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3"/>
  </p:notesMasterIdLst>
  <p:sldIdLst>
    <p:sldId id="488" r:id="rId2"/>
    <p:sldId id="641" r:id="rId3"/>
    <p:sldId id="486" r:id="rId4"/>
    <p:sldId id="818" r:id="rId5"/>
    <p:sldId id="696" r:id="rId6"/>
    <p:sldId id="698" r:id="rId7"/>
    <p:sldId id="697" r:id="rId8"/>
    <p:sldId id="991" r:id="rId9"/>
    <p:sldId id="719" r:id="rId10"/>
    <p:sldId id="960" r:id="rId11"/>
    <p:sldId id="943" r:id="rId12"/>
    <p:sldId id="681" r:id="rId13"/>
    <p:sldId id="744" r:id="rId14"/>
    <p:sldId id="743" r:id="rId15"/>
    <p:sldId id="851" r:id="rId16"/>
    <p:sldId id="864" r:id="rId17"/>
    <p:sldId id="906" r:id="rId18"/>
    <p:sldId id="788" r:id="rId19"/>
    <p:sldId id="849" r:id="rId20"/>
    <p:sldId id="921" r:id="rId21"/>
    <p:sldId id="850" r:id="rId22"/>
    <p:sldId id="958" r:id="rId23"/>
    <p:sldId id="745" r:id="rId24"/>
    <p:sldId id="746" r:id="rId25"/>
    <p:sldId id="748" r:id="rId26"/>
    <p:sldId id="747" r:id="rId27"/>
    <p:sldId id="957" r:id="rId28"/>
    <p:sldId id="904" r:id="rId29"/>
    <p:sldId id="663" r:id="rId30"/>
    <p:sldId id="668" r:id="rId31"/>
    <p:sldId id="691" r:id="rId32"/>
    <p:sldId id="692" r:id="rId33"/>
    <p:sldId id="905" r:id="rId34"/>
    <p:sldId id="944" r:id="rId35"/>
    <p:sldId id="749" r:id="rId36"/>
    <p:sldId id="664" r:id="rId37"/>
    <p:sldId id="790" r:id="rId38"/>
    <p:sldId id="791" r:id="rId39"/>
    <p:sldId id="789" r:id="rId40"/>
    <p:sldId id="665" r:id="rId41"/>
    <p:sldId id="792" r:id="rId42"/>
    <p:sldId id="666" r:id="rId43"/>
    <p:sldId id="759" r:id="rId44"/>
    <p:sldId id="912" r:id="rId45"/>
    <p:sldId id="959" r:id="rId46"/>
    <p:sldId id="750" r:id="rId47"/>
    <p:sldId id="760" r:id="rId48"/>
    <p:sldId id="752" r:id="rId49"/>
    <p:sldId id="753" r:id="rId50"/>
    <p:sldId id="763" r:id="rId51"/>
    <p:sldId id="764" r:id="rId52"/>
    <p:sldId id="765" r:id="rId53"/>
    <p:sldId id="766" r:id="rId54"/>
    <p:sldId id="770" r:id="rId55"/>
    <p:sldId id="945" r:id="rId56"/>
    <p:sldId id="767" r:id="rId57"/>
    <p:sldId id="771" r:id="rId58"/>
    <p:sldId id="643" r:id="rId59"/>
    <p:sldId id="714" r:id="rId60"/>
    <p:sldId id="693" r:id="rId61"/>
    <p:sldId id="769" r:id="rId62"/>
    <p:sldId id="688" r:id="rId63"/>
    <p:sldId id="700" r:id="rId64"/>
    <p:sldId id="701" r:id="rId65"/>
    <p:sldId id="645" r:id="rId66"/>
    <p:sldId id="646" r:id="rId67"/>
    <p:sldId id="702" r:id="rId68"/>
    <p:sldId id="706" r:id="rId69"/>
    <p:sldId id="942" r:id="rId70"/>
    <p:sldId id="784" r:id="rId71"/>
    <p:sldId id="773" r:id="rId72"/>
    <p:sldId id="775" r:id="rId73"/>
    <p:sldId id="819" r:id="rId74"/>
    <p:sldId id="777" r:id="rId75"/>
    <p:sldId id="785" r:id="rId76"/>
    <p:sldId id="704" r:id="rId77"/>
    <p:sldId id="705" r:id="rId78"/>
    <p:sldId id="778" r:id="rId79"/>
    <p:sldId id="779" r:id="rId80"/>
    <p:sldId id="783" r:id="rId81"/>
    <p:sldId id="782" r:id="rId82"/>
    <p:sldId id="780" r:id="rId83"/>
    <p:sldId id="781" r:id="rId84"/>
    <p:sldId id="707" r:id="rId85"/>
    <p:sldId id="922" r:id="rId86"/>
    <p:sldId id="908" r:id="rId87"/>
    <p:sldId id="923" r:id="rId88"/>
    <p:sldId id="823" r:id="rId89"/>
    <p:sldId id="824" r:id="rId90"/>
    <p:sldId id="825" r:id="rId91"/>
    <p:sldId id="826" r:id="rId92"/>
    <p:sldId id="830" r:id="rId93"/>
    <p:sldId id="827" r:id="rId94"/>
    <p:sldId id="828" r:id="rId95"/>
    <p:sldId id="831" r:id="rId96"/>
    <p:sldId id="833" r:id="rId97"/>
    <p:sldId id="829" r:id="rId98"/>
    <p:sldId id="836" r:id="rId99"/>
    <p:sldId id="835" r:id="rId100"/>
    <p:sldId id="837" r:id="rId101"/>
    <p:sldId id="842" r:id="rId102"/>
    <p:sldId id="863" r:id="rId103"/>
    <p:sldId id="843" r:id="rId104"/>
    <p:sldId id="844" r:id="rId105"/>
    <p:sldId id="946" r:id="rId106"/>
    <p:sldId id="852" r:id="rId107"/>
    <p:sldId id="853" r:id="rId108"/>
    <p:sldId id="961" r:id="rId109"/>
    <p:sldId id="858" r:id="rId110"/>
    <p:sldId id="861" r:id="rId111"/>
    <p:sldId id="679" r:id="rId112"/>
    <p:sldId id="855" r:id="rId113"/>
    <p:sldId id="859" r:id="rId114"/>
    <p:sldId id="860" r:id="rId115"/>
    <p:sldId id="648" r:id="rId116"/>
    <p:sldId id="887" r:id="rId117"/>
    <p:sldId id="947" r:id="rId118"/>
    <p:sldId id="633" r:id="rId119"/>
    <p:sldId id="650" r:id="rId120"/>
    <p:sldId id="651" r:id="rId121"/>
    <p:sldId id="652" r:id="rId122"/>
    <p:sldId id="720" r:id="rId123"/>
    <p:sldId id="711" r:id="rId124"/>
    <p:sldId id="710" r:id="rId125"/>
    <p:sldId id="712" r:id="rId126"/>
    <p:sldId id="713" r:id="rId127"/>
    <p:sldId id="727" r:id="rId128"/>
    <p:sldId id="716" r:id="rId129"/>
    <p:sldId id="733" r:id="rId130"/>
    <p:sldId id="732" r:id="rId131"/>
    <p:sldId id="734" r:id="rId132"/>
    <p:sldId id="797" r:id="rId133"/>
    <p:sldId id="739" r:id="rId134"/>
    <p:sldId id="735" r:id="rId135"/>
    <p:sldId id="736" r:id="rId136"/>
    <p:sldId id="737" r:id="rId137"/>
    <p:sldId id="798" r:id="rId138"/>
    <p:sldId id="738" r:id="rId139"/>
    <p:sldId id="741" r:id="rId140"/>
    <p:sldId id="742" r:id="rId141"/>
    <p:sldId id="755" r:id="rId142"/>
    <p:sldId id="756" r:id="rId143"/>
    <p:sldId id="757" r:id="rId144"/>
    <p:sldId id="758" r:id="rId145"/>
    <p:sldId id="761" r:id="rId146"/>
    <p:sldId id="762" r:id="rId147"/>
    <p:sldId id="799" r:id="rId148"/>
    <p:sldId id="800" r:id="rId149"/>
    <p:sldId id="801" r:id="rId150"/>
    <p:sldId id="803" r:id="rId151"/>
    <p:sldId id="805" r:id="rId152"/>
    <p:sldId id="807" r:id="rId153"/>
    <p:sldId id="812" r:id="rId154"/>
    <p:sldId id="808" r:id="rId155"/>
    <p:sldId id="809" r:id="rId156"/>
    <p:sldId id="810" r:id="rId157"/>
    <p:sldId id="880" r:id="rId158"/>
    <p:sldId id="811" r:id="rId159"/>
    <p:sldId id="846" r:id="rId160"/>
    <p:sldId id="848" r:id="rId161"/>
    <p:sldId id="847" r:id="rId162"/>
    <p:sldId id="638" r:id="rId163"/>
    <p:sldId id="669" r:id="rId164"/>
    <p:sldId id="674" r:id="rId165"/>
    <p:sldId id="695" r:id="rId166"/>
    <p:sldId id="675" r:id="rId167"/>
    <p:sldId id="672" r:id="rId168"/>
    <p:sldId id="889" r:id="rId169"/>
    <p:sldId id="673" r:id="rId170"/>
    <p:sldId id="677" r:id="rId171"/>
    <p:sldId id="676" r:id="rId172"/>
    <p:sldId id="678" r:id="rId173"/>
    <p:sldId id="890" r:id="rId174"/>
    <p:sldId id="892" r:id="rId175"/>
    <p:sldId id="891" r:id="rId176"/>
    <p:sldId id="893" r:id="rId177"/>
    <p:sldId id="894" r:id="rId178"/>
    <p:sldId id="896" r:id="rId179"/>
    <p:sldId id="895" r:id="rId180"/>
    <p:sldId id="898" r:id="rId181"/>
    <p:sldId id="899" r:id="rId182"/>
    <p:sldId id="900" r:id="rId183"/>
    <p:sldId id="901" r:id="rId184"/>
    <p:sldId id="902" r:id="rId185"/>
    <p:sldId id="962" r:id="rId186"/>
    <p:sldId id="903" r:id="rId187"/>
    <p:sldId id="660" r:id="rId188"/>
    <p:sldId id="661" r:id="rId189"/>
    <p:sldId id="662" r:id="rId190"/>
    <p:sldId id="867" r:id="rId191"/>
    <p:sldId id="871" r:id="rId192"/>
    <p:sldId id="868" r:id="rId193"/>
    <p:sldId id="659" r:id="rId194"/>
    <p:sldId id="872" r:id="rId195"/>
    <p:sldId id="875" r:id="rId196"/>
    <p:sldId id="876" r:id="rId197"/>
    <p:sldId id="877" r:id="rId198"/>
    <p:sldId id="881" r:id="rId199"/>
    <p:sldId id="878" r:id="rId200"/>
    <p:sldId id="882" r:id="rId201"/>
    <p:sldId id="883" r:id="rId202"/>
    <p:sldId id="884" r:id="rId203"/>
    <p:sldId id="885" r:id="rId204"/>
    <p:sldId id="886" r:id="rId205"/>
    <p:sldId id="909" r:id="rId206"/>
    <p:sldId id="910" r:id="rId207"/>
    <p:sldId id="911" r:id="rId208"/>
    <p:sldId id="862" r:id="rId209"/>
    <p:sldId id="930" r:id="rId210"/>
    <p:sldId id="925" r:id="rId211"/>
    <p:sldId id="963" r:id="rId212"/>
    <p:sldId id="964" r:id="rId213"/>
    <p:sldId id="965" r:id="rId214"/>
    <p:sldId id="966" r:id="rId215"/>
    <p:sldId id="939" r:id="rId216"/>
    <p:sldId id="967" r:id="rId217"/>
    <p:sldId id="968" r:id="rId218"/>
    <p:sldId id="969" r:id="rId219"/>
    <p:sldId id="970" r:id="rId220"/>
    <p:sldId id="972" r:id="rId221"/>
    <p:sldId id="973" r:id="rId222"/>
    <p:sldId id="974" r:id="rId223"/>
    <p:sldId id="975" r:id="rId224"/>
    <p:sldId id="976" r:id="rId225"/>
    <p:sldId id="977" r:id="rId226"/>
    <p:sldId id="978" r:id="rId227"/>
    <p:sldId id="979" r:id="rId228"/>
    <p:sldId id="938" r:id="rId229"/>
    <p:sldId id="953" r:id="rId230"/>
    <p:sldId id="954" r:id="rId231"/>
    <p:sldId id="980" r:id="rId232"/>
    <p:sldId id="981" r:id="rId233"/>
    <p:sldId id="982" r:id="rId234"/>
    <p:sldId id="983" r:id="rId235"/>
    <p:sldId id="984" r:id="rId236"/>
    <p:sldId id="985" r:id="rId237"/>
    <p:sldId id="986" r:id="rId238"/>
    <p:sldId id="987" r:id="rId239"/>
    <p:sldId id="988" r:id="rId240"/>
    <p:sldId id="989" r:id="rId241"/>
    <p:sldId id="990" r:id="rId2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FF06"/>
    <a:srgbClr val="88FF08"/>
    <a:srgbClr val="0091C4"/>
    <a:srgbClr val="FF53DA"/>
    <a:srgbClr val="00823B"/>
    <a:srgbClr val="FC00C9"/>
    <a:srgbClr val="0088B8"/>
    <a:srgbClr val="00759E"/>
    <a:srgbClr val="8FE2FF"/>
    <a:srgbClr val="14A3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2" autoAdjust="0"/>
    <p:restoredTop sz="75709" autoAdjust="0"/>
  </p:normalViewPr>
  <p:slideViewPr>
    <p:cSldViewPr snapToGrid="0" snapToObjects="1">
      <p:cViewPr varScale="1">
        <p:scale>
          <a:sx n="48" d="100"/>
          <a:sy n="48" d="100"/>
        </p:scale>
        <p:origin x="1692" y="2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985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7CE4E7-4565-6A4D-80A5-4471200E0461}" type="datetimeFigureOut">
              <a:rPr lang="en-US" smtClean="0"/>
              <a:t>4/14/2021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23287F-8B97-1B43-AF72-7B5379A802C8}" type="slidenum">
              <a:rPr lang="en-US" smtClean="0"/>
              <a:t>‹#›</a:t>
            </a:fld>
            <a:endParaRPr lang="en-US"/>
          </a:p>
        </p:txBody>
      </p:sp>
    </p:spTree>
    <p:extLst>
      <p:ext uri="{BB962C8B-B14F-4D97-AF65-F5344CB8AC3E}">
        <p14:creationId xmlns:p14="http://schemas.microsoft.com/office/powerpoint/2010/main" val="35003900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Hi, welcome to this talk on real-world API modularization with DDD and hypermedia. </a:t>
            </a: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a:t>
            </a:fld>
            <a:endParaRPr lang="en-US"/>
          </a:p>
        </p:txBody>
      </p:sp>
    </p:spTree>
    <p:extLst>
      <p:ext uri="{BB962C8B-B14F-4D97-AF65-F5344CB8AC3E}">
        <p14:creationId xmlns:p14="http://schemas.microsoft.com/office/powerpoint/2010/main" val="246009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about</a:t>
            </a:r>
            <a:r>
              <a:rPr lang="nb-NO" dirty="0"/>
              <a:t> </a:t>
            </a:r>
            <a:r>
              <a:rPr lang="nb-NO" dirty="0" err="1"/>
              <a:t>those</a:t>
            </a:r>
            <a:r>
              <a:rPr lang="nb-NO" dirty="0"/>
              <a:t> </a:t>
            </a:r>
            <a:r>
              <a:rPr lang="nb-NO" dirty="0" err="1"/>
              <a:t>architecture</a:t>
            </a:r>
            <a:r>
              <a:rPr lang="nb-NO" dirty="0"/>
              <a:t> </a:t>
            </a:r>
            <a:r>
              <a:rPr lang="nb-NO" dirty="0" err="1"/>
              <a:t>concerns</a:t>
            </a:r>
            <a:r>
              <a:rPr lang="nb-NO" dirty="0"/>
              <a:t> at NRK TV.</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a:t>
            </a:fld>
            <a:endParaRPr lang="en-US"/>
          </a:p>
        </p:txBody>
      </p:sp>
    </p:spTree>
    <p:extLst>
      <p:ext uri="{BB962C8B-B14F-4D97-AF65-F5344CB8AC3E}">
        <p14:creationId xmlns:p14="http://schemas.microsoft.com/office/powerpoint/2010/main" val="6874182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above</a:t>
            </a:r>
            <a:r>
              <a:rPr lang="nb-NO" dirty="0"/>
              <a:t> all, it </a:t>
            </a:r>
            <a:r>
              <a:rPr lang="nb-NO" dirty="0" err="1"/>
              <a:t>was</a:t>
            </a:r>
            <a:r>
              <a:rPr lang="nb-NO" dirty="0"/>
              <a:t> hard to </a:t>
            </a:r>
            <a:r>
              <a:rPr lang="nb-NO" dirty="0" err="1"/>
              <a:t>reason</a:t>
            </a:r>
            <a:r>
              <a:rPr lang="nb-NO" dirty="0"/>
              <a:t> </a:t>
            </a:r>
            <a:r>
              <a:rPr lang="nb-NO" dirty="0" err="1"/>
              <a:t>about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104</a:t>
            </a:fld>
            <a:endParaRPr lang="en-US"/>
          </a:p>
        </p:txBody>
      </p:sp>
    </p:spTree>
    <p:extLst>
      <p:ext uri="{BB962C8B-B14F-4D97-AF65-F5344CB8AC3E}">
        <p14:creationId xmlns:p14="http://schemas.microsoft.com/office/powerpoint/2010/main" val="14749358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did</a:t>
            </a:r>
            <a:r>
              <a:rPr lang="nb-NO" dirty="0"/>
              <a:t> </a:t>
            </a:r>
            <a:r>
              <a:rPr lang="nb-NO" dirty="0" err="1"/>
              <a:t>we</a:t>
            </a:r>
            <a:r>
              <a:rPr lang="nb-NO" dirty="0"/>
              <a:t> do?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106</a:t>
            </a:fld>
            <a:endParaRPr lang="en-US"/>
          </a:p>
        </p:txBody>
      </p:sp>
    </p:spTree>
    <p:extLst>
      <p:ext uri="{BB962C8B-B14F-4D97-AF65-F5344CB8AC3E}">
        <p14:creationId xmlns:p14="http://schemas.microsoft.com/office/powerpoint/2010/main" val="22624282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knew</a:t>
            </a:r>
            <a:r>
              <a:rPr lang="nb-NO" dirty="0"/>
              <a:t> </a:t>
            </a:r>
            <a:r>
              <a:rPr lang="nb-NO" dirty="0" err="1"/>
              <a:t>we</a:t>
            </a:r>
            <a:r>
              <a:rPr lang="nb-NO" dirty="0"/>
              <a:t> </a:t>
            </a:r>
            <a:r>
              <a:rPr lang="nb-NO" dirty="0" err="1"/>
              <a:t>had</a:t>
            </a:r>
            <a:r>
              <a:rPr lang="nb-NO" dirty="0"/>
              <a:t> to do </a:t>
            </a:r>
            <a:r>
              <a:rPr lang="nb-NO" dirty="0" err="1"/>
              <a:t>some</a:t>
            </a:r>
            <a:r>
              <a:rPr lang="nb-NO" dirty="0"/>
              <a:t> </a:t>
            </a:r>
            <a:r>
              <a:rPr lang="nb-NO" dirty="0" err="1"/>
              <a:t>deliberate</a:t>
            </a:r>
            <a:r>
              <a:rPr lang="nb-NO" dirty="0"/>
              <a:t> </a:t>
            </a:r>
            <a:r>
              <a:rPr lang="nb-NO" dirty="0" err="1"/>
              <a:t>architecture</a:t>
            </a:r>
            <a:r>
              <a:rPr lang="nb-NO" dirty="0"/>
              <a:t> </a:t>
            </a:r>
            <a:r>
              <a:rPr lang="nb-NO" dirty="0" err="1"/>
              <a:t>work</a:t>
            </a:r>
            <a:r>
              <a:rPr lang="nb-NO" dirty="0"/>
              <a:t>. </a:t>
            </a:r>
            <a:r>
              <a:rPr lang="nb-NO" dirty="0" err="1"/>
              <a:t>We</a:t>
            </a:r>
            <a:r>
              <a:rPr lang="nb-NO" dirty="0"/>
              <a:t> </a:t>
            </a:r>
            <a:r>
              <a:rPr lang="nb-NO" dirty="0" err="1"/>
              <a:t>had</a:t>
            </a:r>
            <a:r>
              <a:rPr lang="nb-NO" dirty="0"/>
              <a:t> </a:t>
            </a:r>
            <a:r>
              <a:rPr lang="nb-NO" dirty="0" err="1"/>
              <a:t>identified</a:t>
            </a:r>
            <a:r>
              <a:rPr lang="nb-NO" dirty="0"/>
              <a:t> </a:t>
            </a:r>
            <a:r>
              <a:rPr lang="nb-NO" dirty="0" err="1"/>
              <a:t>these</a:t>
            </a:r>
            <a:r>
              <a:rPr lang="nb-NO" dirty="0"/>
              <a:t> problems and </a:t>
            </a:r>
            <a:r>
              <a:rPr lang="nb-NO" dirty="0" err="1"/>
              <a:t>we</a:t>
            </a:r>
            <a:r>
              <a:rPr lang="nb-NO" dirty="0"/>
              <a:t> </a:t>
            </a:r>
            <a:r>
              <a:rPr lang="nb-NO" dirty="0" err="1"/>
              <a:t>wanted</a:t>
            </a:r>
            <a:r>
              <a:rPr lang="nb-NO" dirty="0"/>
              <a:t> to </a:t>
            </a:r>
            <a:r>
              <a:rPr lang="nb-NO" dirty="0" err="1"/>
              <a:t>fix</a:t>
            </a:r>
            <a:r>
              <a:rPr lang="nb-NO" dirty="0"/>
              <a:t> </a:t>
            </a:r>
            <a:r>
              <a:rPr lang="nb-NO" dirty="0" err="1"/>
              <a:t>them</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107</a:t>
            </a:fld>
            <a:endParaRPr lang="en-US"/>
          </a:p>
        </p:txBody>
      </p:sp>
    </p:spTree>
    <p:extLst>
      <p:ext uri="{BB962C8B-B14F-4D97-AF65-F5344CB8AC3E}">
        <p14:creationId xmlns:p14="http://schemas.microsoft.com/office/powerpoint/2010/main" val="40461764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we</a:t>
            </a:r>
            <a:r>
              <a:rPr lang="nb-NO" dirty="0"/>
              <a:t> </a:t>
            </a:r>
            <a:r>
              <a:rPr lang="nb-NO" dirty="0" err="1"/>
              <a:t>actually</a:t>
            </a:r>
            <a:r>
              <a:rPr lang="nb-NO" dirty="0"/>
              <a:t> </a:t>
            </a:r>
            <a:r>
              <a:rPr lang="nb-NO" dirty="0" err="1"/>
              <a:t>lobbied</a:t>
            </a:r>
            <a:r>
              <a:rPr lang="nb-NO" dirty="0"/>
              <a:t> for and </a:t>
            </a:r>
            <a:r>
              <a:rPr lang="nb-NO" dirty="0" err="1"/>
              <a:t>elected</a:t>
            </a:r>
            <a:r>
              <a:rPr lang="nb-NO" dirty="0"/>
              <a:t> an </a:t>
            </a:r>
            <a:r>
              <a:rPr lang="nb-NO" dirty="0" err="1"/>
              <a:t>architect</a:t>
            </a:r>
            <a:r>
              <a:rPr lang="nb-NO" dirty="0"/>
              <a:t>. And </a:t>
            </a:r>
            <a:r>
              <a:rPr lang="nb-NO" dirty="0" err="1"/>
              <a:t>the</a:t>
            </a:r>
            <a:r>
              <a:rPr lang="nb-NO" dirty="0"/>
              <a:t> purpose </a:t>
            </a:r>
            <a:r>
              <a:rPr lang="nb-NO" dirty="0" err="1"/>
              <a:t>of</a:t>
            </a:r>
            <a:r>
              <a:rPr lang="nb-NO" dirty="0"/>
              <a:t> </a:t>
            </a:r>
            <a:r>
              <a:rPr lang="nb-NO" dirty="0" err="1"/>
              <a:t>having</a:t>
            </a:r>
            <a:r>
              <a:rPr lang="nb-NO" dirty="0"/>
              <a:t> an </a:t>
            </a:r>
            <a:r>
              <a:rPr lang="nb-NO" dirty="0" err="1"/>
              <a:t>architect</a:t>
            </a:r>
            <a:r>
              <a:rPr lang="nb-NO" dirty="0"/>
              <a:t> is not to have </a:t>
            </a:r>
            <a:r>
              <a:rPr lang="nb-NO" dirty="0" err="1"/>
              <a:t>someone</a:t>
            </a:r>
            <a:r>
              <a:rPr lang="nb-NO" dirty="0"/>
              <a:t> to </a:t>
            </a:r>
            <a:r>
              <a:rPr lang="nb-NO" dirty="0" err="1"/>
              <a:t>dictate</a:t>
            </a:r>
            <a:r>
              <a:rPr lang="nb-NO" dirty="0"/>
              <a:t> </a:t>
            </a:r>
            <a:r>
              <a:rPr lang="nb-NO" dirty="0" err="1"/>
              <a:t>how</a:t>
            </a:r>
            <a:r>
              <a:rPr lang="nb-NO" dirty="0"/>
              <a:t> </a:t>
            </a:r>
            <a:r>
              <a:rPr lang="nb-NO" dirty="0" err="1"/>
              <a:t>everything</a:t>
            </a:r>
            <a:r>
              <a:rPr lang="nb-NO" dirty="0"/>
              <a:t> </a:t>
            </a:r>
            <a:r>
              <a:rPr lang="nb-NO" dirty="0" err="1"/>
              <a:t>was</a:t>
            </a:r>
            <a:r>
              <a:rPr lang="nb-NO" dirty="0"/>
              <a:t> </a:t>
            </a:r>
            <a:r>
              <a:rPr lang="nb-NO" dirty="0" err="1"/>
              <a:t>going</a:t>
            </a:r>
            <a:r>
              <a:rPr lang="nb-NO" dirty="0"/>
              <a:t> to </a:t>
            </a:r>
            <a:r>
              <a:rPr lang="nb-NO" dirty="0" err="1"/>
              <a:t>work</a:t>
            </a:r>
            <a:r>
              <a:rPr lang="nb-NO" dirty="0"/>
              <a:t> </a:t>
            </a:r>
            <a:r>
              <a:rPr lang="nb-NO" dirty="0" err="1"/>
              <a:t>across</a:t>
            </a:r>
            <a:r>
              <a:rPr lang="nb-NO" dirty="0"/>
              <a:t> </a:t>
            </a:r>
            <a:r>
              <a:rPr lang="nb-NO" dirty="0" err="1"/>
              <a:t>contexts</a:t>
            </a:r>
            <a:r>
              <a:rPr lang="nb-NO" dirty="0"/>
              <a:t>, </a:t>
            </a:r>
            <a:r>
              <a:rPr lang="nb-NO" dirty="0" err="1"/>
              <a:t>it’s</a:t>
            </a:r>
            <a:r>
              <a:rPr lang="nb-NO" dirty="0"/>
              <a:t> </a:t>
            </a:r>
            <a:r>
              <a:rPr lang="nb-NO" dirty="0" err="1"/>
              <a:t>about</a:t>
            </a:r>
            <a:r>
              <a:rPr lang="nb-NO" dirty="0"/>
              <a:t> </a:t>
            </a:r>
            <a:r>
              <a:rPr lang="nb-NO" dirty="0" err="1"/>
              <a:t>having</a:t>
            </a:r>
            <a:r>
              <a:rPr lang="nb-NO" dirty="0"/>
              <a:t> </a:t>
            </a:r>
            <a:r>
              <a:rPr lang="nb-NO" dirty="0" err="1"/>
              <a:t>someone</a:t>
            </a:r>
            <a:r>
              <a:rPr lang="nb-NO" dirty="0"/>
              <a:t> </a:t>
            </a:r>
            <a:r>
              <a:rPr lang="nb-NO" dirty="0" err="1"/>
              <a:t>who</a:t>
            </a:r>
            <a:r>
              <a:rPr lang="nb-NO" dirty="0"/>
              <a:t> </a:t>
            </a:r>
            <a:r>
              <a:rPr lang="nb-NO" dirty="0" err="1"/>
              <a:t>helps</a:t>
            </a:r>
            <a:r>
              <a:rPr lang="nb-NO" dirty="0"/>
              <a:t> to make sure </a:t>
            </a:r>
            <a:r>
              <a:rPr lang="nb-NO" dirty="0" err="1"/>
              <a:t>that</a:t>
            </a:r>
            <a:r>
              <a:rPr lang="nb-NO" dirty="0"/>
              <a:t> </a:t>
            </a:r>
            <a:r>
              <a:rPr lang="nb-NO" dirty="0" err="1"/>
              <a:t>the</a:t>
            </a:r>
            <a:r>
              <a:rPr lang="nb-NO" dirty="0"/>
              <a:t> right </a:t>
            </a:r>
            <a:r>
              <a:rPr lang="nb-NO" dirty="0" err="1"/>
              <a:t>conversations</a:t>
            </a:r>
            <a:r>
              <a:rPr lang="nb-NO" dirty="0"/>
              <a:t> </a:t>
            </a:r>
            <a:r>
              <a:rPr lang="nb-NO" dirty="0" err="1"/>
              <a:t>are</a:t>
            </a:r>
            <a:r>
              <a:rPr lang="nb-NO" dirty="0"/>
              <a:t> taking </a:t>
            </a:r>
            <a:r>
              <a:rPr lang="nb-NO" dirty="0" err="1"/>
              <a:t>place</a:t>
            </a:r>
            <a:r>
              <a:rPr lang="nb-NO" dirty="0"/>
              <a:t>, and </a:t>
            </a:r>
            <a:r>
              <a:rPr lang="nb-NO" dirty="0" err="1"/>
              <a:t>that</a:t>
            </a:r>
            <a:r>
              <a:rPr lang="nb-NO" dirty="0"/>
              <a:t> </a:t>
            </a:r>
            <a:r>
              <a:rPr lang="nb-NO" dirty="0" err="1"/>
              <a:t>the</a:t>
            </a:r>
            <a:r>
              <a:rPr lang="nb-NO" dirty="0"/>
              <a:t> right questions </a:t>
            </a:r>
            <a:r>
              <a:rPr lang="nb-NO" dirty="0" err="1"/>
              <a:t>are</a:t>
            </a:r>
            <a:r>
              <a:rPr lang="nb-NO" dirty="0"/>
              <a:t> </a:t>
            </a:r>
            <a:r>
              <a:rPr lang="nb-NO" dirty="0" err="1"/>
              <a:t>being</a:t>
            </a:r>
            <a:r>
              <a:rPr lang="nb-NO" dirty="0"/>
              <a:t> </a:t>
            </a:r>
            <a:r>
              <a:rPr lang="nb-NO" dirty="0" err="1"/>
              <a:t>asked</a:t>
            </a:r>
            <a:r>
              <a:rPr lang="nb-NO" dirty="0"/>
              <a:t>. To </a:t>
            </a:r>
            <a:r>
              <a:rPr lang="nb-NO" dirty="0" err="1"/>
              <a:t>facilitate</a:t>
            </a:r>
            <a:r>
              <a:rPr lang="nb-NO" dirty="0"/>
              <a:t> </a:t>
            </a:r>
            <a:r>
              <a:rPr lang="nb-NO" dirty="0" err="1"/>
              <a:t>communication</a:t>
            </a:r>
            <a:r>
              <a:rPr lang="nb-NO" dirty="0"/>
              <a:t> and </a:t>
            </a:r>
            <a:r>
              <a:rPr lang="nb-NO" dirty="0" err="1"/>
              <a:t>keep</a:t>
            </a:r>
            <a:r>
              <a:rPr lang="nb-NO" dirty="0"/>
              <a:t> </a:t>
            </a:r>
            <a:r>
              <a:rPr lang="nb-NO" dirty="0" err="1"/>
              <a:t>us</a:t>
            </a:r>
            <a:r>
              <a:rPr lang="nb-NO" dirty="0"/>
              <a:t> </a:t>
            </a:r>
            <a:r>
              <a:rPr lang="nb-NO" dirty="0" err="1"/>
              <a:t>pushing</a:t>
            </a:r>
            <a:r>
              <a:rPr lang="nb-NO" dirty="0"/>
              <a:t> </a:t>
            </a:r>
            <a:r>
              <a:rPr lang="nb-NO" dirty="0" err="1"/>
              <a:t>towards</a:t>
            </a:r>
            <a:r>
              <a:rPr lang="nb-NO" dirty="0"/>
              <a:t> </a:t>
            </a:r>
            <a:r>
              <a:rPr lang="nb-NO" dirty="0" err="1"/>
              <a:t>our</a:t>
            </a:r>
            <a:r>
              <a:rPr lang="nb-NO" dirty="0"/>
              <a:t> </a:t>
            </a:r>
            <a:r>
              <a:rPr lang="nb-NO" dirty="0" err="1"/>
              <a:t>common</a:t>
            </a:r>
            <a:r>
              <a:rPr lang="nb-NO" dirty="0"/>
              <a:t> goals.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108</a:t>
            </a:fld>
            <a:endParaRPr lang="en-US"/>
          </a:p>
        </p:txBody>
      </p:sp>
    </p:spTree>
    <p:extLst>
      <p:ext uri="{BB962C8B-B14F-4D97-AF65-F5344CB8AC3E}">
        <p14:creationId xmlns:p14="http://schemas.microsoft.com/office/powerpoint/2010/main" val="6808328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we</a:t>
            </a:r>
            <a:r>
              <a:rPr lang="nb-NO" dirty="0"/>
              <a:t> </a:t>
            </a:r>
            <a:r>
              <a:rPr lang="nb-NO" dirty="0" err="1"/>
              <a:t>started</a:t>
            </a:r>
            <a:r>
              <a:rPr lang="nb-NO" dirty="0"/>
              <a:t> </a:t>
            </a:r>
            <a:r>
              <a:rPr lang="nb-NO" dirty="0" err="1"/>
              <a:t>trying</a:t>
            </a:r>
            <a:r>
              <a:rPr lang="nb-NO" dirty="0"/>
              <a:t> to </a:t>
            </a:r>
            <a:r>
              <a:rPr lang="nb-NO" dirty="0" err="1"/>
              <a:t>use</a:t>
            </a:r>
            <a:r>
              <a:rPr lang="nb-NO" dirty="0"/>
              <a:t> </a:t>
            </a:r>
            <a:r>
              <a:rPr lang="nb-NO" dirty="0" err="1"/>
              <a:t>the</a:t>
            </a:r>
            <a:r>
              <a:rPr lang="nb-NO" dirty="0"/>
              <a:t> </a:t>
            </a:r>
            <a:r>
              <a:rPr lang="nb-NO" dirty="0" err="1"/>
              <a:t>bounded</a:t>
            </a:r>
            <a:r>
              <a:rPr lang="nb-NO" dirty="0"/>
              <a:t> </a:t>
            </a:r>
            <a:r>
              <a:rPr lang="nb-NO" dirty="0" err="1"/>
              <a:t>contexts</a:t>
            </a:r>
            <a:r>
              <a:rPr lang="nb-NO" dirty="0"/>
              <a:t> </a:t>
            </a:r>
            <a:r>
              <a:rPr lang="nb-NO" dirty="0" err="1"/>
              <a:t>we</a:t>
            </a:r>
            <a:r>
              <a:rPr lang="nb-NO" dirty="0"/>
              <a:t> </a:t>
            </a:r>
            <a:r>
              <a:rPr lang="nb-NO" dirty="0" err="1"/>
              <a:t>had</a:t>
            </a:r>
            <a:r>
              <a:rPr lang="nb-NO" dirty="0"/>
              <a:t> </a:t>
            </a:r>
            <a:r>
              <a:rPr lang="nb-NO" dirty="0" err="1"/>
              <a:t>defined</a:t>
            </a:r>
            <a:r>
              <a:rPr lang="nb-NO" dirty="0"/>
              <a:t> as service </a:t>
            </a:r>
            <a:r>
              <a:rPr lang="nb-NO" dirty="0" err="1"/>
              <a:t>boundaries</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109</a:t>
            </a:fld>
            <a:endParaRPr lang="en-US"/>
          </a:p>
        </p:txBody>
      </p:sp>
    </p:spTree>
    <p:extLst>
      <p:ext uri="{BB962C8B-B14F-4D97-AF65-F5344CB8AC3E}">
        <p14:creationId xmlns:p14="http://schemas.microsoft.com/office/powerpoint/2010/main" val="35250419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when</a:t>
            </a:r>
            <a:r>
              <a:rPr lang="nb-NO" dirty="0"/>
              <a:t> </a:t>
            </a:r>
            <a:r>
              <a:rPr lang="nb-NO" dirty="0" err="1"/>
              <a:t>we</a:t>
            </a:r>
            <a:r>
              <a:rPr lang="nb-NO" dirty="0"/>
              <a:t> </a:t>
            </a:r>
            <a:r>
              <a:rPr lang="nb-NO" dirty="0" err="1"/>
              <a:t>wrote</a:t>
            </a:r>
            <a:r>
              <a:rPr lang="nb-NO" dirty="0"/>
              <a:t> </a:t>
            </a:r>
            <a:r>
              <a:rPr lang="nb-NO" dirty="0" err="1"/>
              <a:t>new</a:t>
            </a:r>
            <a:r>
              <a:rPr lang="nb-NO" dirty="0"/>
              <a:t> </a:t>
            </a:r>
            <a:r>
              <a:rPr lang="nb-NO" dirty="0" err="1"/>
              <a:t>stuff</a:t>
            </a:r>
            <a:r>
              <a:rPr lang="nb-NO" dirty="0"/>
              <a:t>, </a:t>
            </a:r>
            <a:r>
              <a:rPr lang="nb-NO" dirty="0" err="1"/>
              <a:t>we</a:t>
            </a:r>
            <a:r>
              <a:rPr lang="nb-NO" dirty="0"/>
              <a:t> </a:t>
            </a:r>
            <a:r>
              <a:rPr lang="nb-NO" dirty="0" err="1"/>
              <a:t>introduced</a:t>
            </a:r>
            <a:r>
              <a:rPr lang="nb-NO" dirty="0"/>
              <a:t> it as </a:t>
            </a:r>
            <a:r>
              <a:rPr lang="nb-NO" dirty="0" err="1"/>
              <a:t>new</a:t>
            </a:r>
            <a:r>
              <a:rPr lang="nb-NO" dirty="0"/>
              <a:t> services </a:t>
            </a:r>
            <a:r>
              <a:rPr lang="nb-NO" dirty="0" err="1"/>
              <a:t>respecting</a:t>
            </a:r>
            <a:r>
              <a:rPr lang="nb-NO" dirty="0"/>
              <a:t> </a:t>
            </a:r>
            <a:r>
              <a:rPr lang="nb-NO" dirty="0" err="1"/>
              <a:t>these</a:t>
            </a:r>
            <a:r>
              <a:rPr lang="nb-NO" dirty="0"/>
              <a:t> </a:t>
            </a:r>
            <a:r>
              <a:rPr lang="nb-NO" dirty="0" err="1"/>
              <a:t>boundaries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110</a:t>
            </a:fld>
            <a:endParaRPr lang="en-US"/>
          </a:p>
        </p:txBody>
      </p:sp>
    </p:spTree>
    <p:extLst>
      <p:ext uri="{BB962C8B-B14F-4D97-AF65-F5344CB8AC3E}">
        <p14:creationId xmlns:p14="http://schemas.microsoft.com/office/powerpoint/2010/main" val="20452171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As a </a:t>
            </a:r>
            <a:r>
              <a:rPr lang="nb-NO" dirty="0" err="1"/>
              <a:t>technical</a:t>
            </a:r>
            <a:r>
              <a:rPr lang="nb-NO" dirty="0"/>
              <a:t> </a:t>
            </a:r>
            <a:r>
              <a:rPr lang="nb-NO" dirty="0" err="1"/>
              <a:t>measure</a:t>
            </a:r>
            <a:r>
              <a:rPr lang="nb-NO" dirty="0"/>
              <a:t>, </a:t>
            </a:r>
            <a:r>
              <a:rPr lang="nb-NO" dirty="0" err="1"/>
              <a:t>we</a:t>
            </a:r>
            <a:r>
              <a:rPr lang="nb-NO" dirty="0"/>
              <a:t> </a:t>
            </a:r>
            <a:r>
              <a:rPr lang="nb-NO" dirty="0" err="1"/>
              <a:t>introduced</a:t>
            </a:r>
            <a:r>
              <a:rPr lang="nb-NO" dirty="0"/>
              <a:t> an API </a:t>
            </a:r>
            <a:r>
              <a:rPr lang="nb-NO" dirty="0" err="1"/>
              <a:t>gateway</a:t>
            </a:r>
            <a:r>
              <a:rPr lang="nb-NO" dirty="0"/>
              <a:t> as an </a:t>
            </a:r>
            <a:r>
              <a:rPr lang="nb-NO" dirty="0" err="1"/>
              <a:t>architecture</a:t>
            </a:r>
            <a:r>
              <a:rPr lang="nb-NO" dirty="0"/>
              <a:t> </a:t>
            </a:r>
            <a:r>
              <a:rPr lang="nb-NO" dirty="0" err="1"/>
              <a:t>seam</a:t>
            </a:r>
            <a:r>
              <a:rPr lang="nb-NO" dirty="0"/>
              <a:t>. </a:t>
            </a:r>
            <a:r>
              <a:rPr lang="nb-NO" dirty="0" err="1"/>
              <a:t>We</a:t>
            </a:r>
            <a:r>
              <a:rPr lang="nb-NO" dirty="0"/>
              <a:t> have </a:t>
            </a:r>
            <a:r>
              <a:rPr lang="nb-NO" dirty="0" err="1"/>
              <a:t>nginx</a:t>
            </a:r>
            <a:r>
              <a:rPr lang="nb-NO" dirty="0"/>
              <a:t> and </a:t>
            </a:r>
            <a:r>
              <a:rPr lang="nb-NO" dirty="0" err="1"/>
              <a:t>varnish</a:t>
            </a:r>
            <a:r>
              <a:rPr lang="nb-NO" dirty="0"/>
              <a:t> in front </a:t>
            </a:r>
            <a:r>
              <a:rPr lang="nb-NO" dirty="0" err="1"/>
              <a:t>of</a:t>
            </a:r>
            <a:r>
              <a:rPr lang="nb-NO" dirty="0"/>
              <a:t> </a:t>
            </a:r>
            <a:r>
              <a:rPr lang="nb-NO" dirty="0" err="1"/>
              <a:t>our</a:t>
            </a:r>
            <a:r>
              <a:rPr lang="nb-NO" dirty="0"/>
              <a:t> API </a:t>
            </a:r>
            <a:r>
              <a:rPr lang="nb-NO" dirty="0" err="1"/>
              <a:t>backend</a:t>
            </a:r>
            <a:r>
              <a:rPr lang="nb-NO" dirty="0"/>
              <a:t>, and </a:t>
            </a:r>
            <a:r>
              <a:rPr lang="nb-NO" dirty="0" err="1"/>
              <a:t>this</a:t>
            </a:r>
            <a:r>
              <a:rPr lang="nb-NO" dirty="0"/>
              <a:t> offers </a:t>
            </a:r>
            <a:r>
              <a:rPr lang="nb-NO" dirty="0" err="1"/>
              <a:t>us</a:t>
            </a:r>
            <a:r>
              <a:rPr lang="nb-NO" dirty="0"/>
              <a:t> </a:t>
            </a:r>
            <a:r>
              <a:rPr lang="nb-NO" dirty="0" err="1"/>
              <a:t>some</a:t>
            </a:r>
            <a:r>
              <a:rPr lang="nb-NO" dirty="0"/>
              <a:t> </a:t>
            </a:r>
            <a:r>
              <a:rPr lang="nb-NO" dirty="0" err="1"/>
              <a:t>leeway</a:t>
            </a:r>
            <a:r>
              <a:rPr lang="nb-NO" dirty="0"/>
              <a:t> and </a:t>
            </a:r>
            <a:r>
              <a:rPr lang="nb-NO" dirty="0" err="1"/>
              <a:t>decoupling</a:t>
            </a:r>
            <a:r>
              <a:rPr lang="nb-NO" dirty="0"/>
              <a:t>, </a:t>
            </a:r>
            <a:r>
              <a:rPr lang="nb-NO" dirty="0" err="1"/>
              <a:t>because</a:t>
            </a:r>
            <a:r>
              <a:rPr lang="nb-NO" dirty="0"/>
              <a:t> </a:t>
            </a:r>
            <a:r>
              <a:rPr lang="nb-NO" dirty="0" err="1"/>
              <a:t>we’re</a:t>
            </a:r>
            <a:r>
              <a:rPr lang="nb-NO" dirty="0"/>
              <a:t> </a:t>
            </a:r>
            <a:r>
              <a:rPr lang="nb-NO" dirty="0" err="1"/>
              <a:t>free</a:t>
            </a:r>
            <a:r>
              <a:rPr lang="nb-NO" dirty="0"/>
              <a:t> to </a:t>
            </a:r>
            <a:r>
              <a:rPr lang="nb-NO" dirty="0" err="1"/>
              <a:t>route</a:t>
            </a:r>
            <a:r>
              <a:rPr lang="nb-NO" dirty="0"/>
              <a:t> different </a:t>
            </a:r>
            <a:r>
              <a:rPr lang="nb-NO" dirty="0" err="1"/>
              <a:t>requests</a:t>
            </a:r>
            <a:r>
              <a:rPr lang="nb-NO" dirty="0"/>
              <a:t> to different </a:t>
            </a:r>
            <a:r>
              <a:rPr lang="nb-NO" dirty="0" err="1"/>
              <a:t>backends</a:t>
            </a:r>
            <a:r>
              <a:rPr lang="nb-NO" dirty="0"/>
              <a:t> as </a:t>
            </a:r>
            <a:r>
              <a:rPr lang="nb-NO" dirty="0" err="1"/>
              <a:t>we</a:t>
            </a:r>
            <a:r>
              <a:rPr lang="nb-NO" dirty="0"/>
              <a:t> </a:t>
            </a:r>
            <a:r>
              <a:rPr lang="nb-NO" dirty="0" err="1"/>
              <a:t>see</a:t>
            </a:r>
            <a:r>
              <a:rPr lang="nb-NO" dirty="0"/>
              <a:t> </a:t>
            </a:r>
            <a:r>
              <a:rPr lang="nb-NO" dirty="0" err="1"/>
              <a:t>fit</a:t>
            </a:r>
            <a:r>
              <a:rPr lang="nb-NO" dirty="0"/>
              <a:t> </a:t>
            </a:r>
            <a:r>
              <a:rPr lang="nb-NO" dirty="0" err="1"/>
              <a:t>without</a:t>
            </a:r>
            <a:r>
              <a:rPr lang="nb-NO" dirty="0"/>
              <a:t> </a:t>
            </a:r>
            <a:r>
              <a:rPr lang="nb-NO" dirty="0" err="1"/>
              <a:t>the</a:t>
            </a:r>
            <a:r>
              <a:rPr lang="nb-NO" dirty="0"/>
              <a:t> </a:t>
            </a:r>
            <a:r>
              <a:rPr lang="nb-NO" dirty="0" err="1"/>
              <a:t>clients</a:t>
            </a:r>
            <a:r>
              <a:rPr lang="nb-NO" dirty="0"/>
              <a:t> </a:t>
            </a:r>
            <a:r>
              <a:rPr lang="nb-NO" dirty="0" err="1"/>
              <a:t>having</a:t>
            </a:r>
            <a:r>
              <a:rPr lang="nb-NO" dirty="0"/>
              <a:t> to </a:t>
            </a:r>
            <a:r>
              <a:rPr lang="nb-NO" dirty="0" err="1"/>
              <a:t>worry</a:t>
            </a:r>
            <a:r>
              <a:rPr lang="nb-NO" dirty="0"/>
              <a:t> </a:t>
            </a:r>
            <a:r>
              <a:rPr lang="nb-NO" dirty="0" err="1"/>
              <a:t>about</a:t>
            </a:r>
            <a:r>
              <a:rPr lang="nb-NO" dirty="0"/>
              <a:t> it.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111</a:t>
            </a:fld>
            <a:endParaRPr lang="en-US"/>
          </a:p>
        </p:txBody>
      </p:sp>
    </p:spTree>
    <p:extLst>
      <p:ext uri="{BB962C8B-B14F-4D97-AF65-F5344CB8AC3E}">
        <p14:creationId xmlns:p14="http://schemas.microsoft.com/office/powerpoint/2010/main" val="2231481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with</a:t>
            </a:r>
            <a:r>
              <a:rPr lang="nb-NO" dirty="0"/>
              <a:t> </a:t>
            </a:r>
            <a:r>
              <a:rPr lang="nb-NO" dirty="0" err="1"/>
              <a:t>this</a:t>
            </a:r>
            <a:r>
              <a:rPr lang="nb-NO" dirty="0"/>
              <a:t> in </a:t>
            </a:r>
            <a:r>
              <a:rPr lang="nb-NO" dirty="0" err="1"/>
              <a:t>place</a:t>
            </a:r>
            <a:r>
              <a:rPr lang="nb-NO" dirty="0"/>
              <a:t>, </a:t>
            </a:r>
            <a:r>
              <a:rPr lang="nb-NO" dirty="0" err="1"/>
              <a:t>we</a:t>
            </a:r>
            <a:r>
              <a:rPr lang="nb-NO" dirty="0"/>
              <a:t> </a:t>
            </a:r>
            <a:r>
              <a:rPr lang="nb-NO" dirty="0" err="1"/>
              <a:t>can</a:t>
            </a:r>
            <a:r>
              <a:rPr lang="nb-NO" dirty="0"/>
              <a:t> start </a:t>
            </a:r>
            <a:r>
              <a:rPr lang="nb-NO" dirty="0" err="1"/>
              <a:t>using</a:t>
            </a:r>
            <a:r>
              <a:rPr lang="nb-NO" dirty="0"/>
              <a:t> </a:t>
            </a:r>
            <a:r>
              <a:rPr lang="nb-NO" dirty="0" err="1"/>
              <a:t>the</a:t>
            </a:r>
            <a:r>
              <a:rPr lang="nb-NO" dirty="0"/>
              <a:t> strangler </a:t>
            </a:r>
            <a:r>
              <a:rPr lang="nb-NO" dirty="0" err="1"/>
              <a:t>pattern</a:t>
            </a:r>
            <a:r>
              <a:rPr lang="nb-NO" dirty="0"/>
              <a:t>, </a:t>
            </a:r>
            <a:r>
              <a:rPr lang="nb-NO" dirty="0" err="1"/>
              <a:t>which</a:t>
            </a:r>
            <a:r>
              <a:rPr lang="nb-NO" dirty="0"/>
              <a:t> </a:t>
            </a:r>
            <a:r>
              <a:rPr lang="nb-NO" dirty="0" err="1"/>
              <a:t>basically</a:t>
            </a:r>
            <a:r>
              <a:rPr lang="nb-NO" dirty="0"/>
              <a:t> just </a:t>
            </a:r>
            <a:r>
              <a:rPr lang="nb-NO" dirty="0" err="1"/>
              <a:t>means</a:t>
            </a:r>
            <a:r>
              <a:rPr lang="nb-NO" dirty="0"/>
              <a:t> </a:t>
            </a:r>
            <a:r>
              <a:rPr lang="nb-NO" dirty="0" err="1"/>
              <a:t>that</a:t>
            </a:r>
            <a:r>
              <a:rPr lang="nb-NO" dirty="0"/>
              <a:t> </a:t>
            </a:r>
            <a:r>
              <a:rPr lang="nb-NO" dirty="0" err="1"/>
              <a:t>you</a:t>
            </a:r>
            <a:r>
              <a:rPr lang="nb-NO" dirty="0"/>
              <a:t> </a:t>
            </a:r>
            <a:r>
              <a:rPr lang="nb-NO" dirty="0" err="1"/>
              <a:t>can</a:t>
            </a:r>
            <a:r>
              <a:rPr lang="nb-NO" dirty="0"/>
              <a:t> introduce </a:t>
            </a:r>
            <a:r>
              <a:rPr lang="nb-NO" dirty="0" err="1"/>
              <a:t>new</a:t>
            </a:r>
            <a:r>
              <a:rPr lang="nb-NO" dirty="0"/>
              <a:t> services and have </a:t>
            </a:r>
            <a:r>
              <a:rPr lang="nb-NO" dirty="0" err="1"/>
              <a:t>them</a:t>
            </a:r>
            <a:r>
              <a:rPr lang="nb-NO" dirty="0"/>
              <a:t> </a:t>
            </a:r>
            <a:r>
              <a:rPr lang="nb-NO" dirty="0" err="1"/>
              <a:t>gradually</a:t>
            </a:r>
            <a:r>
              <a:rPr lang="nb-NO" dirty="0"/>
              <a:t> </a:t>
            </a:r>
            <a:r>
              <a:rPr lang="nb-NO" dirty="0" err="1"/>
              <a:t>take</a:t>
            </a:r>
            <a:r>
              <a:rPr lang="nb-NO" dirty="0"/>
              <a:t> over </a:t>
            </a:r>
            <a:r>
              <a:rPr lang="nb-NO" dirty="0" err="1"/>
              <a:t>the</a:t>
            </a:r>
            <a:r>
              <a:rPr lang="nb-NO" dirty="0"/>
              <a:t> </a:t>
            </a:r>
            <a:r>
              <a:rPr lang="nb-NO" dirty="0" err="1"/>
              <a:t>responsibilities</a:t>
            </a:r>
            <a:r>
              <a:rPr lang="nb-NO" dirty="0"/>
              <a:t> </a:t>
            </a:r>
            <a:r>
              <a:rPr lang="nb-NO" dirty="0" err="1"/>
              <a:t>of</a:t>
            </a:r>
            <a:r>
              <a:rPr lang="nb-NO" dirty="0"/>
              <a:t> old services, and </a:t>
            </a:r>
            <a:r>
              <a:rPr lang="nb-NO" dirty="0" err="1"/>
              <a:t>then</a:t>
            </a:r>
            <a:r>
              <a:rPr lang="nb-NO" dirty="0"/>
              <a:t> </a:t>
            </a:r>
            <a:r>
              <a:rPr lang="nb-NO" dirty="0" err="1"/>
              <a:t>eventually</a:t>
            </a:r>
            <a:r>
              <a:rPr lang="nb-NO" dirty="0"/>
              <a:t> </a:t>
            </a:r>
            <a:r>
              <a:rPr lang="nb-NO" dirty="0" err="1"/>
              <a:t>phasing</a:t>
            </a:r>
            <a:r>
              <a:rPr lang="nb-NO" dirty="0"/>
              <a:t> </a:t>
            </a:r>
            <a:r>
              <a:rPr lang="nb-NO" dirty="0" err="1"/>
              <a:t>those</a:t>
            </a:r>
            <a:r>
              <a:rPr lang="nb-NO" dirty="0"/>
              <a:t> old services </a:t>
            </a:r>
            <a:r>
              <a:rPr lang="nb-NO" dirty="0" err="1"/>
              <a:t>out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112</a:t>
            </a:fld>
            <a:endParaRPr lang="en-US"/>
          </a:p>
        </p:txBody>
      </p:sp>
    </p:spTree>
    <p:extLst>
      <p:ext uri="{BB962C8B-B14F-4D97-AF65-F5344CB8AC3E}">
        <p14:creationId xmlns:p14="http://schemas.microsoft.com/office/powerpoint/2010/main" val="23372253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we</a:t>
            </a:r>
            <a:r>
              <a:rPr lang="nb-NO" dirty="0"/>
              <a:t> </a:t>
            </a:r>
            <a:r>
              <a:rPr lang="nb-NO" dirty="0" err="1"/>
              <a:t>started</a:t>
            </a:r>
            <a:r>
              <a:rPr lang="nb-NO" dirty="0"/>
              <a:t> </a:t>
            </a:r>
            <a:r>
              <a:rPr lang="nb-NO" dirty="0" err="1"/>
              <a:t>experimenting</a:t>
            </a:r>
            <a:r>
              <a:rPr lang="nb-NO" dirty="0"/>
              <a:t> </a:t>
            </a:r>
            <a:r>
              <a:rPr lang="nb-NO" dirty="0" err="1"/>
              <a:t>with</a:t>
            </a:r>
            <a:r>
              <a:rPr lang="nb-NO" dirty="0"/>
              <a:t> hypermedia. And </a:t>
            </a:r>
            <a:r>
              <a:rPr lang="nb-NO" dirty="0" err="1"/>
              <a:t>why</a:t>
            </a:r>
            <a:r>
              <a:rPr lang="nb-NO" dirty="0"/>
              <a:t> is hypermedia </a:t>
            </a:r>
            <a:r>
              <a:rPr lang="nb-NO" dirty="0" err="1"/>
              <a:t>important</a:t>
            </a:r>
            <a:r>
              <a:rPr lang="nb-NO" dirty="0"/>
              <a:t> in </a:t>
            </a:r>
            <a:r>
              <a:rPr lang="nb-NO" dirty="0" err="1"/>
              <a:t>this</a:t>
            </a:r>
            <a:r>
              <a:rPr lang="nb-NO" dirty="0"/>
              <a:t> story?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113</a:t>
            </a:fld>
            <a:endParaRPr lang="en-US"/>
          </a:p>
        </p:txBody>
      </p:sp>
    </p:spTree>
    <p:extLst>
      <p:ext uri="{BB962C8B-B14F-4D97-AF65-F5344CB8AC3E}">
        <p14:creationId xmlns:p14="http://schemas.microsoft.com/office/powerpoint/2010/main" val="23594402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Once</a:t>
            </a:r>
            <a:r>
              <a:rPr lang="nb-NO" dirty="0"/>
              <a:t> </a:t>
            </a:r>
            <a:r>
              <a:rPr lang="nb-NO" dirty="0" err="1"/>
              <a:t>you’ve</a:t>
            </a:r>
            <a:r>
              <a:rPr lang="nb-NO" dirty="0"/>
              <a:t> done </a:t>
            </a:r>
            <a:r>
              <a:rPr lang="nb-NO" dirty="0" err="1"/>
              <a:t>this</a:t>
            </a:r>
            <a:r>
              <a:rPr lang="nb-NO" dirty="0"/>
              <a:t> </a:t>
            </a:r>
            <a:r>
              <a:rPr lang="nb-NO" dirty="0" err="1"/>
              <a:t>functional</a:t>
            </a:r>
            <a:r>
              <a:rPr lang="nb-NO" dirty="0"/>
              <a:t> </a:t>
            </a:r>
            <a:r>
              <a:rPr lang="nb-NO" dirty="0" err="1"/>
              <a:t>decomposition</a:t>
            </a:r>
            <a:r>
              <a:rPr lang="nb-NO" dirty="0"/>
              <a:t>, </a:t>
            </a:r>
            <a:r>
              <a:rPr lang="nb-NO" dirty="0" err="1"/>
              <a:t>you</a:t>
            </a:r>
            <a:r>
              <a:rPr lang="nb-NO" dirty="0"/>
              <a:t> </a:t>
            </a:r>
            <a:r>
              <a:rPr lang="nb-NO" dirty="0" err="1"/>
              <a:t>want</a:t>
            </a:r>
            <a:r>
              <a:rPr lang="nb-NO" dirty="0"/>
              <a:t> to </a:t>
            </a:r>
            <a:r>
              <a:rPr lang="nb-NO" dirty="0" err="1"/>
              <a:t>recompose</a:t>
            </a:r>
            <a:r>
              <a:rPr lang="nb-NO" dirty="0"/>
              <a:t> it </a:t>
            </a:r>
            <a:r>
              <a:rPr lang="nb-NO" dirty="0" err="1"/>
              <a:t>again</a:t>
            </a:r>
            <a:r>
              <a:rPr lang="nb-NO" dirty="0"/>
              <a:t>. </a:t>
            </a:r>
            <a:r>
              <a:rPr lang="nb-NO" dirty="0" err="1"/>
              <a:t>Because</a:t>
            </a:r>
            <a:r>
              <a:rPr lang="nb-NO" dirty="0"/>
              <a:t> </a:t>
            </a:r>
            <a:r>
              <a:rPr lang="nb-NO" dirty="0" err="1"/>
              <a:t>the</a:t>
            </a:r>
            <a:r>
              <a:rPr lang="nb-NO" dirty="0"/>
              <a:t> </a:t>
            </a:r>
            <a:r>
              <a:rPr lang="nb-NO" dirty="0" err="1"/>
              <a:t>client</a:t>
            </a:r>
            <a:r>
              <a:rPr lang="nb-NO" dirty="0"/>
              <a:t> and </a:t>
            </a:r>
            <a:r>
              <a:rPr lang="nb-NO" dirty="0" err="1"/>
              <a:t>ultimately</a:t>
            </a:r>
            <a:r>
              <a:rPr lang="nb-NO" dirty="0"/>
              <a:t> </a:t>
            </a:r>
            <a:r>
              <a:rPr lang="nb-NO" dirty="0" err="1"/>
              <a:t>the</a:t>
            </a:r>
            <a:r>
              <a:rPr lang="nb-NO" dirty="0"/>
              <a:t> end </a:t>
            </a:r>
            <a:r>
              <a:rPr lang="nb-NO" dirty="0" err="1"/>
              <a:t>user</a:t>
            </a:r>
            <a:r>
              <a:rPr lang="nb-NO" dirty="0"/>
              <a:t>, </a:t>
            </a:r>
            <a:r>
              <a:rPr lang="nb-NO" dirty="0" err="1"/>
              <a:t>the</a:t>
            </a:r>
            <a:r>
              <a:rPr lang="nb-NO" dirty="0"/>
              <a:t> </a:t>
            </a:r>
            <a:r>
              <a:rPr lang="nb-NO" dirty="0" err="1"/>
              <a:t>viewer</a:t>
            </a:r>
            <a:r>
              <a:rPr lang="nb-NO" dirty="0"/>
              <a:t>, </a:t>
            </a:r>
            <a:r>
              <a:rPr lang="nb-NO" dirty="0" err="1"/>
              <a:t>doesn’t</a:t>
            </a:r>
            <a:r>
              <a:rPr lang="nb-NO" dirty="0"/>
              <a:t> </a:t>
            </a:r>
            <a:r>
              <a:rPr lang="nb-NO" dirty="0" err="1"/>
              <a:t>care</a:t>
            </a:r>
            <a:r>
              <a:rPr lang="nb-NO" dirty="0"/>
              <a:t> </a:t>
            </a:r>
            <a:r>
              <a:rPr lang="nb-NO" dirty="0" err="1"/>
              <a:t>about</a:t>
            </a:r>
            <a:r>
              <a:rPr lang="nb-NO" dirty="0"/>
              <a:t> </a:t>
            </a:r>
            <a:r>
              <a:rPr lang="nb-NO" dirty="0" err="1"/>
              <a:t>our</a:t>
            </a:r>
            <a:r>
              <a:rPr lang="nb-NO" dirty="0"/>
              <a:t> </a:t>
            </a:r>
            <a:r>
              <a:rPr lang="nb-NO" dirty="0" err="1"/>
              <a:t>nice</a:t>
            </a:r>
            <a:r>
              <a:rPr lang="nb-NO" dirty="0"/>
              <a:t> </a:t>
            </a:r>
            <a:r>
              <a:rPr lang="nb-NO" dirty="0" err="1"/>
              <a:t>decomposition</a:t>
            </a:r>
            <a:r>
              <a:rPr lang="nb-NO" dirty="0"/>
              <a:t> </a:t>
            </a:r>
            <a:r>
              <a:rPr lang="nb-NO" dirty="0" err="1"/>
              <a:t>exercise</a:t>
            </a:r>
            <a:r>
              <a:rPr lang="nb-NO" dirty="0"/>
              <a:t>. </a:t>
            </a:r>
            <a:r>
              <a:rPr lang="nb-NO" dirty="0" err="1"/>
              <a:t>They</a:t>
            </a:r>
            <a:r>
              <a:rPr lang="nb-NO" dirty="0"/>
              <a:t> </a:t>
            </a:r>
            <a:r>
              <a:rPr lang="nb-NO" dirty="0" err="1"/>
              <a:t>want</a:t>
            </a:r>
            <a:r>
              <a:rPr lang="nb-NO" dirty="0"/>
              <a:t> a </a:t>
            </a:r>
            <a:r>
              <a:rPr lang="nb-NO" dirty="0" err="1"/>
              <a:t>coherent</a:t>
            </a:r>
            <a:r>
              <a:rPr lang="nb-NO" dirty="0"/>
              <a:t> story. </a:t>
            </a:r>
            <a:r>
              <a:rPr lang="nb-NO" dirty="0" err="1"/>
              <a:t>We</a:t>
            </a:r>
            <a:r>
              <a:rPr lang="nb-NO" dirty="0"/>
              <a:t> </a:t>
            </a:r>
            <a:r>
              <a:rPr lang="nb-NO" dirty="0" err="1"/>
              <a:t>use</a:t>
            </a:r>
            <a:r>
              <a:rPr lang="nb-NO" dirty="0"/>
              <a:t> hypermedia to tie </a:t>
            </a:r>
            <a:r>
              <a:rPr lang="nb-NO" dirty="0" err="1"/>
              <a:t>the</a:t>
            </a:r>
            <a:r>
              <a:rPr lang="nb-NO" dirty="0"/>
              <a:t> </a:t>
            </a:r>
            <a:r>
              <a:rPr lang="nb-NO" dirty="0" err="1"/>
              <a:t>pieces</a:t>
            </a:r>
            <a:r>
              <a:rPr lang="nb-NO" dirty="0"/>
              <a:t> back </a:t>
            </a:r>
            <a:r>
              <a:rPr lang="nb-NO" dirty="0" err="1"/>
              <a:t>together</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114</a:t>
            </a:fld>
            <a:endParaRPr lang="en-US"/>
          </a:p>
        </p:txBody>
      </p:sp>
    </p:spTree>
    <p:extLst>
      <p:ext uri="{BB962C8B-B14F-4D97-AF65-F5344CB8AC3E}">
        <p14:creationId xmlns:p14="http://schemas.microsoft.com/office/powerpoint/2010/main" val="3309611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I’d</a:t>
            </a:r>
            <a:r>
              <a:rPr lang="nb-NO" dirty="0"/>
              <a:t> like to start </a:t>
            </a:r>
            <a:r>
              <a:rPr lang="nb-NO" dirty="0" err="1"/>
              <a:t>with</a:t>
            </a:r>
            <a:r>
              <a:rPr lang="nb-NO" dirty="0"/>
              <a:t> a </a:t>
            </a:r>
            <a:r>
              <a:rPr lang="nb-NO" dirty="0" err="1"/>
              <a:t>little</a:t>
            </a:r>
            <a:r>
              <a:rPr lang="nb-NO" dirty="0"/>
              <a:t> bit </a:t>
            </a:r>
            <a:r>
              <a:rPr lang="nb-NO" dirty="0" err="1"/>
              <a:t>of</a:t>
            </a:r>
            <a:r>
              <a:rPr lang="nb-NO" dirty="0"/>
              <a:t> </a:t>
            </a:r>
            <a:r>
              <a:rPr lang="nb-NO" dirty="0" err="1"/>
              <a:t>socio-technical</a:t>
            </a:r>
            <a:r>
              <a:rPr lang="nb-NO" dirty="0"/>
              <a:t> </a:t>
            </a:r>
            <a:r>
              <a:rPr lang="nb-NO" dirty="0" err="1"/>
              <a:t>context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a:t>
            </a:fld>
            <a:endParaRPr lang="en-US"/>
          </a:p>
        </p:txBody>
      </p:sp>
    </p:spTree>
    <p:extLst>
      <p:ext uri="{BB962C8B-B14F-4D97-AF65-F5344CB8AC3E}">
        <p14:creationId xmlns:p14="http://schemas.microsoft.com/office/powerpoint/2010/main" val="17869783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to </a:t>
            </a:r>
            <a:r>
              <a:rPr lang="nb-NO" dirty="0" err="1"/>
              <a:t>allow</a:t>
            </a:r>
            <a:r>
              <a:rPr lang="nb-NO" dirty="0"/>
              <a:t> </a:t>
            </a:r>
            <a:r>
              <a:rPr lang="nb-NO" dirty="0" err="1"/>
              <a:t>clients</a:t>
            </a:r>
            <a:r>
              <a:rPr lang="nb-NO" dirty="0"/>
              <a:t> to </a:t>
            </a:r>
            <a:r>
              <a:rPr lang="nb-NO" dirty="0" err="1"/>
              <a:t>navigate</a:t>
            </a:r>
            <a:r>
              <a:rPr lang="nb-NO" dirty="0"/>
              <a:t> </a:t>
            </a:r>
            <a:r>
              <a:rPr lang="nb-NO" dirty="0" err="1"/>
              <a:t>seamlessly</a:t>
            </a:r>
            <a:r>
              <a:rPr lang="nb-NO" dirty="0"/>
              <a:t> </a:t>
            </a:r>
            <a:r>
              <a:rPr lang="nb-NO" dirty="0" err="1"/>
              <a:t>across</a:t>
            </a:r>
            <a:r>
              <a:rPr lang="nb-NO" dirty="0"/>
              <a:t> </a:t>
            </a:r>
            <a:r>
              <a:rPr lang="nb-NO" dirty="0" err="1"/>
              <a:t>these</a:t>
            </a:r>
            <a:r>
              <a:rPr lang="nb-NO" dirty="0"/>
              <a:t> </a:t>
            </a:r>
            <a:r>
              <a:rPr lang="nb-NO" dirty="0" err="1"/>
              <a:t>boundaries</a:t>
            </a:r>
            <a:r>
              <a:rPr lang="nb-NO" dirty="0"/>
              <a:t> </a:t>
            </a:r>
            <a:r>
              <a:rPr lang="nb-NO" dirty="0" err="1"/>
              <a:t>that</a:t>
            </a:r>
            <a:r>
              <a:rPr lang="nb-NO" dirty="0"/>
              <a:t> </a:t>
            </a:r>
            <a:r>
              <a:rPr lang="nb-NO" dirty="0" err="1"/>
              <a:t>we</a:t>
            </a:r>
            <a:r>
              <a:rPr lang="nb-NO" dirty="0"/>
              <a:t> have </a:t>
            </a:r>
            <a:r>
              <a:rPr lang="nb-NO" dirty="0" err="1"/>
              <a:t>introduced</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115</a:t>
            </a:fld>
            <a:endParaRPr lang="en-US"/>
          </a:p>
        </p:txBody>
      </p:sp>
    </p:spTree>
    <p:extLst>
      <p:ext uri="{BB962C8B-B14F-4D97-AF65-F5344CB8AC3E}">
        <p14:creationId xmlns:p14="http://schemas.microsoft.com/office/powerpoint/2010/main" val="41270552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the</a:t>
            </a:r>
            <a:r>
              <a:rPr lang="nb-NO" dirty="0"/>
              <a:t> purpose to </a:t>
            </a:r>
            <a:r>
              <a:rPr lang="nb-NO" dirty="0" err="1"/>
              <a:t>create</a:t>
            </a:r>
            <a:r>
              <a:rPr lang="nb-NO" dirty="0"/>
              <a:t> an </a:t>
            </a:r>
            <a:r>
              <a:rPr lang="nb-NO" dirty="0" err="1"/>
              <a:t>integrated</a:t>
            </a:r>
            <a:r>
              <a:rPr lang="nb-NO" dirty="0"/>
              <a:t> </a:t>
            </a:r>
            <a:r>
              <a:rPr lang="nb-NO" dirty="0" err="1"/>
              <a:t>experience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116</a:t>
            </a:fld>
            <a:endParaRPr lang="en-US"/>
          </a:p>
        </p:txBody>
      </p:sp>
    </p:spTree>
    <p:extLst>
      <p:ext uri="{BB962C8B-B14F-4D97-AF65-F5344CB8AC3E}">
        <p14:creationId xmlns:p14="http://schemas.microsoft.com/office/powerpoint/2010/main" val="20240220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is hypermedia? </a:t>
            </a:r>
            <a:r>
              <a:rPr lang="nb-NO" dirty="0" err="1"/>
              <a:t>I’m</a:t>
            </a:r>
            <a:r>
              <a:rPr lang="nb-NO" dirty="0"/>
              <a:t> not </a:t>
            </a:r>
            <a:r>
              <a:rPr lang="nb-NO" dirty="0" err="1"/>
              <a:t>talking</a:t>
            </a:r>
            <a:r>
              <a:rPr lang="nb-NO" dirty="0"/>
              <a:t> </a:t>
            </a:r>
            <a:r>
              <a:rPr lang="nb-NO" dirty="0" err="1"/>
              <a:t>about</a:t>
            </a:r>
            <a:r>
              <a:rPr lang="nb-NO" dirty="0"/>
              <a:t> REST, I </a:t>
            </a:r>
            <a:r>
              <a:rPr lang="nb-NO" dirty="0" err="1"/>
              <a:t>won’t</a:t>
            </a:r>
            <a:r>
              <a:rPr lang="nb-NO" dirty="0"/>
              <a:t> be </a:t>
            </a:r>
            <a:r>
              <a:rPr lang="nb-NO" dirty="0" err="1"/>
              <a:t>talking</a:t>
            </a:r>
            <a:r>
              <a:rPr lang="nb-NO" dirty="0"/>
              <a:t> </a:t>
            </a:r>
            <a:r>
              <a:rPr lang="nb-NO" dirty="0" err="1"/>
              <a:t>about</a:t>
            </a:r>
            <a:r>
              <a:rPr lang="nb-NO" dirty="0"/>
              <a:t> </a:t>
            </a:r>
            <a:r>
              <a:rPr lang="nb-NO" dirty="0" err="1"/>
              <a:t>state</a:t>
            </a:r>
            <a:r>
              <a:rPr lang="nb-NO" dirty="0"/>
              <a:t> transfer at all. </a:t>
            </a:r>
            <a:r>
              <a:rPr lang="nb-NO" dirty="0" err="1"/>
              <a:t>We</a:t>
            </a:r>
            <a:r>
              <a:rPr lang="nb-NO" dirty="0"/>
              <a:t> </a:t>
            </a:r>
            <a:r>
              <a:rPr lang="nb-NO" dirty="0" err="1"/>
              <a:t>are</a:t>
            </a:r>
            <a:r>
              <a:rPr lang="nb-NO" dirty="0"/>
              <a:t> less </a:t>
            </a:r>
            <a:r>
              <a:rPr lang="nb-NO" dirty="0" err="1"/>
              <a:t>ambitious</a:t>
            </a:r>
            <a:r>
              <a:rPr lang="nb-NO" dirty="0"/>
              <a:t> </a:t>
            </a:r>
            <a:r>
              <a:rPr lang="nb-NO" dirty="0" err="1"/>
              <a:t>here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118</a:t>
            </a:fld>
            <a:endParaRPr lang="en-US"/>
          </a:p>
        </p:txBody>
      </p:sp>
    </p:spTree>
    <p:extLst>
      <p:ext uri="{BB962C8B-B14F-4D97-AF65-F5344CB8AC3E}">
        <p14:creationId xmlns:p14="http://schemas.microsoft.com/office/powerpoint/2010/main" val="25524459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Hypermedia is just media </a:t>
            </a:r>
            <a:r>
              <a:rPr lang="nb-NO" dirty="0" err="1"/>
              <a:t>with</a:t>
            </a:r>
            <a:r>
              <a:rPr lang="nb-NO" dirty="0"/>
              <a:t> links. It sounds like a </a:t>
            </a:r>
            <a:r>
              <a:rPr lang="nb-NO" dirty="0" err="1"/>
              <a:t>very</a:t>
            </a:r>
            <a:r>
              <a:rPr lang="nb-NO" dirty="0"/>
              <a:t> </a:t>
            </a:r>
            <a:r>
              <a:rPr lang="nb-NO" dirty="0" err="1"/>
              <a:t>small</a:t>
            </a:r>
            <a:r>
              <a:rPr lang="nb-NO" dirty="0"/>
              <a:t> </a:t>
            </a:r>
            <a:r>
              <a:rPr lang="nb-NO" dirty="0" err="1"/>
              <a:t>thing</a:t>
            </a:r>
            <a:r>
              <a:rPr lang="nb-NO" dirty="0"/>
              <a:t>. And it is, sort </a:t>
            </a:r>
            <a:r>
              <a:rPr lang="nb-NO" dirty="0" err="1"/>
              <a:t>of</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119</a:t>
            </a:fld>
            <a:endParaRPr lang="en-US"/>
          </a:p>
        </p:txBody>
      </p:sp>
    </p:spTree>
    <p:extLst>
      <p:ext uri="{BB962C8B-B14F-4D97-AF65-F5344CB8AC3E}">
        <p14:creationId xmlns:p14="http://schemas.microsoft.com/office/powerpoint/2010/main" val="2062133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those</a:t>
            </a:r>
            <a:r>
              <a:rPr lang="nb-NO" dirty="0"/>
              <a:t> links have </a:t>
            </a:r>
            <a:r>
              <a:rPr lang="nb-NO" dirty="0" err="1"/>
              <a:t>semantics</a:t>
            </a:r>
            <a:r>
              <a:rPr lang="nb-NO" dirty="0"/>
              <a:t>, and </a:t>
            </a:r>
            <a:r>
              <a:rPr lang="nb-NO" dirty="0" err="1"/>
              <a:t>those</a:t>
            </a:r>
            <a:r>
              <a:rPr lang="nb-NO" dirty="0"/>
              <a:t> </a:t>
            </a:r>
            <a:r>
              <a:rPr lang="nb-NO" dirty="0" err="1"/>
              <a:t>semantics</a:t>
            </a:r>
            <a:r>
              <a:rPr lang="nb-NO" dirty="0"/>
              <a:t> </a:t>
            </a:r>
            <a:r>
              <a:rPr lang="nb-NO" dirty="0" err="1"/>
              <a:t>are</a:t>
            </a:r>
            <a:r>
              <a:rPr lang="nb-NO" dirty="0"/>
              <a:t> </a:t>
            </a:r>
            <a:r>
              <a:rPr lang="nb-NO" dirty="0" err="1"/>
              <a:t>important</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120</a:t>
            </a:fld>
            <a:endParaRPr lang="en-US"/>
          </a:p>
        </p:txBody>
      </p:sp>
    </p:spTree>
    <p:extLst>
      <p:ext uri="{BB962C8B-B14F-4D97-AF65-F5344CB8AC3E}">
        <p14:creationId xmlns:p14="http://schemas.microsoft.com/office/powerpoint/2010/main" val="14818294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use</a:t>
            </a:r>
            <a:r>
              <a:rPr lang="nb-NO" dirty="0"/>
              <a:t> link </a:t>
            </a:r>
            <a:r>
              <a:rPr lang="nb-NO" dirty="0" err="1"/>
              <a:t>relations</a:t>
            </a:r>
            <a:r>
              <a:rPr lang="nb-NO" dirty="0"/>
              <a:t> to </a:t>
            </a:r>
            <a:r>
              <a:rPr lang="nb-NO" dirty="0" err="1"/>
              <a:t>express</a:t>
            </a:r>
            <a:r>
              <a:rPr lang="nb-NO" dirty="0"/>
              <a:t> </a:t>
            </a:r>
            <a:r>
              <a:rPr lang="nb-NO" dirty="0" err="1"/>
              <a:t>those</a:t>
            </a:r>
            <a:r>
              <a:rPr lang="nb-NO" dirty="0"/>
              <a:t> </a:t>
            </a:r>
            <a:r>
              <a:rPr lang="nb-NO" dirty="0" err="1"/>
              <a:t>semantics</a:t>
            </a:r>
            <a:r>
              <a:rPr lang="nb-NO" dirty="0"/>
              <a:t>. The link </a:t>
            </a:r>
            <a:r>
              <a:rPr lang="nb-NO" dirty="0" err="1"/>
              <a:t>relation</a:t>
            </a:r>
            <a:r>
              <a:rPr lang="nb-NO" dirty="0"/>
              <a:t> </a:t>
            </a:r>
            <a:r>
              <a:rPr lang="nb-NO" dirty="0" err="1"/>
              <a:t>describes</a:t>
            </a:r>
            <a:r>
              <a:rPr lang="nb-NO" dirty="0"/>
              <a:t> </a:t>
            </a:r>
            <a:r>
              <a:rPr lang="nb-NO" dirty="0" err="1"/>
              <a:t>the</a:t>
            </a:r>
            <a:r>
              <a:rPr lang="nb-NO" dirty="0"/>
              <a:t> </a:t>
            </a:r>
            <a:r>
              <a:rPr lang="nb-NO" dirty="0" err="1"/>
              <a:t>relationship</a:t>
            </a:r>
            <a:r>
              <a:rPr lang="nb-NO" dirty="0"/>
              <a:t> </a:t>
            </a:r>
            <a:r>
              <a:rPr lang="nb-NO" dirty="0" err="1"/>
              <a:t>between</a:t>
            </a:r>
            <a:r>
              <a:rPr lang="nb-NO" dirty="0"/>
              <a:t> </a:t>
            </a:r>
            <a:r>
              <a:rPr lang="nb-NO" dirty="0" err="1"/>
              <a:t>whatever</a:t>
            </a:r>
            <a:r>
              <a:rPr lang="nb-NO" dirty="0"/>
              <a:t> </a:t>
            </a:r>
            <a:r>
              <a:rPr lang="nb-NO" dirty="0" err="1"/>
              <a:t>resource</a:t>
            </a:r>
            <a:r>
              <a:rPr lang="nb-NO" dirty="0"/>
              <a:t> </a:t>
            </a:r>
            <a:r>
              <a:rPr lang="nb-NO" dirty="0" err="1"/>
              <a:t>you’re</a:t>
            </a:r>
            <a:r>
              <a:rPr lang="nb-NO" dirty="0"/>
              <a:t> at and </a:t>
            </a:r>
            <a:r>
              <a:rPr lang="nb-NO" dirty="0" err="1"/>
              <a:t>whatever</a:t>
            </a:r>
            <a:r>
              <a:rPr lang="nb-NO" dirty="0"/>
              <a:t> </a:t>
            </a:r>
            <a:r>
              <a:rPr lang="nb-NO" dirty="0" err="1"/>
              <a:t>resource</a:t>
            </a:r>
            <a:r>
              <a:rPr lang="nb-NO" dirty="0"/>
              <a:t> </a:t>
            </a:r>
            <a:r>
              <a:rPr lang="nb-NO" dirty="0" err="1"/>
              <a:t>you’re</a:t>
            </a:r>
            <a:r>
              <a:rPr lang="nb-NO" dirty="0"/>
              <a:t> </a:t>
            </a:r>
            <a:r>
              <a:rPr lang="nb-NO" dirty="0" err="1"/>
              <a:t>going</a:t>
            </a:r>
            <a:r>
              <a:rPr lang="nb-NO" dirty="0"/>
              <a:t> to.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121</a:t>
            </a:fld>
            <a:endParaRPr lang="en-US"/>
          </a:p>
        </p:txBody>
      </p:sp>
    </p:spTree>
    <p:extLst>
      <p:ext uri="{BB962C8B-B14F-4D97-AF65-F5344CB8AC3E}">
        <p14:creationId xmlns:p14="http://schemas.microsoft.com/office/powerpoint/2010/main" val="10884826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Link </a:t>
            </a:r>
            <a:r>
              <a:rPr lang="nb-NO" dirty="0" err="1"/>
              <a:t>presence</a:t>
            </a:r>
            <a:r>
              <a:rPr lang="nb-NO" dirty="0"/>
              <a:t> is </a:t>
            </a:r>
            <a:r>
              <a:rPr lang="nb-NO" dirty="0" err="1"/>
              <a:t>dynamic</a:t>
            </a:r>
            <a:r>
              <a:rPr lang="nb-NO" dirty="0"/>
              <a:t> and </a:t>
            </a:r>
            <a:r>
              <a:rPr lang="nb-NO" dirty="0" err="1"/>
              <a:t>meaningful</a:t>
            </a:r>
            <a:r>
              <a:rPr lang="nb-NO" dirty="0"/>
              <a:t>. If a link is </a:t>
            </a:r>
            <a:r>
              <a:rPr lang="nb-NO" dirty="0" err="1"/>
              <a:t>there</a:t>
            </a:r>
            <a:r>
              <a:rPr lang="nb-NO" dirty="0"/>
              <a:t>, </a:t>
            </a:r>
            <a:r>
              <a:rPr lang="nb-NO" dirty="0" err="1"/>
              <a:t>it’s</a:t>
            </a:r>
            <a:r>
              <a:rPr lang="nb-NO" dirty="0"/>
              <a:t> </a:t>
            </a:r>
            <a:r>
              <a:rPr lang="nb-NO" dirty="0" err="1"/>
              <a:t>because</a:t>
            </a:r>
            <a:r>
              <a:rPr lang="nb-NO" dirty="0"/>
              <a:t> </a:t>
            </a:r>
            <a:r>
              <a:rPr lang="nb-NO" dirty="0" err="1"/>
              <a:t>it’s</a:t>
            </a:r>
            <a:r>
              <a:rPr lang="nb-NO" dirty="0"/>
              <a:t> a </a:t>
            </a:r>
            <a:r>
              <a:rPr lang="nb-NO" dirty="0" err="1"/>
              <a:t>reasonable</a:t>
            </a:r>
            <a:r>
              <a:rPr lang="nb-NO" dirty="0"/>
              <a:t> </a:t>
            </a:r>
            <a:r>
              <a:rPr lang="nb-NO" dirty="0" err="1"/>
              <a:t>next</a:t>
            </a:r>
            <a:r>
              <a:rPr lang="nb-NO" dirty="0"/>
              <a:t> </a:t>
            </a:r>
            <a:r>
              <a:rPr lang="nb-NO" dirty="0" err="1"/>
              <a:t>step</a:t>
            </a:r>
            <a:r>
              <a:rPr lang="nb-NO" dirty="0"/>
              <a:t> to do for </a:t>
            </a:r>
            <a:r>
              <a:rPr lang="nb-NO" dirty="0" err="1"/>
              <a:t>the</a:t>
            </a:r>
            <a:r>
              <a:rPr lang="nb-NO" dirty="0"/>
              <a:t> </a:t>
            </a:r>
            <a:r>
              <a:rPr lang="nb-NO" dirty="0" err="1"/>
              <a:t>client</a:t>
            </a:r>
            <a:r>
              <a:rPr lang="nb-NO" dirty="0"/>
              <a:t>. And </a:t>
            </a:r>
            <a:r>
              <a:rPr lang="nb-NO" dirty="0" err="1"/>
              <a:t>if</a:t>
            </a:r>
            <a:r>
              <a:rPr lang="nb-NO" dirty="0"/>
              <a:t> </a:t>
            </a:r>
            <a:r>
              <a:rPr lang="nb-NO" dirty="0" err="1"/>
              <a:t>it’s</a:t>
            </a:r>
            <a:r>
              <a:rPr lang="nb-NO" dirty="0"/>
              <a:t> not a </a:t>
            </a:r>
            <a:r>
              <a:rPr lang="nb-NO" dirty="0" err="1"/>
              <a:t>reasonable</a:t>
            </a:r>
            <a:r>
              <a:rPr lang="nb-NO" dirty="0"/>
              <a:t> </a:t>
            </a:r>
            <a:r>
              <a:rPr lang="nb-NO" dirty="0" err="1"/>
              <a:t>next</a:t>
            </a:r>
            <a:r>
              <a:rPr lang="nb-NO" dirty="0"/>
              <a:t> </a:t>
            </a:r>
            <a:r>
              <a:rPr lang="nb-NO" dirty="0" err="1"/>
              <a:t>step</a:t>
            </a:r>
            <a:r>
              <a:rPr lang="nb-NO" dirty="0"/>
              <a:t>, </a:t>
            </a:r>
            <a:r>
              <a:rPr lang="nb-NO" dirty="0" err="1"/>
              <a:t>then</a:t>
            </a:r>
            <a:r>
              <a:rPr lang="nb-NO" dirty="0"/>
              <a:t> </a:t>
            </a:r>
            <a:r>
              <a:rPr lang="nb-NO" dirty="0" err="1"/>
              <a:t>the</a:t>
            </a:r>
            <a:r>
              <a:rPr lang="nb-NO" dirty="0"/>
              <a:t> link is not </a:t>
            </a:r>
            <a:r>
              <a:rPr lang="nb-NO" dirty="0" err="1"/>
              <a:t>going</a:t>
            </a:r>
            <a:r>
              <a:rPr lang="nb-NO" dirty="0"/>
              <a:t> to be </a:t>
            </a:r>
            <a:r>
              <a:rPr lang="nb-NO" dirty="0" err="1"/>
              <a:t>there</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122</a:t>
            </a:fld>
            <a:endParaRPr lang="en-US"/>
          </a:p>
        </p:txBody>
      </p:sp>
    </p:spTree>
    <p:extLst>
      <p:ext uri="{BB962C8B-B14F-4D97-AF65-F5344CB8AC3E}">
        <p14:creationId xmlns:p14="http://schemas.microsoft.com/office/powerpoint/2010/main" val="367122404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a:t>
            </a:r>
            <a:r>
              <a:rPr lang="nb-NO" dirty="0"/>
              <a:t> purpose </a:t>
            </a:r>
            <a:r>
              <a:rPr lang="nb-NO" dirty="0" err="1"/>
              <a:t>of</a:t>
            </a:r>
            <a:r>
              <a:rPr lang="nb-NO" dirty="0"/>
              <a:t> links, at </a:t>
            </a:r>
            <a:r>
              <a:rPr lang="nb-NO" dirty="0" err="1"/>
              <a:t>least</a:t>
            </a:r>
            <a:r>
              <a:rPr lang="nb-NO" dirty="0"/>
              <a:t> for </a:t>
            </a:r>
            <a:r>
              <a:rPr lang="nb-NO" dirty="0" err="1"/>
              <a:t>us</a:t>
            </a:r>
            <a:r>
              <a:rPr lang="nb-NO" dirty="0"/>
              <a:t>, is to turn </a:t>
            </a:r>
            <a:r>
              <a:rPr lang="nb-NO" dirty="0" err="1"/>
              <a:t>resources</a:t>
            </a:r>
            <a:r>
              <a:rPr lang="nb-NO" dirty="0"/>
              <a:t> </a:t>
            </a:r>
            <a:r>
              <a:rPr lang="nb-NO" dirty="0" err="1"/>
              <a:t>into</a:t>
            </a:r>
            <a:r>
              <a:rPr lang="nb-NO" dirty="0"/>
              <a:t> </a:t>
            </a:r>
            <a:r>
              <a:rPr lang="nb-NO" dirty="0" err="1"/>
              <a:t>junctions</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123</a:t>
            </a:fld>
            <a:endParaRPr lang="en-US"/>
          </a:p>
        </p:txBody>
      </p:sp>
    </p:spTree>
    <p:extLst>
      <p:ext uri="{BB962C8B-B14F-4D97-AF65-F5344CB8AC3E}">
        <p14:creationId xmlns:p14="http://schemas.microsoft.com/office/powerpoint/2010/main" val="27010760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They</a:t>
            </a:r>
            <a:r>
              <a:rPr lang="nb-NO" dirty="0"/>
              <a:t> offer </a:t>
            </a:r>
            <a:r>
              <a:rPr lang="nb-NO" dirty="0" err="1"/>
              <a:t>the</a:t>
            </a:r>
            <a:r>
              <a:rPr lang="nb-NO" dirty="0"/>
              <a:t> </a:t>
            </a:r>
            <a:r>
              <a:rPr lang="nb-NO" dirty="0" err="1"/>
              <a:t>clients</a:t>
            </a:r>
            <a:r>
              <a:rPr lang="nb-NO" dirty="0"/>
              <a:t> a list </a:t>
            </a:r>
            <a:r>
              <a:rPr lang="nb-NO" dirty="0" err="1"/>
              <a:t>of</a:t>
            </a:r>
            <a:r>
              <a:rPr lang="nb-NO" dirty="0"/>
              <a:t> </a:t>
            </a:r>
            <a:r>
              <a:rPr lang="nb-NO" dirty="0" err="1"/>
              <a:t>reasonable</a:t>
            </a:r>
            <a:r>
              <a:rPr lang="nb-NO" dirty="0"/>
              <a:t> </a:t>
            </a:r>
            <a:r>
              <a:rPr lang="nb-NO" dirty="0" err="1"/>
              <a:t>things</a:t>
            </a:r>
            <a:r>
              <a:rPr lang="nb-NO" dirty="0"/>
              <a:t> to do </a:t>
            </a:r>
            <a:r>
              <a:rPr lang="nb-NO" dirty="0" err="1"/>
              <a:t>next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124</a:t>
            </a:fld>
            <a:endParaRPr lang="en-US"/>
          </a:p>
        </p:txBody>
      </p:sp>
    </p:spTree>
    <p:extLst>
      <p:ext uri="{BB962C8B-B14F-4D97-AF65-F5344CB8AC3E}">
        <p14:creationId xmlns:p14="http://schemas.microsoft.com/office/powerpoint/2010/main" val="28240873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Links </a:t>
            </a:r>
            <a:r>
              <a:rPr lang="nb-NO" dirty="0" err="1"/>
              <a:t>answer</a:t>
            </a:r>
            <a:r>
              <a:rPr lang="nb-NO" dirty="0"/>
              <a:t> </a:t>
            </a:r>
            <a:r>
              <a:rPr lang="nb-NO" dirty="0" err="1"/>
              <a:t>the</a:t>
            </a:r>
            <a:r>
              <a:rPr lang="nb-NO" dirty="0"/>
              <a:t> </a:t>
            </a:r>
            <a:r>
              <a:rPr lang="nb-NO" dirty="0" err="1"/>
              <a:t>question</a:t>
            </a:r>
            <a:r>
              <a:rPr lang="nb-NO" dirty="0"/>
              <a:t> «</a:t>
            </a:r>
            <a:r>
              <a:rPr lang="nb-NO" dirty="0" err="1"/>
              <a:t>now</a:t>
            </a:r>
            <a:r>
              <a:rPr lang="nb-NO" dirty="0"/>
              <a:t> </a:t>
            </a:r>
            <a:r>
              <a:rPr lang="nb-NO" dirty="0" err="1"/>
              <a:t>what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125</a:t>
            </a:fld>
            <a:endParaRPr lang="en-US"/>
          </a:p>
        </p:txBody>
      </p:sp>
    </p:spTree>
    <p:extLst>
      <p:ext uri="{BB962C8B-B14F-4D97-AF65-F5344CB8AC3E}">
        <p14:creationId xmlns:p14="http://schemas.microsoft.com/office/powerpoint/2010/main" val="343731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In </a:t>
            </a:r>
            <a:r>
              <a:rPr lang="nb-NO" dirty="0" err="1"/>
              <a:t>fact</a:t>
            </a:r>
            <a:r>
              <a:rPr lang="nb-NO" dirty="0"/>
              <a:t>, </a:t>
            </a:r>
            <a:r>
              <a:rPr lang="nb-NO" dirty="0" err="1"/>
              <a:t>I’d</a:t>
            </a:r>
            <a:r>
              <a:rPr lang="nb-NO" dirty="0"/>
              <a:t> like to </a:t>
            </a:r>
            <a:r>
              <a:rPr lang="nb-NO" dirty="0" err="1"/>
              <a:t>take</a:t>
            </a:r>
            <a:r>
              <a:rPr lang="nb-NO" dirty="0"/>
              <a:t> sort </a:t>
            </a:r>
            <a:r>
              <a:rPr lang="nb-NO" dirty="0" err="1"/>
              <a:t>of</a:t>
            </a:r>
            <a:r>
              <a:rPr lang="nb-NO" dirty="0"/>
              <a:t> a business </a:t>
            </a:r>
            <a:r>
              <a:rPr lang="nb-NO" dirty="0" err="1"/>
              <a:t>perspective</a:t>
            </a:r>
            <a:r>
              <a:rPr lang="nb-NO" dirty="0"/>
              <a:t> </a:t>
            </a:r>
            <a:r>
              <a:rPr lang="nb-NO" dirty="0" err="1"/>
              <a:t>on</a:t>
            </a:r>
            <a:r>
              <a:rPr lang="nb-NO" dirty="0"/>
              <a:t> </a:t>
            </a:r>
            <a:r>
              <a:rPr lang="nb-NO" dirty="0" err="1"/>
              <a:t>the</a:t>
            </a:r>
            <a:r>
              <a:rPr lang="nb-NO" dirty="0"/>
              <a:t> </a:t>
            </a:r>
            <a:r>
              <a:rPr lang="nb-NO" dirty="0" err="1"/>
              <a:t>situation</a:t>
            </a:r>
            <a:r>
              <a:rPr lang="nb-NO" dirty="0"/>
              <a:t> </a:t>
            </a:r>
            <a:r>
              <a:rPr lang="nb-NO" dirty="0" err="1"/>
              <a:t>we</a:t>
            </a:r>
            <a:r>
              <a:rPr lang="nb-NO" dirty="0"/>
              <a:t> face at NRK TV.</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a:t>
            </a:fld>
            <a:endParaRPr lang="en-US"/>
          </a:p>
        </p:txBody>
      </p:sp>
    </p:spTree>
    <p:extLst>
      <p:ext uri="{BB962C8B-B14F-4D97-AF65-F5344CB8AC3E}">
        <p14:creationId xmlns:p14="http://schemas.microsoft.com/office/powerpoint/2010/main" val="3610762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Hence</a:t>
            </a:r>
            <a:r>
              <a:rPr lang="nb-NO" dirty="0"/>
              <a:t> </a:t>
            </a:r>
            <a:r>
              <a:rPr lang="nb-NO" dirty="0" err="1"/>
              <a:t>there</a:t>
            </a:r>
            <a:r>
              <a:rPr lang="nb-NO" dirty="0"/>
              <a:t> </a:t>
            </a:r>
            <a:r>
              <a:rPr lang="nb-NO" dirty="0" err="1"/>
              <a:t>should</a:t>
            </a:r>
            <a:r>
              <a:rPr lang="nb-NO" dirty="0"/>
              <a:t> be a link in all </a:t>
            </a:r>
            <a:r>
              <a:rPr lang="nb-NO" dirty="0" err="1"/>
              <a:t>our</a:t>
            </a:r>
            <a:r>
              <a:rPr lang="nb-NO" dirty="0"/>
              <a:t> </a:t>
            </a:r>
            <a:r>
              <a:rPr lang="nb-NO" dirty="0" err="1"/>
              <a:t>responses</a:t>
            </a:r>
            <a:r>
              <a:rPr lang="nb-NO" dirty="0"/>
              <a:t> for </a:t>
            </a:r>
            <a:r>
              <a:rPr lang="nb-NO" dirty="0" err="1"/>
              <a:t>each</a:t>
            </a:r>
            <a:r>
              <a:rPr lang="nb-NO" dirty="0"/>
              <a:t> </a:t>
            </a:r>
            <a:r>
              <a:rPr lang="nb-NO" dirty="0" err="1"/>
              <a:t>reasonable</a:t>
            </a:r>
            <a:r>
              <a:rPr lang="nb-NO" dirty="0"/>
              <a:t> </a:t>
            </a:r>
            <a:r>
              <a:rPr lang="nb-NO" dirty="0" err="1"/>
              <a:t>way</a:t>
            </a:r>
            <a:r>
              <a:rPr lang="nb-NO" dirty="0"/>
              <a:t> forward as a </a:t>
            </a:r>
            <a:r>
              <a:rPr lang="nb-NO" dirty="0" err="1"/>
              <a:t>client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126</a:t>
            </a:fld>
            <a:endParaRPr lang="en-US"/>
          </a:p>
        </p:txBody>
      </p:sp>
    </p:spTree>
    <p:extLst>
      <p:ext uri="{BB962C8B-B14F-4D97-AF65-F5344CB8AC3E}">
        <p14:creationId xmlns:p14="http://schemas.microsoft.com/office/powerpoint/2010/main" val="33390792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nice</a:t>
            </a:r>
            <a:r>
              <a:rPr lang="nb-NO" dirty="0"/>
              <a:t> </a:t>
            </a:r>
            <a:r>
              <a:rPr lang="nb-NO" dirty="0" err="1"/>
              <a:t>thing</a:t>
            </a:r>
            <a:r>
              <a:rPr lang="nb-NO" dirty="0"/>
              <a:t> </a:t>
            </a:r>
            <a:r>
              <a:rPr lang="nb-NO" dirty="0" err="1"/>
              <a:t>about</a:t>
            </a:r>
            <a:r>
              <a:rPr lang="nb-NO" dirty="0"/>
              <a:t> </a:t>
            </a:r>
            <a:r>
              <a:rPr lang="nb-NO" dirty="0" err="1"/>
              <a:t>that</a:t>
            </a:r>
            <a:r>
              <a:rPr lang="nb-NO" dirty="0"/>
              <a:t> is </a:t>
            </a:r>
            <a:r>
              <a:rPr lang="nb-NO" dirty="0" err="1"/>
              <a:t>that</a:t>
            </a:r>
            <a:r>
              <a:rPr lang="nb-NO" dirty="0"/>
              <a:t> </a:t>
            </a:r>
            <a:r>
              <a:rPr lang="nb-NO" dirty="0" err="1"/>
              <a:t>these</a:t>
            </a:r>
            <a:r>
              <a:rPr lang="nb-NO" dirty="0"/>
              <a:t> </a:t>
            </a:r>
            <a:r>
              <a:rPr lang="nb-NO" dirty="0" err="1"/>
              <a:t>resources</a:t>
            </a:r>
            <a:r>
              <a:rPr lang="nb-NO" dirty="0"/>
              <a:t> </a:t>
            </a:r>
            <a:r>
              <a:rPr lang="nb-NO" dirty="0" err="1"/>
              <a:t>then</a:t>
            </a:r>
            <a:r>
              <a:rPr lang="nb-NO" dirty="0"/>
              <a:t> </a:t>
            </a:r>
            <a:r>
              <a:rPr lang="nb-NO" dirty="0" err="1"/>
              <a:t>connect</a:t>
            </a:r>
            <a:r>
              <a:rPr lang="nb-NO" dirty="0"/>
              <a:t> to form narratives. It’s not so </a:t>
            </a:r>
            <a:r>
              <a:rPr lang="nb-NO" dirty="0" err="1"/>
              <a:t>much</a:t>
            </a:r>
            <a:r>
              <a:rPr lang="nb-NO" dirty="0"/>
              <a:t> </a:t>
            </a:r>
            <a:r>
              <a:rPr lang="nb-NO" dirty="0" err="1"/>
              <a:t>about</a:t>
            </a:r>
            <a:r>
              <a:rPr lang="nb-NO" dirty="0"/>
              <a:t> </a:t>
            </a:r>
            <a:r>
              <a:rPr lang="nb-NO" dirty="0" err="1"/>
              <a:t>individual</a:t>
            </a:r>
            <a:r>
              <a:rPr lang="nb-NO" dirty="0"/>
              <a:t> </a:t>
            </a:r>
            <a:r>
              <a:rPr lang="nb-NO" dirty="0" err="1"/>
              <a:t>resources</a:t>
            </a:r>
            <a:r>
              <a:rPr lang="nb-NO" dirty="0"/>
              <a:t> </a:t>
            </a:r>
            <a:r>
              <a:rPr lang="nb-NO" dirty="0" err="1"/>
              <a:t>anymore</a:t>
            </a:r>
            <a:r>
              <a:rPr lang="nb-NO" dirty="0"/>
              <a:t>, as </a:t>
            </a:r>
            <a:r>
              <a:rPr lang="nb-NO" dirty="0" err="1"/>
              <a:t>as</a:t>
            </a:r>
            <a:r>
              <a:rPr lang="nb-NO" dirty="0"/>
              <a:t> a </a:t>
            </a:r>
            <a:r>
              <a:rPr lang="nb-NO" dirty="0" err="1"/>
              <a:t>sequence</a:t>
            </a:r>
            <a:r>
              <a:rPr lang="nb-NO" dirty="0"/>
              <a:t> </a:t>
            </a:r>
            <a:r>
              <a:rPr lang="nb-NO" dirty="0" err="1"/>
              <a:t>of</a:t>
            </a:r>
            <a:r>
              <a:rPr lang="nb-NO" dirty="0"/>
              <a:t> </a:t>
            </a:r>
            <a:r>
              <a:rPr lang="nb-NO" dirty="0" err="1"/>
              <a:t>steps</a:t>
            </a:r>
            <a:r>
              <a:rPr lang="nb-NO" dirty="0"/>
              <a:t> to </a:t>
            </a:r>
            <a:r>
              <a:rPr lang="nb-NO" dirty="0" err="1"/>
              <a:t>achieve</a:t>
            </a:r>
            <a:r>
              <a:rPr lang="nb-NO" dirty="0"/>
              <a:t> a goal.</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127</a:t>
            </a:fld>
            <a:endParaRPr lang="en-US"/>
          </a:p>
        </p:txBody>
      </p:sp>
    </p:spTree>
    <p:extLst>
      <p:ext uri="{BB962C8B-B14F-4D97-AF65-F5344CB8AC3E}">
        <p14:creationId xmlns:p14="http://schemas.microsoft.com/office/powerpoint/2010/main" val="268469294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here</a:t>
            </a:r>
            <a:r>
              <a:rPr lang="nb-NO" dirty="0"/>
              <a:t> </a:t>
            </a:r>
            <a:r>
              <a:rPr lang="nb-NO" dirty="0" err="1"/>
              <a:t>I’ve</a:t>
            </a:r>
            <a:r>
              <a:rPr lang="nb-NO" dirty="0"/>
              <a:t> </a:t>
            </a:r>
            <a:r>
              <a:rPr lang="nb-NO" dirty="0" err="1"/>
              <a:t>drawn</a:t>
            </a:r>
            <a:r>
              <a:rPr lang="nb-NO" dirty="0"/>
              <a:t> a </a:t>
            </a:r>
            <a:r>
              <a:rPr lang="nb-NO" dirty="0" err="1"/>
              <a:t>bunch</a:t>
            </a:r>
            <a:r>
              <a:rPr lang="nb-NO" dirty="0"/>
              <a:t> </a:t>
            </a:r>
            <a:r>
              <a:rPr lang="nb-NO" dirty="0" err="1"/>
              <a:t>of</a:t>
            </a:r>
            <a:r>
              <a:rPr lang="nb-NO" dirty="0"/>
              <a:t> </a:t>
            </a:r>
            <a:r>
              <a:rPr lang="nb-NO" dirty="0" err="1"/>
              <a:t>resources</a:t>
            </a:r>
            <a:r>
              <a:rPr lang="nb-NO" dirty="0"/>
              <a:t> or </a:t>
            </a:r>
            <a:r>
              <a:rPr lang="nb-NO" dirty="0" err="1"/>
              <a:t>endpoints</a:t>
            </a:r>
            <a:r>
              <a:rPr lang="nb-NO" dirty="0"/>
              <a:t>, </a:t>
            </a:r>
            <a:r>
              <a:rPr lang="nb-NO" dirty="0" err="1"/>
              <a:t>whatever</a:t>
            </a:r>
            <a:r>
              <a:rPr lang="nb-NO" dirty="0"/>
              <a:t> </a:t>
            </a:r>
            <a:r>
              <a:rPr lang="nb-NO" dirty="0" err="1"/>
              <a:t>you</a:t>
            </a:r>
            <a:r>
              <a:rPr lang="nb-NO" dirty="0"/>
              <a:t> </a:t>
            </a:r>
            <a:r>
              <a:rPr lang="nb-NO" dirty="0" err="1"/>
              <a:t>might</a:t>
            </a:r>
            <a:r>
              <a:rPr lang="nb-NO" dirty="0"/>
              <a:t> </a:t>
            </a:r>
            <a:r>
              <a:rPr lang="nb-NO" dirty="0" err="1"/>
              <a:t>call</a:t>
            </a:r>
            <a:r>
              <a:rPr lang="nb-NO" dirty="0"/>
              <a:t> it. An </a:t>
            </a:r>
            <a:r>
              <a:rPr lang="nb-NO" dirty="0" err="1"/>
              <a:t>abstract</a:t>
            </a:r>
            <a:r>
              <a:rPr lang="nb-NO" dirty="0"/>
              <a:t> </a:t>
            </a:r>
            <a:r>
              <a:rPr lang="nb-NO" dirty="0" err="1"/>
              <a:t>representation</a:t>
            </a:r>
            <a:r>
              <a:rPr lang="nb-NO" dirty="0"/>
              <a:t> </a:t>
            </a:r>
            <a:r>
              <a:rPr lang="nb-NO" dirty="0" err="1"/>
              <a:t>of</a:t>
            </a:r>
            <a:r>
              <a:rPr lang="nb-NO" dirty="0"/>
              <a:t> </a:t>
            </a:r>
            <a:r>
              <a:rPr lang="nb-NO" dirty="0" err="1"/>
              <a:t>our</a:t>
            </a:r>
            <a:r>
              <a:rPr lang="nb-NO" dirty="0"/>
              <a:t> API. </a:t>
            </a:r>
            <a:r>
              <a:rPr lang="nb-NO" dirty="0" err="1"/>
              <a:t>Of</a:t>
            </a:r>
            <a:r>
              <a:rPr lang="nb-NO" dirty="0"/>
              <a:t> </a:t>
            </a:r>
            <a:r>
              <a:rPr lang="nb-NO" dirty="0" err="1"/>
              <a:t>course</a:t>
            </a:r>
            <a:r>
              <a:rPr lang="nb-NO" dirty="0"/>
              <a:t> </a:t>
            </a:r>
            <a:r>
              <a:rPr lang="nb-NO" dirty="0" err="1"/>
              <a:t>our</a:t>
            </a:r>
            <a:r>
              <a:rPr lang="nb-NO" dirty="0"/>
              <a:t> API is </a:t>
            </a:r>
            <a:r>
              <a:rPr lang="nb-NO" dirty="0" err="1"/>
              <a:t>pretty</a:t>
            </a:r>
            <a:r>
              <a:rPr lang="nb-NO" dirty="0"/>
              <a:t> </a:t>
            </a:r>
            <a:r>
              <a:rPr lang="nb-NO" dirty="0" err="1"/>
              <a:t>big</a:t>
            </a:r>
            <a:r>
              <a:rPr lang="nb-NO" dirty="0"/>
              <a:t>, so </a:t>
            </a:r>
            <a:r>
              <a:rPr lang="nb-NO" dirty="0" err="1"/>
              <a:t>I’m</a:t>
            </a:r>
            <a:r>
              <a:rPr lang="nb-NO" dirty="0"/>
              <a:t> </a:t>
            </a:r>
            <a:r>
              <a:rPr lang="nb-NO" dirty="0" err="1"/>
              <a:t>drawing</a:t>
            </a:r>
            <a:r>
              <a:rPr lang="nb-NO" dirty="0"/>
              <a:t> a </a:t>
            </a:r>
            <a:r>
              <a:rPr lang="nb-NO" dirty="0" err="1"/>
              <a:t>very</a:t>
            </a:r>
            <a:r>
              <a:rPr lang="nb-NO" dirty="0"/>
              <a:t> </a:t>
            </a:r>
            <a:r>
              <a:rPr lang="nb-NO" dirty="0" err="1"/>
              <a:t>scaled-down</a:t>
            </a:r>
            <a:r>
              <a:rPr lang="nb-NO" dirty="0"/>
              <a:t> </a:t>
            </a:r>
            <a:r>
              <a:rPr lang="nb-NO" dirty="0" err="1"/>
              <a:t>version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128</a:t>
            </a:fld>
            <a:endParaRPr lang="en-US"/>
          </a:p>
        </p:txBody>
      </p:sp>
    </p:spTree>
    <p:extLst>
      <p:ext uri="{BB962C8B-B14F-4D97-AF65-F5344CB8AC3E}">
        <p14:creationId xmlns:p14="http://schemas.microsoft.com/office/powerpoint/2010/main" val="14357759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these</a:t>
            </a:r>
            <a:r>
              <a:rPr lang="nb-NO" dirty="0"/>
              <a:t> </a:t>
            </a:r>
            <a:r>
              <a:rPr lang="nb-NO" dirty="0" err="1"/>
              <a:t>resources</a:t>
            </a:r>
            <a:r>
              <a:rPr lang="nb-NO" dirty="0"/>
              <a:t> </a:t>
            </a:r>
            <a:r>
              <a:rPr lang="nb-NO" dirty="0" err="1"/>
              <a:t>are</a:t>
            </a:r>
            <a:r>
              <a:rPr lang="nb-NO" dirty="0"/>
              <a:t> </a:t>
            </a:r>
            <a:r>
              <a:rPr lang="nb-NO" dirty="0" err="1"/>
              <a:t>now</a:t>
            </a:r>
            <a:r>
              <a:rPr lang="nb-NO" dirty="0"/>
              <a:t> </a:t>
            </a:r>
            <a:r>
              <a:rPr lang="nb-NO" dirty="0" err="1"/>
              <a:t>connected</a:t>
            </a:r>
            <a:r>
              <a:rPr lang="nb-NO" dirty="0"/>
              <a:t> by </a:t>
            </a:r>
            <a:r>
              <a:rPr lang="nb-NO" dirty="0" err="1"/>
              <a:t>these</a:t>
            </a:r>
            <a:r>
              <a:rPr lang="nb-NO" dirty="0"/>
              <a:t> links.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129</a:t>
            </a:fld>
            <a:endParaRPr lang="en-US"/>
          </a:p>
        </p:txBody>
      </p:sp>
    </p:spTree>
    <p:extLst>
      <p:ext uri="{BB962C8B-B14F-4D97-AF65-F5344CB8AC3E}">
        <p14:creationId xmlns:p14="http://schemas.microsoft.com/office/powerpoint/2010/main" val="8576887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Usually</a:t>
            </a:r>
            <a:r>
              <a:rPr lang="nb-NO" dirty="0"/>
              <a:t> </a:t>
            </a:r>
            <a:r>
              <a:rPr lang="nb-NO" dirty="0" err="1"/>
              <a:t>these</a:t>
            </a:r>
            <a:r>
              <a:rPr lang="nb-NO" dirty="0"/>
              <a:t> </a:t>
            </a:r>
            <a:r>
              <a:rPr lang="nb-NO" dirty="0" err="1"/>
              <a:t>resources</a:t>
            </a:r>
            <a:r>
              <a:rPr lang="nb-NO" dirty="0"/>
              <a:t> </a:t>
            </a:r>
            <a:r>
              <a:rPr lang="nb-NO" dirty="0" err="1"/>
              <a:t>will</a:t>
            </a:r>
            <a:r>
              <a:rPr lang="nb-NO" dirty="0"/>
              <a:t> have a </a:t>
            </a:r>
            <a:r>
              <a:rPr lang="nb-NO" dirty="0" err="1"/>
              <a:t>bunch</a:t>
            </a:r>
            <a:r>
              <a:rPr lang="nb-NO" dirty="0"/>
              <a:t> </a:t>
            </a:r>
            <a:r>
              <a:rPr lang="nb-NO" dirty="0" err="1"/>
              <a:t>of</a:t>
            </a:r>
            <a:r>
              <a:rPr lang="nb-NO" dirty="0"/>
              <a:t> </a:t>
            </a:r>
            <a:r>
              <a:rPr lang="nb-NO" dirty="0" err="1"/>
              <a:t>supporting</a:t>
            </a:r>
            <a:r>
              <a:rPr lang="nb-NO" dirty="0"/>
              <a:t> </a:t>
            </a:r>
            <a:r>
              <a:rPr lang="nb-NO" dirty="0" err="1"/>
              <a:t>resources</a:t>
            </a:r>
            <a:r>
              <a:rPr lang="nb-NO" dirty="0"/>
              <a:t> as </a:t>
            </a:r>
            <a:r>
              <a:rPr lang="nb-NO" dirty="0" err="1"/>
              <a:t>well</a:t>
            </a:r>
            <a:r>
              <a:rPr lang="nb-NO" dirty="0"/>
              <a:t>, </a:t>
            </a:r>
            <a:r>
              <a:rPr lang="nb-NO" dirty="0" err="1"/>
              <a:t>something</a:t>
            </a:r>
            <a:r>
              <a:rPr lang="nb-NO" dirty="0"/>
              <a:t> like </a:t>
            </a:r>
            <a:r>
              <a:rPr lang="nb-NO" dirty="0" err="1"/>
              <a:t>this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130</a:t>
            </a:fld>
            <a:endParaRPr lang="en-US"/>
          </a:p>
        </p:txBody>
      </p:sp>
    </p:spTree>
    <p:extLst>
      <p:ext uri="{BB962C8B-B14F-4D97-AF65-F5344CB8AC3E}">
        <p14:creationId xmlns:p14="http://schemas.microsoft.com/office/powerpoint/2010/main" val="41146126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I’m</a:t>
            </a:r>
            <a:r>
              <a:rPr lang="nb-NO" dirty="0"/>
              <a:t> </a:t>
            </a:r>
            <a:r>
              <a:rPr lang="nb-NO" dirty="0" err="1"/>
              <a:t>going</a:t>
            </a:r>
            <a:r>
              <a:rPr lang="nb-NO" dirty="0"/>
              <a:t> to </a:t>
            </a:r>
            <a:r>
              <a:rPr lang="nb-NO" dirty="0" err="1"/>
              <a:t>omit</a:t>
            </a:r>
            <a:r>
              <a:rPr lang="nb-NO" dirty="0"/>
              <a:t> </a:t>
            </a:r>
            <a:r>
              <a:rPr lang="nb-NO" dirty="0" err="1"/>
              <a:t>them</a:t>
            </a:r>
            <a:r>
              <a:rPr lang="nb-NO" dirty="0"/>
              <a:t>, </a:t>
            </a:r>
            <a:r>
              <a:rPr lang="nb-NO" dirty="0" err="1"/>
              <a:t>they</a:t>
            </a:r>
            <a:r>
              <a:rPr lang="nb-NO" dirty="0"/>
              <a:t> just </a:t>
            </a:r>
            <a:r>
              <a:rPr lang="nb-NO" dirty="0" err="1"/>
              <a:t>clutter</a:t>
            </a:r>
            <a:r>
              <a:rPr lang="nb-NO" dirty="0"/>
              <a:t> </a:t>
            </a:r>
            <a:r>
              <a:rPr lang="nb-NO" dirty="0" err="1"/>
              <a:t>the</a:t>
            </a:r>
            <a:r>
              <a:rPr lang="nb-NO" dirty="0"/>
              <a:t> diagram.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131</a:t>
            </a:fld>
            <a:endParaRPr lang="en-US"/>
          </a:p>
        </p:txBody>
      </p:sp>
    </p:spTree>
    <p:extLst>
      <p:ext uri="{BB962C8B-B14F-4D97-AF65-F5344CB8AC3E}">
        <p14:creationId xmlns:p14="http://schemas.microsoft.com/office/powerpoint/2010/main" val="15384903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I </a:t>
            </a:r>
            <a:r>
              <a:rPr lang="nb-NO" dirty="0" err="1"/>
              <a:t>drew</a:t>
            </a:r>
            <a:r>
              <a:rPr lang="nb-NO" dirty="0"/>
              <a:t> all </a:t>
            </a:r>
            <a:r>
              <a:rPr lang="nb-NO" dirty="0" err="1"/>
              <a:t>these</a:t>
            </a:r>
            <a:r>
              <a:rPr lang="nb-NO" dirty="0"/>
              <a:t> links, </a:t>
            </a:r>
            <a:r>
              <a:rPr lang="nb-NO" dirty="0" err="1"/>
              <a:t>but</a:t>
            </a:r>
            <a:r>
              <a:rPr lang="nb-NO" dirty="0"/>
              <a:t> </a:t>
            </a:r>
            <a:r>
              <a:rPr lang="nb-NO" dirty="0" err="1"/>
              <a:t>again</a:t>
            </a:r>
            <a:r>
              <a:rPr lang="nb-NO" dirty="0"/>
              <a:t> </a:t>
            </a:r>
            <a:r>
              <a:rPr lang="nb-NO" dirty="0" err="1"/>
              <a:t>this</a:t>
            </a:r>
            <a:r>
              <a:rPr lang="nb-NO" dirty="0"/>
              <a:t> image is </a:t>
            </a:r>
            <a:r>
              <a:rPr lang="nb-NO" dirty="0" err="1"/>
              <a:t>kind</a:t>
            </a:r>
            <a:r>
              <a:rPr lang="nb-NO" dirty="0"/>
              <a:t> </a:t>
            </a:r>
            <a:r>
              <a:rPr lang="nb-NO" dirty="0" err="1"/>
              <a:t>of</a:t>
            </a:r>
            <a:r>
              <a:rPr lang="nb-NO" dirty="0"/>
              <a:t> </a:t>
            </a:r>
            <a:r>
              <a:rPr lang="nb-NO" dirty="0" err="1"/>
              <a:t>misleading</a:t>
            </a:r>
            <a:r>
              <a:rPr lang="nb-NO" dirty="0"/>
              <a:t>, </a:t>
            </a:r>
            <a:r>
              <a:rPr lang="nb-NO" dirty="0" err="1"/>
              <a:t>because</a:t>
            </a:r>
            <a:r>
              <a:rPr lang="nb-NO" dirty="0"/>
              <a:t> </a:t>
            </a:r>
            <a:r>
              <a:rPr lang="nb-NO" dirty="0" err="1"/>
              <a:t>they’re</a:t>
            </a:r>
            <a:r>
              <a:rPr lang="nb-NO" dirty="0"/>
              <a:t> all just </a:t>
            </a:r>
            <a:r>
              <a:rPr lang="nb-NO" dirty="0" err="1"/>
              <a:t>potential</a:t>
            </a:r>
            <a:r>
              <a:rPr lang="nb-NO" dirty="0"/>
              <a:t> links. </a:t>
            </a:r>
            <a:r>
              <a:rPr lang="nb-NO" dirty="0" err="1"/>
              <a:t>They</a:t>
            </a:r>
            <a:r>
              <a:rPr lang="nb-NO" dirty="0"/>
              <a:t> </a:t>
            </a:r>
            <a:r>
              <a:rPr lang="nb-NO" dirty="0" err="1"/>
              <a:t>may</a:t>
            </a:r>
            <a:r>
              <a:rPr lang="nb-NO" dirty="0"/>
              <a:t> be </a:t>
            </a:r>
            <a:r>
              <a:rPr lang="nb-NO" dirty="0" err="1"/>
              <a:t>there</a:t>
            </a:r>
            <a:r>
              <a:rPr lang="nb-NO" dirty="0"/>
              <a:t> or </a:t>
            </a:r>
            <a:r>
              <a:rPr lang="nb-NO" dirty="0" err="1"/>
              <a:t>they</a:t>
            </a:r>
            <a:r>
              <a:rPr lang="nb-NO" dirty="0"/>
              <a:t> </a:t>
            </a:r>
            <a:r>
              <a:rPr lang="nb-NO" dirty="0" err="1"/>
              <a:t>may</a:t>
            </a:r>
            <a:r>
              <a:rPr lang="nb-NO" dirty="0"/>
              <a:t> not, </a:t>
            </a:r>
            <a:r>
              <a:rPr lang="nb-NO" dirty="0" err="1"/>
              <a:t>depending</a:t>
            </a:r>
            <a:r>
              <a:rPr lang="nb-NO" dirty="0"/>
              <a:t> </a:t>
            </a:r>
            <a:r>
              <a:rPr lang="nb-NO" dirty="0" err="1"/>
              <a:t>on</a:t>
            </a:r>
            <a:r>
              <a:rPr lang="nb-NO" dirty="0"/>
              <a:t> </a:t>
            </a:r>
            <a:r>
              <a:rPr lang="nb-NO" dirty="0" err="1"/>
              <a:t>context</a:t>
            </a:r>
            <a:r>
              <a:rPr lang="nb-NO" dirty="0"/>
              <a:t>. If </a:t>
            </a:r>
            <a:r>
              <a:rPr lang="nb-NO" dirty="0" err="1"/>
              <a:t>the</a:t>
            </a:r>
            <a:r>
              <a:rPr lang="nb-NO" dirty="0"/>
              <a:t> links </a:t>
            </a:r>
            <a:r>
              <a:rPr lang="nb-NO" dirty="0" err="1"/>
              <a:t>are</a:t>
            </a:r>
            <a:r>
              <a:rPr lang="nb-NO" dirty="0"/>
              <a:t> </a:t>
            </a:r>
            <a:r>
              <a:rPr lang="nb-NO" dirty="0" err="1"/>
              <a:t>there</a:t>
            </a:r>
            <a:r>
              <a:rPr lang="nb-NO" dirty="0"/>
              <a:t>, </a:t>
            </a:r>
            <a:r>
              <a:rPr lang="nb-NO" dirty="0" err="1"/>
              <a:t>it’s</a:t>
            </a:r>
            <a:r>
              <a:rPr lang="nb-NO" dirty="0"/>
              <a:t> </a:t>
            </a:r>
            <a:r>
              <a:rPr lang="nb-NO" dirty="0" err="1"/>
              <a:t>because</a:t>
            </a:r>
            <a:r>
              <a:rPr lang="nb-NO" dirty="0"/>
              <a:t> </a:t>
            </a:r>
            <a:r>
              <a:rPr lang="nb-NO" dirty="0" err="1"/>
              <a:t>the</a:t>
            </a:r>
            <a:r>
              <a:rPr lang="nb-NO" dirty="0"/>
              <a:t> </a:t>
            </a:r>
            <a:r>
              <a:rPr lang="nb-NO" dirty="0" err="1"/>
              <a:t>state</a:t>
            </a:r>
            <a:r>
              <a:rPr lang="nb-NO" dirty="0"/>
              <a:t> </a:t>
            </a:r>
            <a:r>
              <a:rPr lang="nb-NO" dirty="0" err="1"/>
              <a:t>of</a:t>
            </a:r>
            <a:r>
              <a:rPr lang="nb-NO" dirty="0"/>
              <a:t> </a:t>
            </a:r>
            <a:r>
              <a:rPr lang="nb-NO" dirty="0" err="1"/>
              <a:t>the</a:t>
            </a:r>
            <a:r>
              <a:rPr lang="nb-NO" dirty="0"/>
              <a:t> </a:t>
            </a:r>
            <a:r>
              <a:rPr lang="nb-NO" dirty="0" err="1"/>
              <a:t>application</a:t>
            </a:r>
            <a:r>
              <a:rPr lang="nb-NO" dirty="0"/>
              <a:t> is </a:t>
            </a:r>
            <a:r>
              <a:rPr lang="nb-NO" dirty="0" err="1"/>
              <a:t>such</a:t>
            </a:r>
            <a:r>
              <a:rPr lang="nb-NO" dirty="0"/>
              <a:t> </a:t>
            </a:r>
            <a:r>
              <a:rPr lang="nb-NO" dirty="0" err="1"/>
              <a:t>that</a:t>
            </a:r>
            <a:r>
              <a:rPr lang="nb-NO" dirty="0"/>
              <a:t> it makes </a:t>
            </a:r>
            <a:r>
              <a:rPr lang="nb-NO" dirty="0" err="1"/>
              <a:t>sense</a:t>
            </a:r>
            <a:r>
              <a:rPr lang="nb-NO" dirty="0"/>
              <a:t> to </a:t>
            </a:r>
            <a:r>
              <a:rPr lang="nb-NO" dirty="0" err="1"/>
              <a:t>use</a:t>
            </a:r>
            <a:r>
              <a:rPr lang="nb-NO" dirty="0"/>
              <a:t> </a:t>
            </a:r>
            <a:r>
              <a:rPr lang="nb-NO" dirty="0" err="1"/>
              <a:t>those</a:t>
            </a:r>
            <a:r>
              <a:rPr lang="nb-NO" dirty="0"/>
              <a:t> links.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132</a:t>
            </a:fld>
            <a:endParaRPr lang="en-US"/>
          </a:p>
        </p:txBody>
      </p:sp>
    </p:spTree>
    <p:extLst>
      <p:ext uri="{BB962C8B-B14F-4D97-AF65-F5344CB8AC3E}">
        <p14:creationId xmlns:p14="http://schemas.microsoft.com/office/powerpoint/2010/main" val="8063828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Assume</a:t>
            </a:r>
            <a:r>
              <a:rPr lang="nb-NO" dirty="0"/>
              <a:t> </a:t>
            </a:r>
            <a:r>
              <a:rPr lang="nb-NO" dirty="0" err="1"/>
              <a:t>something</a:t>
            </a:r>
            <a:r>
              <a:rPr lang="nb-NO" dirty="0"/>
              <a:t> </a:t>
            </a:r>
            <a:r>
              <a:rPr lang="nb-NO" dirty="0" err="1"/>
              <a:t>interesting</a:t>
            </a:r>
            <a:r>
              <a:rPr lang="nb-NO" dirty="0"/>
              <a:t> </a:t>
            </a:r>
            <a:r>
              <a:rPr lang="nb-NO" dirty="0" err="1"/>
              <a:t>happens</a:t>
            </a:r>
            <a:r>
              <a:rPr lang="nb-NO" dirty="0"/>
              <a:t> at </a:t>
            </a:r>
            <a:r>
              <a:rPr lang="nb-NO" dirty="0" err="1"/>
              <a:t>the</a:t>
            </a:r>
            <a:r>
              <a:rPr lang="nb-NO" dirty="0"/>
              <a:t> </a:t>
            </a:r>
            <a:r>
              <a:rPr lang="nb-NO" dirty="0" err="1"/>
              <a:t>top</a:t>
            </a:r>
            <a:r>
              <a:rPr lang="nb-NO" dirty="0"/>
              <a:t> </a:t>
            </a:r>
            <a:r>
              <a:rPr lang="nb-NO" dirty="0" err="1"/>
              <a:t>there</a:t>
            </a:r>
            <a:r>
              <a:rPr lang="nb-NO" dirty="0"/>
              <a:t>, I </a:t>
            </a:r>
            <a:r>
              <a:rPr lang="nb-NO" dirty="0" err="1"/>
              <a:t>tried</a:t>
            </a:r>
            <a:r>
              <a:rPr lang="nb-NO" dirty="0"/>
              <a:t> to </a:t>
            </a:r>
            <a:r>
              <a:rPr lang="nb-NO" dirty="0" err="1"/>
              <a:t>color</a:t>
            </a:r>
            <a:r>
              <a:rPr lang="nb-NO" dirty="0"/>
              <a:t> </a:t>
            </a:r>
            <a:r>
              <a:rPr lang="nb-NO" dirty="0" err="1"/>
              <a:t>that</a:t>
            </a:r>
            <a:r>
              <a:rPr lang="nb-NO" dirty="0"/>
              <a:t> </a:t>
            </a:r>
            <a:r>
              <a:rPr lang="nb-NO" dirty="0" err="1"/>
              <a:t>resource</a:t>
            </a:r>
            <a:r>
              <a:rPr lang="nb-NO" dirty="0"/>
              <a:t> </a:t>
            </a:r>
            <a:r>
              <a:rPr lang="nb-NO" dirty="0" err="1"/>
              <a:t>yellow</a:t>
            </a:r>
            <a:r>
              <a:rPr lang="nb-NO" dirty="0"/>
              <a:t>. So </a:t>
            </a:r>
            <a:r>
              <a:rPr lang="nb-NO" dirty="0" err="1"/>
              <a:t>maybe</a:t>
            </a:r>
            <a:r>
              <a:rPr lang="nb-NO" dirty="0"/>
              <a:t> in </a:t>
            </a:r>
            <a:r>
              <a:rPr lang="nb-NO" dirty="0" err="1"/>
              <a:t>the</a:t>
            </a:r>
            <a:r>
              <a:rPr lang="nb-NO" dirty="0"/>
              <a:t> </a:t>
            </a:r>
            <a:r>
              <a:rPr lang="nb-NO" dirty="0" err="1"/>
              <a:t>context</a:t>
            </a:r>
            <a:r>
              <a:rPr lang="nb-NO" dirty="0"/>
              <a:t> </a:t>
            </a:r>
            <a:r>
              <a:rPr lang="nb-NO" dirty="0" err="1"/>
              <a:t>of</a:t>
            </a:r>
            <a:r>
              <a:rPr lang="nb-NO" dirty="0"/>
              <a:t> NRK TV, </a:t>
            </a:r>
            <a:r>
              <a:rPr lang="nb-NO" dirty="0" err="1"/>
              <a:t>that’s</a:t>
            </a:r>
            <a:r>
              <a:rPr lang="nb-NO" dirty="0"/>
              <a:t> </a:t>
            </a:r>
            <a:r>
              <a:rPr lang="nb-NO" dirty="0" err="1"/>
              <a:t>where</a:t>
            </a:r>
            <a:r>
              <a:rPr lang="nb-NO" dirty="0"/>
              <a:t> playback </a:t>
            </a:r>
            <a:r>
              <a:rPr lang="nb-NO" dirty="0" err="1"/>
              <a:t>happens</a:t>
            </a:r>
            <a:r>
              <a:rPr lang="nb-NO" dirty="0"/>
              <a:t>. </a:t>
            </a:r>
            <a:r>
              <a:rPr lang="nb-NO" dirty="0" err="1"/>
              <a:t>That’s</a:t>
            </a:r>
            <a:r>
              <a:rPr lang="nb-NO" dirty="0"/>
              <a:t> </a:t>
            </a:r>
            <a:r>
              <a:rPr lang="nb-NO" dirty="0" err="1"/>
              <a:t>your</a:t>
            </a:r>
            <a:r>
              <a:rPr lang="nb-NO" dirty="0"/>
              <a:t> goal, to </a:t>
            </a:r>
            <a:r>
              <a:rPr lang="nb-NO" dirty="0" err="1"/>
              <a:t>watch</a:t>
            </a:r>
            <a:r>
              <a:rPr lang="nb-NO" dirty="0"/>
              <a:t> a TV show.</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133</a:t>
            </a:fld>
            <a:endParaRPr lang="en-US"/>
          </a:p>
        </p:txBody>
      </p:sp>
    </p:spTree>
    <p:extLst>
      <p:ext uri="{BB962C8B-B14F-4D97-AF65-F5344CB8AC3E}">
        <p14:creationId xmlns:p14="http://schemas.microsoft.com/office/powerpoint/2010/main" val="112586964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maybe</a:t>
            </a:r>
            <a:r>
              <a:rPr lang="nb-NO" dirty="0"/>
              <a:t> </a:t>
            </a:r>
            <a:r>
              <a:rPr lang="nb-NO" dirty="0" err="1"/>
              <a:t>the</a:t>
            </a:r>
            <a:r>
              <a:rPr lang="nb-NO" dirty="0"/>
              <a:t> </a:t>
            </a:r>
            <a:r>
              <a:rPr lang="nb-NO" dirty="0" err="1"/>
              <a:t>client</a:t>
            </a:r>
            <a:r>
              <a:rPr lang="nb-NO" dirty="0"/>
              <a:t> starts </a:t>
            </a:r>
            <a:r>
              <a:rPr lang="nb-NO" dirty="0" err="1"/>
              <a:t>down</a:t>
            </a:r>
            <a:r>
              <a:rPr lang="nb-NO" dirty="0"/>
              <a:t> </a:t>
            </a:r>
            <a:r>
              <a:rPr lang="nb-NO" dirty="0" err="1"/>
              <a:t>here</a:t>
            </a:r>
            <a:r>
              <a:rPr lang="nb-NO" dirty="0"/>
              <a:t>, </a:t>
            </a:r>
            <a:r>
              <a:rPr lang="nb-NO" dirty="0" err="1"/>
              <a:t>maybe</a:t>
            </a:r>
            <a:r>
              <a:rPr lang="nb-NO" dirty="0"/>
              <a:t> </a:t>
            </a:r>
            <a:r>
              <a:rPr lang="nb-NO" dirty="0" err="1"/>
              <a:t>the</a:t>
            </a:r>
            <a:r>
              <a:rPr lang="nb-NO" dirty="0"/>
              <a:t> </a:t>
            </a:r>
            <a:r>
              <a:rPr lang="nb-NO" dirty="0" err="1"/>
              <a:t>viewer</a:t>
            </a:r>
            <a:r>
              <a:rPr lang="nb-NO" dirty="0"/>
              <a:t> is </a:t>
            </a:r>
            <a:r>
              <a:rPr lang="nb-NO" dirty="0" err="1"/>
              <a:t>trying</a:t>
            </a:r>
            <a:r>
              <a:rPr lang="nb-NO" dirty="0"/>
              <a:t> to </a:t>
            </a:r>
            <a:r>
              <a:rPr lang="nb-NO" dirty="0" err="1"/>
              <a:t>browse</a:t>
            </a:r>
            <a:r>
              <a:rPr lang="nb-NO" dirty="0"/>
              <a:t> </a:t>
            </a:r>
            <a:r>
              <a:rPr lang="nb-NO" dirty="0" err="1"/>
              <a:t>some</a:t>
            </a:r>
            <a:r>
              <a:rPr lang="nb-NO" dirty="0"/>
              <a:t> </a:t>
            </a:r>
            <a:r>
              <a:rPr lang="nb-NO" dirty="0" err="1"/>
              <a:t>content</a:t>
            </a:r>
            <a:r>
              <a:rPr lang="nb-NO" dirty="0"/>
              <a:t>. And </a:t>
            </a:r>
            <a:r>
              <a:rPr lang="nb-NO" dirty="0" err="1"/>
              <a:t>then</a:t>
            </a:r>
            <a:r>
              <a:rPr lang="nb-NO" dirty="0"/>
              <a:t> </a:t>
            </a:r>
            <a:r>
              <a:rPr lang="nb-NO" dirty="0" err="1"/>
              <a:t>there</a:t>
            </a:r>
            <a:r>
              <a:rPr lang="nb-NO" dirty="0"/>
              <a:t> </a:t>
            </a:r>
            <a:r>
              <a:rPr lang="nb-NO" dirty="0" err="1"/>
              <a:t>are</a:t>
            </a:r>
            <a:r>
              <a:rPr lang="nb-NO" dirty="0"/>
              <a:t> </a:t>
            </a:r>
            <a:r>
              <a:rPr lang="nb-NO" dirty="0" err="1"/>
              <a:t>two</a:t>
            </a:r>
            <a:r>
              <a:rPr lang="nb-NO" dirty="0"/>
              <a:t> </a:t>
            </a:r>
            <a:r>
              <a:rPr lang="nb-NO" dirty="0" err="1"/>
              <a:t>options</a:t>
            </a:r>
            <a:r>
              <a:rPr lang="nb-NO" dirty="0"/>
              <a:t> to </a:t>
            </a:r>
            <a:r>
              <a:rPr lang="nb-NO" dirty="0" err="1"/>
              <a:t>what</a:t>
            </a:r>
            <a:r>
              <a:rPr lang="nb-NO" dirty="0"/>
              <a:t> to do </a:t>
            </a:r>
            <a:r>
              <a:rPr lang="nb-NO" dirty="0" err="1"/>
              <a:t>next</a:t>
            </a:r>
            <a:r>
              <a:rPr lang="nb-NO" dirty="0"/>
              <a:t>, </a:t>
            </a:r>
            <a:r>
              <a:rPr lang="nb-NO" dirty="0" err="1"/>
              <a:t>you</a:t>
            </a:r>
            <a:r>
              <a:rPr lang="nb-NO" dirty="0"/>
              <a:t> </a:t>
            </a:r>
            <a:r>
              <a:rPr lang="nb-NO" dirty="0" err="1"/>
              <a:t>could</a:t>
            </a:r>
            <a:r>
              <a:rPr lang="nb-NO" dirty="0"/>
              <a:t> </a:t>
            </a:r>
            <a:r>
              <a:rPr lang="nb-NO" dirty="0" err="1"/>
              <a:t>go</a:t>
            </a:r>
            <a:r>
              <a:rPr lang="nb-NO" dirty="0"/>
              <a:t> </a:t>
            </a:r>
            <a:r>
              <a:rPr lang="nb-NO" dirty="0" err="1"/>
              <a:t>left</a:t>
            </a:r>
            <a:r>
              <a:rPr lang="nb-NO" dirty="0"/>
              <a:t> or </a:t>
            </a:r>
            <a:r>
              <a:rPr lang="nb-NO" dirty="0" err="1"/>
              <a:t>you</a:t>
            </a:r>
            <a:r>
              <a:rPr lang="nb-NO" dirty="0"/>
              <a:t> </a:t>
            </a:r>
            <a:r>
              <a:rPr lang="nb-NO" dirty="0" err="1"/>
              <a:t>could</a:t>
            </a:r>
            <a:r>
              <a:rPr lang="nb-NO" dirty="0"/>
              <a:t> </a:t>
            </a:r>
            <a:r>
              <a:rPr lang="nb-NO" dirty="0" err="1"/>
              <a:t>go</a:t>
            </a:r>
            <a:r>
              <a:rPr lang="nb-NO" dirty="0"/>
              <a:t> right.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134</a:t>
            </a:fld>
            <a:endParaRPr lang="en-US"/>
          </a:p>
        </p:txBody>
      </p:sp>
    </p:spTree>
    <p:extLst>
      <p:ext uri="{BB962C8B-B14F-4D97-AF65-F5344CB8AC3E}">
        <p14:creationId xmlns:p14="http://schemas.microsoft.com/office/powerpoint/2010/main" val="33029287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maybe</a:t>
            </a:r>
            <a:r>
              <a:rPr lang="nb-NO" dirty="0"/>
              <a:t> in </a:t>
            </a:r>
            <a:r>
              <a:rPr lang="nb-NO" dirty="0" err="1"/>
              <a:t>this</a:t>
            </a:r>
            <a:r>
              <a:rPr lang="nb-NO" dirty="0"/>
              <a:t> case </a:t>
            </a:r>
            <a:r>
              <a:rPr lang="nb-NO" dirty="0" err="1"/>
              <a:t>the</a:t>
            </a:r>
            <a:r>
              <a:rPr lang="nb-NO" dirty="0"/>
              <a:t> </a:t>
            </a:r>
            <a:r>
              <a:rPr lang="nb-NO" dirty="0" err="1"/>
              <a:t>client</a:t>
            </a:r>
            <a:r>
              <a:rPr lang="nb-NO" dirty="0"/>
              <a:t> </a:t>
            </a:r>
            <a:r>
              <a:rPr lang="nb-NO" dirty="0" err="1"/>
              <a:t>decides</a:t>
            </a:r>
            <a:r>
              <a:rPr lang="nb-NO" dirty="0"/>
              <a:t> to </a:t>
            </a:r>
            <a:r>
              <a:rPr lang="nb-NO" dirty="0" err="1"/>
              <a:t>go</a:t>
            </a:r>
            <a:r>
              <a:rPr lang="nb-NO" dirty="0"/>
              <a:t> </a:t>
            </a:r>
            <a:r>
              <a:rPr lang="nb-NO" dirty="0" err="1"/>
              <a:t>left</a:t>
            </a:r>
            <a:r>
              <a:rPr lang="nb-NO" dirty="0"/>
              <a:t>, and </a:t>
            </a:r>
            <a:r>
              <a:rPr lang="nb-NO" dirty="0" err="1"/>
              <a:t>then</a:t>
            </a:r>
            <a:r>
              <a:rPr lang="nb-NO" dirty="0"/>
              <a:t> </a:t>
            </a:r>
            <a:r>
              <a:rPr lang="nb-NO" dirty="0" err="1"/>
              <a:t>you</a:t>
            </a:r>
            <a:r>
              <a:rPr lang="nb-NO" dirty="0"/>
              <a:t> have </a:t>
            </a:r>
            <a:r>
              <a:rPr lang="nb-NO" dirty="0" err="1"/>
              <a:t>some</a:t>
            </a:r>
            <a:r>
              <a:rPr lang="nb-NO" dirty="0"/>
              <a:t> </a:t>
            </a:r>
            <a:r>
              <a:rPr lang="nb-NO" dirty="0" err="1"/>
              <a:t>other</a:t>
            </a:r>
            <a:r>
              <a:rPr lang="nb-NO" dirty="0"/>
              <a:t> </a:t>
            </a:r>
            <a:r>
              <a:rPr lang="nb-NO" dirty="0" err="1"/>
              <a:t>options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135</a:t>
            </a:fld>
            <a:endParaRPr lang="en-US"/>
          </a:p>
        </p:txBody>
      </p:sp>
    </p:spTree>
    <p:extLst>
      <p:ext uri="{BB962C8B-B14F-4D97-AF65-F5344CB8AC3E}">
        <p14:creationId xmlns:p14="http://schemas.microsoft.com/office/powerpoint/2010/main" val="3440746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We’re</a:t>
            </a:r>
            <a:r>
              <a:rPr lang="nb-NO" dirty="0"/>
              <a:t> </a:t>
            </a:r>
            <a:r>
              <a:rPr lang="nb-NO" dirty="0" err="1"/>
              <a:t>working</a:t>
            </a:r>
            <a:r>
              <a:rPr lang="nb-NO" dirty="0"/>
              <a:t> in a </a:t>
            </a:r>
            <a:r>
              <a:rPr lang="nb-NO" dirty="0" err="1"/>
              <a:t>rapidly</a:t>
            </a:r>
            <a:r>
              <a:rPr lang="nb-NO" dirty="0"/>
              <a:t> </a:t>
            </a:r>
            <a:r>
              <a:rPr lang="nb-NO" dirty="0" err="1"/>
              <a:t>evolving</a:t>
            </a:r>
            <a:r>
              <a:rPr lang="nb-NO" dirty="0"/>
              <a:t> </a:t>
            </a:r>
            <a:r>
              <a:rPr lang="nb-NO" dirty="0" err="1"/>
              <a:t>domain</a:t>
            </a:r>
            <a:r>
              <a:rPr lang="nb-NO" dirty="0"/>
              <a:t>. TV </a:t>
            </a:r>
            <a:r>
              <a:rPr lang="nb-NO" dirty="0" err="1"/>
              <a:t>streaming</a:t>
            </a:r>
            <a:r>
              <a:rPr lang="nb-NO" dirty="0"/>
              <a:t> is a </a:t>
            </a:r>
            <a:r>
              <a:rPr lang="nb-NO" dirty="0" err="1"/>
              <a:t>pretty</a:t>
            </a:r>
            <a:r>
              <a:rPr lang="nb-NO" dirty="0"/>
              <a:t> </a:t>
            </a:r>
            <a:r>
              <a:rPr lang="nb-NO" dirty="0" err="1"/>
              <a:t>competitive</a:t>
            </a:r>
            <a:r>
              <a:rPr lang="nb-NO" dirty="0"/>
              <a:t> business.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a:t>
            </a:fld>
            <a:endParaRPr lang="en-US"/>
          </a:p>
        </p:txBody>
      </p:sp>
    </p:spTree>
    <p:extLst>
      <p:ext uri="{BB962C8B-B14F-4D97-AF65-F5344CB8AC3E}">
        <p14:creationId xmlns:p14="http://schemas.microsoft.com/office/powerpoint/2010/main" val="202729776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now</a:t>
            </a:r>
            <a:r>
              <a:rPr lang="nb-NO" dirty="0"/>
              <a:t> </a:t>
            </a:r>
            <a:r>
              <a:rPr lang="nb-NO" dirty="0" err="1"/>
              <a:t>the</a:t>
            </a:r>
            <a:r>
              <a:rPr lang="nb-NO" dirty="0"/>
              <a:t> </a:t>
            </a:r>
            <a:r>
              <a:rPr lang="nb-NO" dirty="0" err="1"/>
              <a:t>client</a:t>
            </a:r>
            <a:r>
              <a:rPr lang="nb-NO" dirty="0"/>
              <a:t> </a:t>
            </a:r>
            <a:r>
              <a:rPr lang="nb-NO" dirty="0" err="1"/>
              <a:t>proceeds</a:t>
            </a:r>
            <a:r>
              <a:rPr lang="nb-NO" dirty="0"/>
              <a:t> to </a:t>
            </a:r>
            <a:r>
              <a:rPr lang="nb-NO" dirty="0" err="1"/>
              <a:t>go</a:t>
            </a:r>
            <a:r>
              <a:rPr lang="nb-NO" dirty="0"/>
              <a:t> up to </a:t>
            </a:r>
            <a:r>
              <a:rPr lang="nb-NO" dirty="0" err="1"/>
              <a:t>the</a:t>
            </a:r>
            <a:r>
              <a:rPr lang="nb-NO" dirty="0"/>
              <a:t> right, </a:t>
            </a:r>
            <a:r>
              <a:rPr lang="nb-NO" dirty="0" err="1"/>
              <a:t>but</a:t>
            </a:r>
            <a:r>
              <a:rPr lang="nb-NO" dirty="0"/>
              <a:t> </a:t>
            </a:r>
            <a:r>
              <a:rPr lang="nb-NO" dirty="0" err="1"/>
              <a:t>now</a:t>
            </a:r>
            <a:r>
              <a:rPr lang="nb-NO" dirty="0"/>
              <a:t> for </a:t>
            </a:r>
            <a:r>
              <a:rPr lang="nb-NO" dirty="0" err="1"/>
              <a:t>whatever</a:t>
            </a:r>
            <a:r>
              <a:rPr lang="nb-NO" dirty="0"/>
              <a:t> </a:t>
            </a:r>
            <a:r>
              <a:rPr lang="nb-NO" dirty="0" err="1"/>
              <a:t>reason</a:t>
            </a:r>
            <a:r>
              <a:rPr lang="nb-NO" dirty="0"/>
              <a:t>, </a:t>
            </a:r>
            <a:r>
              <a:rPr lang="nb-NO" dirty="0" err="1"/>
              <a:t>the</a:t>
            </a:r>
            <a:r>
              <a:rPr lang="nb-NO" dirty="0"/>
              <a:t> </a:t>
            </a:r>
            <a:r>
              <a:rPr lang="nb-NO" dirty="0" err="1"/>
              <a:t>application</a:t>
            </a:r>
            <a:r>
              <a:rPr lang="nb-NO" dirty="0"/>
              <a:t> </a:t>
            </a:r>
            <a:r>
              <a:rPr lang="nb-NO" dirty="0" err="1"/>
              <a:t>decides</a:t>
            </a:r>
            <a:r>
              <a:rPr lang="nb-NO" dirty="0"/>
              <a:t> </a:t>
            </a:r>
            <a:r>
              <a:rPr lang="nb-NO" dirty="0" err="1"/>
              <a:t>that</a:t>
            </a:r>
            <a:r>
              <a:rPr lang="nb-NO" dirty="0"/>
              <a:t> it makes </a:t>
            </a:r>
            <a:r>
              <a:rPr lang="nb-NO" dirty="0" err="1"/>
              <a:t>no</a:t>
            </a:r>
            <a:r>
              <a:rPr lang="nb-NO" dirty="0"/>
              <a:t> </a:t>
            </a:r>
            <a:r>
              <a:rPr lang="nb-NO" dirty="0" err="1"/>
              <a:t>sense</a:t>
            </a:r>
            <a:r>
              <a:rPr lang="nb-NO" dirty="0"/>
              <a:t> to offer </a:t>
            </a:r>
            <a:r>
              <a:rPr lang="nb-NO" dirty="0" err="1"/>
              <a:t>one</a:t>
            </a:r>
            <a:r>
              <a:rPr lang="nb-NO" dirty="0"/>
              <a:t> </a:t>
            </a:r>
            <a:r>
              <a:rPr lang="nb-NO" dirty="0" err="1"/>
              <a:t>of</a:t>
            </a:r>
            <a:r>
              <a:rPr lang="nb-NO" dirty="0"/>
              <a:t> </a:t>
            </a:r>
            <a:r>
              <a:rPr lang="nb-NO" dirty="0" err="1"/>
              <a:t>those</a:t>
            </a:r>
            <a:r>
              <a:rPr lang="nb-NO" dirty="0"/>
              <a:t> links. </a:t>
            </a:r>
            <a:r>
              <a:rPr lang="nb-NO" dirty="0" err="1"/>
              <a:t>We’re</a:t>
            </a:r>
            <a:r>
              <a:rPr lang="nb-NO" dirty="0"/>
              <a:t> not </a:t>
            </a:r>
            <a:r>
              <a:rPr lang="nb-NO" dirty="0" err="1"/>
              <a:t>going</a:t>
            </a:r>
            <a:r>
              <a:rPr lang="nb-NO" dirty="0"/>
              <a:t> to </a:t>
            </a:r>
            <a:r>
              <a:rPr lang="nb-NO" dirty="0" err="1"/>
              <a:t>give</a:t>
            </a:r>
            <a:r>
              <a:rPr lang="nb-NO" dirty="0"/>
              <a:t> </a:t>
            </a:r>
            <a:r>
              <a:rPr lang="nb-NO" dirty="0" err="1"/>
              <a:t>that</a:t>
            </a:r>
            <a:r>
              <a:rPr lang="nb-NO" dirty="0"/>
              <a:t> link </a:t>
            </a:r>
            <a:r>
              <a:rPr lang="nb-NO" dirty="0" err="1"/>
              <a:t>out</a:t>
            </a:r>
            <a:r>
              <a:rPr lang="nb-NO" dirty="0"/>
              <a:t>, </a:t>
            </a:r>
            <a:r>
              <a:rPr lang="nb-NO" dirty="0" err="1"/>
              <a:t>that</a:t>
            </a:r>
            <a:r>
              <a:rPr lang="nb-NO" dirty="0"/>
              <a:t> </a:t>
            </a:r>
            <a:r>
              <a:rPr lang="nb-NO" dirty="0" err="1"/>
              <a:t>option</a:t>
            </a:r>
            <a:r>
              <a:rPr lang="nb-NO" dirty="0"/>
              <a:t> </a:t>
            </a:r>
            <a:r>
              <a:rPr lang="nb-NO" dirty="0" err="1"/>
              <a:t>doesn’t</a:t>
            </a:r>
            <a:r>
              <a:rPr lang="nb-NO" dirty="0"/>
              <a:t> </a:t>
            </a:r>
            <a:r>
              <a:rPr lang="nb-NO" dirty="0" err="1"/>
              <a:t>apply</a:t>
            </a:r>
            <a:r>
              <a:rPr lang="nb-NO" dirty="0"/>
              <a:t> in </a:t>
            </a:r>
            <a:r>
              <a:rPr lang="nb-NO" dirty="0" err="1"/>
              <a:t>this</a:t>
            </a:r>
            <a:r>
              <a:rPr lang="nb-NO" dirty="0"/>
              <a:t> </a:t>
            </a:r>
            <a:r>
              <a:rPr lang="nb-NO" dirty="0" err="1"/>
              <a:t>context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136</a:t>
            </a:fld>
            <a:endParaRPr lang="en-US"/>
          </a:p>
        </p:txBody>
      </p:sp>
    </p:spTree>
    <p:extLst>
      <p:ext uri="{BB962C8B-B14F-4D97-AF65-F5344CB8AC3E}">
        <p14:creationId xmlns:p14="http://schemas.microsoft.com/office/powerpoint/2010/main" val="31477848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from </a:t>
            </a:r>
            <a:r>
              <a:rPr lang="nb-NO" dirty="0" err="1"/>
              <a:t>the</a:t>
            </a:r>
            <a:r>
              <a:rPr lang="nb-NO" dirty="0"/>
              <a:t> </a:t>
            </a:r>
            <a:r>
              <a:rPr lang="nb-NO" dirty="0" err="1"/>
              <a:t>client’s</a:t>
            </a:r>
            <a:r>
              <a:rPr lang="nb-NO" dirty="0"/>
              <a:t> </a:t>
            </a:r>
            <a:r>
              <a:rPr lang="nb-NO" dirty="0" err="1"/>
              <a:t>perspective</a:t>
            </a:r>
            <a:r>
              <a:rPr lang="nb-NO" dirty="0"/>
              <a:t>, </a:t>
            </a:r>
            <a:r>
              <a:rPr lang="nb-NO" dirty="0" err="1"/>
              <a:t>that</a:t>
            </a:r>
            <a:r>
              <a:rPr lang="nb-NO" dirty="0"/>
              <a:t> link </a:t>
            </a:r>
            <a:r>
              <a:rPr lang="nb-NO" dirty="0" err="1"/>
              <a:t>doesn’t</a:t>
            </a:r>
            <a:r>
              <a:rPr lang="nb-NO" dirty="0"/>
              <a:t> </a:t>
            </a:r>
            <a:r>
              <a:rPr lang="nb-NO" dirty="0" err="1"/>
              <a:t>exist</a:t>
            </a:r>
            <a:r>
              <a:rPr lang="nb-NO" dirty="0"/>
              <a:t>. </a:t>
            </a:r>
            <a:r>
              <a:rPr lang="nb-NO" dirty="0" err="1"/>
              <a:t>There</a:t>
            </a:r>
            <a:r>
              <a:rPr lang="nb-NO" dirty="0"/>
              <a:t> is </a:t>
            </a:r>
            <a:r>
              <a:rPr lang="nb-NO" dirty="0" err="1"/>
              <a:t>no</a:t>
            </a:r>
            <a:r>
              <a:rPr lang="nb-NO" dirty="0"/>
              <a:t> </a:t>
            </a:r>
            <a:r>
              <a:rPr lang="nb-NO" dirty="0" err="1"/>
              <a:t>way</a:t>
            </a:r>
            <a:r>
              <a:rPr lang="nb-NO" dirty="0"/>
              <a:t> to </a:t>
            </a:r>
            <a:r>
              <a:rPr lang="nb-NO" dirty="0" err="1"/>
              <a:t>navigate</a:t>
            </a:r>
            <a:r>
              <a:rPr lang="nb-NO" dirty="0"/>
              <a:t> to </a:t>
            </a:r>
            <a:r>
              <a:rPr lang="nb-NO" dirty="0" err="1"/>
              <a:t>that</a:t>
            </a:r>
            <a:r>
              <a:rPr lang="nb-NO" dirty="0"/>
              <a:t> </a:t>
            </a:r>
            <a:r>
              <a:rPr lang="nb-NO" dirty="0" err="1"/>
              <a:t>resource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137</a:t>
            </a:fld>
            <a:endParaRPr lang="en-US"/>
          </a:p>
        </p:txBody>
      </p:sp>
    </p:spTree>
    <p:extLst>
      <p:ext uri="{BB962C8B-B14F-4D97-AF65-F5344CB8AC3E}">
        <p14:creationId xmlns:p14="http://schemas.microsoft.com/office/powerpoint/2010/main" val="18642666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what’s</a:t>
            </a:r>
            <a:r>
              <a:rPr lang="nb-NO" dirty="0"/>
              <a:t> </a:t>
            </a:r>
            <a:r>
              <a:rPr lang="nb-NO" dirty="0" err="1"/>
              <a:t>the</a:t>
            </a:r>
            <a:r>
              <a:rPr lang="nb-NO" dirty="0"/>
              <a:t> </a:t>
            </a:r>
            <a:r>
              <a:rPr lang="nb-NO" dirty="0" err="1"/>
              <a:t>client</a:t>
            </a:r>
            <a:r>
              <a:rPr lang="nb-NO" dirty="0"/>
              <a:t> </a:t>
            </a:r>
            <a:r>
              <a:rPr lang="nb-NO" dirty="0" err="1"/>
              <a:t>going</a:t>
            </a:r>
            <a:r>
              <a:rPr lang="nb-NO" dirty="0"/>
              <a:t> to do? In </a:t>
            </a:r>
            <a:r>
              <a:rPr lang="nb-NO" dirty="0" err="1"/>
              <a:t>this</a:t>
            </a:r>
            <a:r>
              <a:rPr lang="nb-NO" dirty="0"/>
              <a:t> case, </a:t>
            </a:r>
            <a:r>
              <a:rPr lang="nb-NO" dirty="0" err="1"/>
              <a:t>they</a:t>
            </a:r>
            <a:r>
              <a:rPr lang="nb-NO" dirty="0"/>
              <a:t> </a:t>
            </a:r>
            <a:r>
              <a:rPr lang="nb-NO" dirty="0" err="1"/>
              <a:t>might</a:t>
            </a:r>
            <a:r>
              <a:rPr lang="nb-NO" dirty="0"/>
              <a:t> </a:t>
            </a:r>
            <a:r>
              <a:rPr lang="nb-NO" dirty="0" err="1"/>
              <a:t>go</a:t>
            </a:r>
            <a:r>
              <a:rPr lang="nb-NO" dirty="0"/>
              <a:t> straight for </a:t>
            </a:r>
            <a:r>
              <a:rPr lang="nb-NO" dirty="0" err="1"/>
              <a:t>the</a:t>
            </a:r>
            <a:r>
              <a:rPr lang="nb-NO" dirty="0"/>
              <a:t> finish line and start playback.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138</a:t>
            </a:fld>
            <a:endParaRPr lang="en-US"/>
          </a:p>
        </p:txBody>
      </p:sp>
    </p:spTree>
    <p:extLst>
      <p:ext uri="{BB962C8B-B14F-4D97-AF65-F5344CB8AC3E}">
        <p14:creationId xmlns:p14="http://schemas.microsoft.com/office/powerpoint/2010/main" val="6038135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the</a:t>
            </a:r>
            <a:r>
              <a:rPr lang="nb-NO" dirty="0"/>
              <a:t> goal is </a:t>
            </a:r>
            <a:r>
              <a:rPr lang="nb-NO" dirty="0" err="1"/>
              <a:t>achieved</a:t>
            </a:r>
            <a:r>
              <a:rPr lang="nb-NO" dirty="0"/>
              <a:t>, </a:t>
            </a:r>
            <a:r>
              <a:rPr lang="nb-NO" dirty="0" err="1"/>
              <a:t>the</a:t>
            </a:r>
            <a:r>
              <a:rPr lang="nb-NO" dirty="0"/>
              <a:t> narrative </a:t>
            </a:r>
            <a:r>
              <a:rPr lang="nb-NO" dirty="0" err="1"/>
              <a:t>ends</a:t>
            </a:r>
            <a:r>
              <a:rPr lang="nb-NO" dirty="0"/>
              <a:t> </a:t>
            </a:r>
            <a:r>
              <a:rPr lang="nb-NO" dirty="0" err="1"/>
              <a:t>there</a:t>
            </a:r>
            <a:r>
              <a:rPr lang="nb-NO" dirty="0"/>
              <a:t>, </a:t>
            </a:r>
            <a:r>
              <a:rPr lang="nb-NO" dirty="0" err="1"/>
              <a:t>having</a:t>
            </a:r>
            <a:r>
              <a:rPr lang="nb-NO" dirty="0"/>
              <a:t> </a:t>
            </a:r>
            <a:r>
              <a:rPr lang="nb-NO" dirty="0" err="1"/>
              <a:t>taken</a:t>
            </a:r>
            <a:r>
              <a:rPr lang="nb-NO" dirty="0"/>
              <a:t> </a:t>
            </a:r>
            <a:r>
              <a:rPr lang="nb-NO" dirty="0" err="1"/>
              <a:t>this</a:t>
            </a:r>
            <a:r>
              <a:rPr lang="nb-NO" dirty="0"/>
              <a:t> </a:t>
            </a:r>
            <a:r>
              <a:rPr lang="nb-NO" dirty="0" err="1"/>
              <a:t>path</a:t>
            </a:r>
            <a:r>
              <a:rPr lang="nb-NO" dirty="0"/>
              <a:t> </a:t>
            </a:r>
            <a:r>
              <a:rPr lang="nb-NO" dirty="0" err="1"/>
              <a:t>through</a:t>
            </a:r>
            <a:r>
              <a:rPr lang="nb-NO" dirty="0"/>
              <a:t> </a:t>
            </a:r>
            <a:r>
              <a:rPr lang="nb-NO" dirty="0" err="1"/>
              <a:t>the</a:t>
            </a:r>
            <a:r>
              <a:rPr lang="nb-NO" dirty="0"/>
              <a:t> API.</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139</a:t>
            </a:fld>
            <a:endParaRPr lang="en-US"/>
          </a:p>
        </p:txBody>
      </p:sp>
    </p:spTree>
    <p:extLst>
      <p:ext uri="{BB962C8B-B14F-4D97-AF65-F5344CB8AC3E}">
        <p14:creationId xmlns:p14="http://schemas.microsoft.com/office/powerpoint/2010/main" val="19820974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that’s</a:t>
            </a:r>
            <a:r>
              <a:rPr lang="nb-NO" dirty="0"/>
              <a:t> </a:t>
            </a:r>
            <a:r>
              <a:rPr lang="nb-NO" dirty="0" err="1"/>
              <a:t>one</a:t>
            </a:r>
            <a:r>
              <a:rPr lang="nb-NO" dirty="0"/>
              <a:t> </a:t>
            </a:r>
            <a:r>
              <a:rPr lang="nb-NO" dirty="0" err="1"/>
              <a:t>way</a:t>
            </a:r>
            <a:r>
              <a:rPr lang="nb-NO" dirty="0"/>
              <a:t> to </a:t>
            </a:r>
            <a:r>
              <a:rPr lang="nb-NO" dirty="0" err="1"/>
              <a:t>achieve</a:t>
            </a:r>
            <a:r>
              <a:rPr lang="nb-NO" dirty="0"/>
              <a:t> </a:t>
            </a:r>
            <a:r>
              <a:rPr lang="nb-NO" dirty="0" err="1"/>
              <a:t>the</a:t>
            </a:r>
            <a:r>
              <a:rPr lang="nb-NO" dirty="0"/>
              <a:t> goal </a:t>
            </a:r>
            <a:r>
              <a:rPr lang="nb-NO" dirty="0" err="1"/>
              <a:t>of</a:t>
            </a:r>
            <a:r>
              <a:rPr lang="nb-NO" dirty="0"/>
              <a:t> </a:t>
            </a:r>
            <a:r>
              <a:rPr lang="nb-NO" dirty="0" err="1"/>
              <a:t>playing</a:t>
            </a:r>
            <a:r>
              <a:rPr lang="nb-NO" dirty="0"/>
              <a:t> video </a:t>
            </a:r>
            <a:r>
              <a:rPr lang="nb-NO" dirty="0" err="1"/>
              <a:t>using</a:t>
            </a:r>
            <a:r>
              <a:rPr lang="nb-NO" dirty="0"/>
              <a:t> </a:t>
            </a:r>
            <a:r>
              <a:rPr lang="nb-NO" dirty="0" err="1"/>
              <a:t>this</a:t>
            </a:r>
            <a:r>
              <a:rPr lang="nb-NO" dirty="0"/>
              <a:t> API.</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140</a:t>
            </a:fld>
            <a:endParaRPr lang="en-US"/>
          </a:p>
        </p:txBody>
      </p:sp>
    </p:spTree>
    <p:extLst>
      <p:ext uri="{BB962C8B-B14F-4D97-AF65-F5344CB8AC3E}">
        <p14:creationId xmlns:p14="http://schemas.microsoft.com/office/powerpoint/2010/main" val="7355711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there</a:t>
            </a:r>
            <a:r>
              <a:rPr lang="nb-NO" dirty="0"/>
              <a:t> </a:t>
            </a:r>
            <a:r>
              <a:rPr lang="nb-NO" dirty="0" err="1"/>
              <a:t>are</a:t>
            </a:r>
            <a:r>
              <a:rPr lang="nb-NO" dirty="0"/>
              <a:t> </a:t>
            </a:r>
            <a:r>
              <a:rPr lang="nb-NO" dirty="0" err="1"/>
              <a:t>other</a:t>
            </a:r>
            <a:r>
              <a:rPr lang="nb-NO" dirty="0"/>
              <a:t> </a:t>
            </a:r>
            <a:r>
              <a:rPr lang="nb-NO" dirty="0" err="1"/>
              <a:t>options</a:t>
            </a:r>
            <a:r>
              <a:rPr lang="nb-NO" dirty="0"/>
              <a:t>. </a:t>
            </a:r>
            <a:r>
              <a:rPr lang="nb-NO" dirty="0" err="1"/>
              <a:t>Let’s</a:t>
            </a:r>
            <a:r>
              <a:rPr lang="nb-NO" dirty="0"/>
              <a:t> just </a:t>
            </a:r>
            <a:r>
              <a:rPr lang="nb-NO" dirty="0" err="1"/>
              <a:t>quickly</a:t>
            </a:r>
            <a:r>
              <a:rPr lang="nb-NO" dirty="0"/>
              <a:t> do </a:t>
            </a:r>
            <a:r>
              <a:rPr lang="nb-NO" dirty="0" err="1"/>
              <a:t>one</a:t>
            </a:r>
            <a:r>
              <a:rPr lang="nb-NO" dirty="0"/>
              <a:t> more. </a:t>
            </a:r>
            <a:r>
              <a:rPr lang="nb-NO" dirty="0" err="1"/>
              <a:t>Let’s</a:t>
            </a:r>
            <a:r>
              <a:rPr lang="nb-NO" dirty="0"/>
              <a:t> </a:t>
            </a:r>
            <a:r>
              <a:rPr lang="nb-NO" dirty="0" err="1"/>
              <a:t>go</a:t>
            </a:r>
            <a:r>
              <a:rPr lang="nb-NO" dirty="0"/>
              <a:t> right, and </a:t>
            </a:r>
            <a:r>
              <a:rPr lang="nb-NO" dirty="0" err="1"/>
              <a:t>then</a:t>
            </a:r>
            <a:r>
              <a:rPr lang="nb-NO" dirty="0"/>
              <a:t> </a:t>
            </a:r>
            <a:r>
              <a:rPr lang="nb-NO" dirty="0" err="1"/>
              <a:t>left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141</a:t>
            </a:fld>
            <a:endParaRPr lang="en-US"/>
          </a:p>
        </p:txBody>
      </p:sp>
    </p:spTree>
    <p:extLst>
      <p:ext uri="{BB962C8B-B14F-4D97-AF65-F5344CB8AC3E}">
        <p14:creationId xmlns:p14="http://schemas.microsoft.com/office/powerpoint/2010/main" val="36697385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you</a:t>
            </a:r>
            <a:r>
              <a:rPr lang="nb-NO" dirty="0"/>
              <a:t> </a:t>
            </a:r>
            <a:r>
              <a:rPr lang="nb-NO" dirty="0" err="1"/>
              <a:t>go</a:t>
            </a:r>
            <a:r>
              <a:rPr lang="nb-NO" dirty="0"/>
              <a:t> </a:t>
            </a:r>
            <a:r>
              <a:rPr lang="nb-NO" dirty="0" err="1"/>
              <a:t>left</a:t>
            </a:r>
            <a:r>
              <a:rPr lang="nb-NO" dirty="0"/>
              <a:t> </a:t>
            </a:r>
            <a:r>
              <a:rPr lang="nb-NO" dirty="0" err="1"/>
              <a:t>again</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144</a:t>
            </a:fld>
            <a:endParaRPr lang="en-US"/>
          </a:p>
        </p:txBody>
      </p:sp>
    </p:spTree>
    <p:extLst>
      <p:ext uri="{BB962C8B-B14F-4D97-AF65-F5344CB8AC3E}">
        <p14:creationId xmlns:p14="http://schemas.microsoft.com/office/powerpoint/2010/main" val="10730169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you</a:t>
            </a:r>
            <a:r>
              <a:rPr lang="nb-NO" dirty="0"/>
              <a:t> </a:t>
            </a:r>
            <a:r>
              <a:rPr lang="nb-NO" dirty="0" err="1"/>
              <a:t>reach</a:t>
            </a:r>
            <a:r>
              <a:rPr lang="nb-NO" dirty="0"/>
              <a:t> </a:t>
            </a:r>
            <a:r>
              <a:rPr lang="nb-NO" dirty="0" err="1"/>
              <a:t>the</a:t>
            </a:r>
            <a:r>
              <a:rPr lang="nb-NO" dirty="0"/>
              <a:t> goal </a:t>
            </a:r>
            <a:r>
              <a:rPr lang="nb-NO" dirty="0" err="1"/>
              <a:t>through</a:t>
            </a:r>
            <a:r>
              <a:rPr lang="nb-NO" dirty="0"/>
              <a:t> a different </a:t>
            </a:r>
            <a:r>
              <a:rPr lang="nb-NO" dirty="0" err="1"/>
              <a:t>path</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145</a:t>
            </a:fld>
            <a:endParaRPr lang="en-US"/>
          </a:p>
        </p:txBody>
      </p:sp>
    </p:spTree>
    <p:extLst>
      <p:ext uri="{BB962C8B-B14F-4D97-AF65-F5344CB8AC3E}">
        <p14:creationId xmlns:p14="http://schemas.microsoft.com/office/powerpoint/2010/main" val="388377302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in </a:t>
            </a:r>
            <a:r>
              <a:rPr lang="nb-NO" dirty="0" err="1"/>
              <a:t>this</a:t>
            </a:r>
            <a:r>
              <a:rPr lang="nb-NO" dirty="0"/>
              <a:t> case, </a:t>
            </a:r>
            <a:r>
              <a:rPr lang="nb-NO" dirty="0" err="1"/>
              <a:t>the</a:t>
            </a:r>
            <a:r>
              <a:rPr lang="nb-NO" dirty="0"/>
              <a:t> narrative </a:t>
            </a:r>
            <a:r>
              <a:rPr lang="nb-NO" dirty="0" err="1"/>
              <a:t>looked</a:t>
            </a:r>
            <a:r>
              <a:rPr lang="nb-NO" dirty="0"/>
              <a:t> like </a:t>
            </a:r>
            <a:r>
              <a:rPr lang="nb-NO" dirty="0" err="1"/>
              <a:t>this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146</a:t>
            </a:fld>
            <a:endParaRPr lang="en-US"/>
          </a:p>
        </p:txBody>
      </p:sp>
    </p:spTree>
    <p:extLst>
      <p:ext uri="{BB962C8B-B14F-4D97-AF65-F5344CB8AC3E}">
        <p14:creationId xmlns:p14="http://schemas.microsoft.com/office/powerpoint/2010/main" val="8594341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 </a:t>
            </a:r>
            <a:r>
              <a:rPr lang="nb-NO" dirty="0" err="1"/>
              <a:t>consequence</a:t>
            </a:r>
            <a:r>
              <a:rPr lang="nb-NO" dirty="0"/>
              <a:t> is </a:t>
            </a:r>
            <a:r>
              <a:rPr lang="nb-NO" dirty="0" err="1"/>
              <a:t>that</a:t>
            </a:r>
            <a:r>
              <a:rPr lang="nb-NO" dirty="0"/>
              <a:t> </a:t>
            </a:r>
            <a:r>
              <a:rPr lang="nb-NO" dirty="0" err="1"/>
              <a:t>we</a:t>
            </a:r>
            <a:r>
              <a:rPr lang="nb-NO" dirty="0"/>
              <a:t> have </a:t>
            </a:r>
            <a:r>
              <a:rPr lang="nb-NO" dirty="0" err="1"/>
              <a:t>some</a:t>
            </a:r>
            <a:r>
              <a:rPr lang="nb-NO" dirty="0"/>
              <a:t> </a:t>
            </a:r>
            <a:r>
              <a:rPr lang="nb-NO" dirty="0" err="1"/>
              <a:t>redundancy</a:t>
            </a:r>
            <a:r>
              <a:rPr lang="nb-NO" dirty="0"/>
              <a:t> </a:t>
            </a:r>
            <a:r>
              <a:rPr lang="nb-NO" dirty="0" err="1"/>
              <a:t>here</a:t>
            </a:r>
            <a:r>
              <a:rPr lang="nb-NO" dirty="0"/>
              <a:t>. </a:t>
            </a:r>
            <a:r>
              <a:rPr lang="nb-NO" dirty="0" err="1"/>
              <a:t>I’ve</a:t>
            </a:r>
            <a:r>
              <a:rPr lang="nb-NO" dirty="0"/>
              <a:t> </a:t>
            </a:r>
            <a:r>
              <a:rPr lang="nb-NO" dirty="0" err="1"/>
              <a:t>colored</a:t>
            </a:r>
            <a:r>
              <a:rPr lang="nb-NO" dirty="0"/>
              <a:t> </a:t>
            </a:r>
            <a:r>
              <a:rPr lang="nb-NO" dirty="0" err="1"/>
              <a:t>two</a:t>
            </a:r>
            <a:r>
              <a:rPr lang="nb-NO" dirty="0"/>
              <a:t> </a:t>
            </a:r>
            <a:r>
              <a:rPr lang="nb-NO" dirty="0" err="1"/>
              <a:t>resources</a:t>
            </a:r>
            <a:r>
              <a:rPr lang="nb-NO" dirty="0"/>
              <a:t> </a:t>
            </a:r>
            <a:r>
              <a:rPr lang="nb-NO" dirty="0" err="1"/>
              <a:t>dark</a:t>
            </a:r>
            <a:r>
              <a:rPr lang="nb-NO" dirty="0"/>
              <a:t> green, </a:t>
            </a:r>
            <a:r>
              <a:rPr lang="nb-NO" dirty="0" err="1"/>
              <a:t>they</a:t>
            </a:r>
            <a:r>
              <a:rPr lang="nb-NO" dirty="0"/>
              <a:t> </a:t>
            </a:r>
            <a:r>
              <a:rPr lang="nb-NO" dirty="0" err="1"/>
              <a:t>are</a:t>
            </a:r>
            <a:r>
              <a:rPr lang="nb-NO" dirty="0"/>
              <a:t> </a:t>
            </a:r>
            <a:r>
              <a:rPr lang="nb-NO" dirty="0" err="1"/>
              <a:t>two</a:t>
            </a:r>
            <a:r>
              <a:rPr lang="nb-NO" dirty="0"/>
              <a:t> </a:t>
            </a:r>
            <a:r>
              <a:rPr lang="nb-NO" dirty="0" err="1"/>
              <a:t>of</a:t>
            </a:r>
            <a:r>
              <a:rPr lang="nb-NO" dirty="0"/>
              <a:t> </a:t>
            </a:r>
            <a:r>
              <a:rPr lang="nb-NO" dirty="0" err="1"/>
              <a:t>the</a:t>
            </a:r>
            <a:r>
              <a:rPr lang="nb-NO" dirty="0"/>
              <a:t> </a:t>
            </a:r>
            <a:r>
              <a:rPr lang="nb-NO" dirty="0" err="1"/>
              <a:t>resources</a:t>
            </a:r>
            <a:r>
              <a:rPr lang="nb-NO" dirty="0"/>
              <a:t> </a:t>
            </a:r>
            <a:r>
              <a:rPr lang="nb-NO" dirty="0" err="1"/>
              <a:t>that</a:t>
            </a:r>
            <a:r>
              <a:rPr lang="nb-NO" dirty="0"/>
              <a:t> </a:t>
            </a:r>
            <a:r>
              <a:rPr lang="nb-NO" dirty="0" err="1"/>
              <a:t>point</a:t>
            </a:r>
            <a:r>
              <a:rPr lang="nb-NO" dirty="0"/>
              <a:t> to </a:t>
            </a:r>
            <a:r>
              <a:rPr lang="nb-NO" dirty="0" err="1"/>
              <a:t>the</a:t>
            </a:r>
            <a:r>
              <a:rPr lang="nb-NO" dirty="0"/>
              <a:t> goal, </a:t>
            </a:r>
            <a:r>
              <a:rPr lang="nb-NO" dirty="0" err="1"/>
              <a:t>the</a:t>
            </a:r>
            <a:r>
              <a:rPr lang="nb-NO" dirty="0"/>
              <a:t> </a:t>
            </a:r>
            <a:r>
              <a:rPr lang="nb-NO" dirty="0" err="1"/>
              <a:t>yellow</a:t>
            </a:r>
            <a:r>
              <a:rPr lang="nb-NO" dirty="0"/>
              <a:t> </a:t>
            </a:r>
            <a:r>
              <a:rPr lang="nb-NO" dirty="0" err="1"/>
              <a:t>resource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148</a:t>
            </a:fld>
            <a:endParaRPr lang="en-US"/>
          </a:p>
        </p:txBody>
      </p:sp>
    </p:spTree>
    <p:extLst>
      <p:ext uri="{BB962C8B-B14F-4D97-AF65-F5344CB8AC3E}">
        <p14:creationId xmlns:p14="http://schemas.microsoft.com/office/powerpoint/2010/main" val="3775424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That</a:t>
            </a:r>
            <a:r>
              <a:rPr lang="nb-NO" dirty="0"/>
              <a:t> </a:t>
            </a:r>
            <a:r>
              <a:rPr lang="nb-NO" dirty="0" err="1"/>
              <a:t>means</a:t>
            </a:r>
            <a:r>
              <a:rPr lang="nb-NO" dirty="0"/>
              <a:t> </a:t>
            </a:r>
            <a:r>
              <a:rPr lang="nb-NO" dirty="0" err="1"/>
              <a:t>that</a:t>
            </a:r>
            <a:r>
              <a:rPr lang="nb-NO" dirty="0"/>
              <a:t> </a:t>
            </a:r>
            <a:r>
              <a:rPr lang="nb-NO" dirty="0" err="1"/>
              <a:t>we</a:t>
            </a:r>
            <a:r>
              <a:rPr lang="nb-NO" dirty="0"/>
              <a:t> must </a:t>
            </a:r>
            <a:r>
              <a:rPr lang="nb-NO" dirty="0" err="1"/>
              <a:t>stay</a:t>
            </a:r>
            <a:r>
              <a:rPr lang="nb-NO" dirty="0"/>
              <a:t> </a:t>
            </a:r>
            <a:r>
              <a:rPr lang="nb-NO" dirty="0" err="1"/>
              <a:t>competitive</a:t>
            </a:r>
            <a:r>
              <a:rPr lang="nb-NO" dirty="0"/>
              <a:t>. </a:t>
            </a:r>
            <a:r>
              <a:rPr lang="nb-NO" dirty="0" err="1"/>
              <a:t>We</a:t>
            </a:r>
            <a:r>
              <a:rPr lang="nb-NO" dirty="0"/>
              <a:t> have </a:t>
            </a:r>
            <a:r>
              <a:rPr lang="nb-NO" dirty="0" err="1"/>
              <a:t>some</a:t>
            </a:r>
            <a:r>
              <a:rPr lang="nb-NO" dirty="0"/>
              <a:t> </a:t>
            </a:r>
            <a:r>
              <a:rPr lang="nb-NO" dirty="0" err="1"/>
              <a:t>pretty</a:t>
            </a:r>
            <a:r>
              <a:rPr lang="nb-NO" dirty="0"/>
              <a:t> </a:t>
            </a:r>
            <a:r>
              <a:rPr lang="nb-NO" dirty="0" err="1"/>
              <a:t>significant</a:t>
            </a:r>
            <a:r>
              <a:rPr lang="nb-NO" dirty="0"/>
              <a:t> </a:t>
            </a:r>
            <a:r>
              <a:rPr lang="nb-NO" dirty="0" err="1"/>
              <a:t>competitors</a:t>
            </a:r>
            <a:r>
              <a:rPr lang="nb-NO" dirty="0"/>
              <a:t>. It used to be back in </a:t>
            </a:r>
            <a:r>
              <a:rPr lang="nb-NO" dirty="0" err="1"/>
              <a:t>the</a:t>
            </a:r>
            <a:r>
              <a:rPr lang="nb-NO" dirty="0"/>
              <a:t> </a:t>
            </a:r>
            <a:r>
              <a:rPr lang="nb-NO" dirty="0" err="1"/>
              <a:t>good</a:t>
            </a:r>
            <a:r>
              <a:rPr lang="nb-NO" dirty="0"/>
              <a:t> old </a:t>
            </a:r>
            <a:r>
              <a:rPr lang="nb-NO" dirty="0" err="1"/>
              <a:t>days</a:t>
            </a:r>
            <a:r>
              <a:rPr lang="nb-NO" dirty="0"/>
              <a:t> </a:t>
            </a:r>
            <a:r>
              <a:rPr lang="nb-NO" dirty="0" err="1"/>
              <a:t>that</a:t>
            </a:r>
            <a:r>
              <a:rPr lang="nb-NO" dirty="0"/>
              <a:t> </a:t>
            </a:r>
            <a:r>
              <a:rPr lang="nb-NO" dirty="0" err="1"/>
              <a:t>we</a:t>
            </a:r>
            <a:r>
              <a:rPr lang="nb-NO" dirty="0"/>
              <a:t> </a:t>
            </a:r>
            <a:r>
              <a:rPr lang="nb-NO" dirty="0" err="1"/>
              <a:t>competed</a:t>
            </a:r>
            <a:r>
              <a:rPr lang="nb-NO" dirty="0"/>
              <a:t> </a:t>
            </a:r>
            <a:r>
              <a:rPr lang="nb-NO" dirty="0" err="1"/>
              <a:t>with</a:t>
            </a:r>
            <a:r>
              <a:rPr lang="nb-NO" dirty="0"/>
              <a:t> </a:t>
            </a:r>
            <a:r>
              <a:rPr lang="nb-NO" dirty="0" err="1"/>
              <a:t>other</a:t>
            </a:r>
            <a:r>
              <a:rPr lang="nb-NO" dirty="0"/>
              <a:t> Norwegian </a:t>
            </a:r>
            <a:r>
              <a:rPr lang="nb-NO" dirty="0" err="1"/>
              <a:t>broadcasters</a:t>
            </a:r>
            <a:r>
              <a:rPr lang="nb-NO" dirty="0"/>
              <a:t>. </a:t>
            </a:r>
            <a:r>
              <a:rPr lang="nb-NO" dirty="0" err="1"/>
              <a:t>Now</a:t>
            </a:r>
            <a:r>
              <a:rPr lang="nb-NO" dirty="0"/>
              <a:t> </a:t>
            </a:r>
            <a:r>
              <a:rPr lang="nb-NO" dirty="0" err="1"/>
              <a:t>we</a:t>
            </a:r>
            <a:r>
              <a:rPr lang="nb-NO" dirty="0"/>
              <a:t> </a:t>
            </a:r>
            <a:r>
              <a:rPr lang="nb-NO" dirty="0" err="1"/>
              <a:t>compete</a:t>
            </a:r>
            <a:r>
              <a:rPr lang="nb-NO" dirty="0"/>
              <a:t> </a:t>
            </a:r>
            <a:r>
              <a:rPr lang="nb-NO" dirty="0" err="1"/>
              <a:t>with</a:t>
            </a:r>
            <a:r>
              <a:rPr lang="nb-NO" dirty="0"/>
              <a:t> </a:t>
            </a:r>
            <a:r>
              <a:rPr lang="nb-NO" dirty="0" err="1"/>
              <a:t>Netflix</a:t>
            </a:r>
            <a:r>
              <a:rPr lang="nb-NO" dirty="0"/>
              <a:t>, </a:t>
            </a:r>
            <a:r>
              <a:rPr lang="nb-NO" dirty="0" err="1"/>
              <a:t>YouTube</a:t>
            </a:r>
            <a:r>
              <a:rPr lang="nb-NO" dirty="0"/>
              <a:t>, HBO, Disney+ and so </a:t>
            </a:r>
            <a:r>
              <a:rPr lang="nb-NO" dirty="0" err="1"/>
              <a:t>forth</a:t>
            </a:r>
            <a:r>
              <a:rPr lang="nb-NO" dirty="0"/>
              <a:t>. </a:t>
            </a:r>
            <a:r>
              <a:rPr lang="nb-NO" dirty="0" err="1"/>
              <a:t>We</a:t>
            </a:r>
            <a:r>
              <a:rPr lang="nb-NO" dirty="0"/>
              <a:t> </a:t>
            </a:r>
            <a:r>
              <a:rPr lang="nb-NO" dirty="0" err="1"/>
              <a:t>can’t</a:t>
            </a:r>
            <a:r>
              <a:rPr lang="nb-NO" dirty="0"/>
              <a:t> beat </a:t>
            </a:r>
            <a:r>
              <a:rPr lang="nb-NO" dirty="0" err="1"/>
              <a:t>them</a:t>
            </a:r>
            <a:r>
              <a:rPr lang="nb-NO" dirty="0"/>
              <a:t> </a:t>
            </a:r>
            <a:r>
              <a:rPr lang="nb-NO" dirty="0" err="1"/>
              <a:t>on</a:t>
            </a:r>
            <a:r>
              <a:rPr lang="nb-NO" dirty="0"/>
              <a:t> </a:t>
            </a:r>
            <a:r>
              <a:rPr lang="nb-NO" dirty="0" err="1"/>
              <a:t>resources</a:t>
            </a:r>
            <a:r>
              <a:rPr lang="nb-NO" dirty="0"/>
              <a:t>, so </a:t>
            </a:r>
            <a:r>
              <a:rPr lang="nb-NO" dirty="0" err="1"/>
              <a:t>we</a:t>
            </a:r>
            <a:r>
              <a:rPr lang="nb-NO" dirty="0"/>
              <a:t> must be smart </a:t>
            </a:r>
            <a:r>
              <a:rPr lang="nb-NO" dirty="0" err="1"/>
              <a:t>about</a:t>
            </a:r>
            <a:r>
              <a:rPr lang="nb-NO" dirty="0"/>
              <a:t> </a:t>
            </a:r>
            <a:r>
              <a:rPr lang="nb-NO" dirty="0" err="1"/>
              <a:t>what</a:t>
            </a:r>
            <a:r>
              <a:rPr lang="nb-NO" dirty="0"/>
              <a:t> </a:t>
            </a:r>
            <a:r>
              <a:rPr lang="nb-NO" dirty="0" err="1"/>
              <a:t>we</a:t>
            </a:r>
            <a:r>
              <a:rPr lang="nb-NO" dirty="0"/>
              <a:t> do.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a:t>
            </a:fld>
            <a:endParaRPr lang="en-US"/>
          </a:p>
        </p:txBody>
      </p:sp>
    </p:spTree>
    <p:extLst>
      <p:ext uri="{BB962C8B-B14F-4D97-AF65-F5344CB8AC3E}">
        <p14:creationId xmlns:p14="http://schemas.microsoft.com/office/powerpoint/2010/main" val="296769105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That</a:t>
            </a:r>
            <a:r>
              <a:rPr lang="nb-NO" dirty="0"/>
              <a:t> </a:t>
            </a:r>
            <a:r>
              <a:rPr lang="nb-NO" dirty="0" err="1"/>
              <a:t>means</a:t>
            </a:r>
            <a:r>
              <a:rPr lang="nb-NO" dirty="0"/>
              <a:t> </a:t>
            </a:r>
            <a:r>
              <a:rPr lang="nb-NO" dirty="0" err="1"/>
              <a:t>that</a:t>
            </a:r>
            <a:r>
              <a:rPr lang="nb-NO" dirty="0"/>
              <a:t> </a:t>
            </a:r>
            <a:r>
              <a:rPr lang="nb-NO" dirty="0" err="1"/>
              <a:t>if</a:t>
            </a:r>
            <a:r>
              <a:rPr lang="nb-NO" dirty="0"/>
              <a:t> </a:t>
            </a:r>
            <a:r>
              <a:rPr lang="nb-NO" dirty="0" err="1"/>
              <a:t>the</a:t>
            </a:r>
            <a:r>
              <a:rPr lang="nb-NO" dirty="0"/>
              <a:t> </a:t>
            </a:r>
            <a:r>
              <a:rPr lang="nb-NO" dirty="0" err="1"/>
              <a:t>client</a:t>
            </a:r>
            <a:r>
              <a:rPr lang="nb-NO" dirty="0"/>
              <a:t> starts </a:t>
            </a:r>
            <a:r>
              <a:rPr lang="nb-NO" dirty="0" err="1"/>
              <a:t>towards</a:t>
            </a:r>
            <a:r>
              <a:rPr lang="nb-NO" dirty="0"/>
              <a:t> </a:t>
            </a:r>
            <a:r>
              <a:rPr lang="nb-NO" dirty="0" err="1"/>
              <a:t>the</a:t>
            </a:r>
            <a:r>
              <a:rPr lang="nb-NO" dirty="0"/>
              <a:t> goal.</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149</a:t>
            </a:fld>
            <a:endParaRPr lang="en-US"/>
          </a:p>
        </p:txBody>
      </p:sp>
    </p:spTree>
    <p:extLst>
      <p:ext uri="{BB962C8B-B14F-4D97-AF65-F5344CB8AC3E}">
        <p14:creationId xmlns:p14="http://schemas.microsoft.com/office/powerpoint/2010/main" val="390445090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for </a:t>
            </a:r>
            <a:r>
              <a:rPr lang="nb-NO" dirty="0" err="1"/>
              <a:t>whatever</a:t>
            </a:r>
            <a:r>
              <a:rPr lang="nb-NO" dirty="0"/>
              <a:t> </a:t>
            </a:r>
            <a:r>
              <a:rPr lang="nb-NO" dirty="0" err="1"/>
              <a:t>reason</a:t>
            </a:r>
            <a:r>
              <a:rPr lang="nb-NO" dirty="0"/>
              <a:t>, </a:t>
            </a:r>
            <a:r>
              <a:rPr lang="nb-NO" dirty="0" err="1"/>
              <a:t>say</a:t>
            </a:r>
            <a:r>
              <a:rPr lang="nb-NO" dirty="0"/>
              <a:t> </a:t>
            </a:r>
            <a:r>
              <a:rPr lang="nb-NO" dirty="0" err="1"/>
              <a:t>this</a:t>
            </a:r>
            <a:r>
              <a:rPr lang="nb-NO" dirty="0"/>
              <a:t> service </a:t>
            </a:r>
            <a:r>
              <a:rPr lang="nb-NO" dirty="0" err="1"/>
              <a:t>goes</a:t>
            </a:r>
            <a:r>
              <a:rPr lang="nb-NO" dirty="0"/>
              <a:t> </a:t>
            </a:r>
            <a:r>
              <a:rPr lang="nb-NO" dirty="0" err="1"/>
              <a:t>down</a:t>
            </a:r>
            <a:r>
              <a:rPr lang="nb-NO" dirty="0"/>
              <a:t>. How </a:t>
            </a:r>
            <a:r>
              <a:rPr lang="nb-NO" dirty="0" err="1"/>
              <a:t>does</a:t>
            </a:r>
            <a:r>
              <a:rPr lang="nb-NO" dirty="0"/>
              <a:t> </a:t>
            </a:r>
            <a:r>
              <a:rPr lang="nb-NO" dirty="0" err="1"/>
              <a:t>that</a:t>
            </a:r>
            <a:r>
              <a:rPr lang="nb-NO" dirty="0"/>
              <a:t> </a:t>
            </a:r>
            <a:r>
              <a:rPr lang="nb-NO" dirty="0" err="1"/>
              <a:t>impact</a:t>
            </a:r>
            <a:r>
              <a:rPr lang="nb-NO" dirty="0"/>
              <a:t> </a:t>
            </a:r>
            <a:r>
              <a:rPr lang="nb-NO" dirty="0" err="1"/>
              <a:t>the</a:t>
            </a:r>
            <a:r>
              <a:rPr lang="nb-NO" dirty="0"/>
              <a:t> </a:t>
            </a:r>
            <a:r>
              <a:rPr lang="nb-NO" dirty="0" err="1"/>
              <a:t>client</a:t>
            </a:r>
            <a:r>
              <a:rPr lang="nb-NO" dirty="0"/>
              <a:t> and </a:t>
            </a:r>
            <a:r>
              <a:rPr lang="nb-NO" dirty="0" err="1"/>
              <a:t>the</a:t>
            </a:r>
            <a:r>
              <a:rPr lang="nb-NO" dirty="0"/>
              <a:t> end </a:t>
            </a:r>
            <a:r>
              <a:rPr lang="nb-NO" dirty="0" err="1"/>
              <a:t>user</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151</a:t>
            </a:fld>
            <a:endParaRPr lang="en-US"/>
          </a:p>
        </p:txBody>
      </p:sp>
    </p:spTree>
    <p:extLst>
      <p:ext uri="{BB962C8B-B14F-4D97-AF65-F5344CB8AC3E}">
        <p14:creationId xmlns:p14="http://schemas.microsoft.com/office/powerpoint/2010/main" val="439068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That</a:t>
            </a:r>
            <a:r>
              <a:rPr lang="nb-NO" dirty="0"/>
              <a:t> </a:t>
            </a:r>
            <a:r>
              <a:rPr lang="nb-NO" dirty="0" err="1"/>
              <a:t>resource</a:t>
            </a:r>
            <a:r>
              <a:rPr lang="nb-NO" dirty="0"/>
              <a:t> is </a:t>
            </a:r>
            <a:r>
              <a:rPr lang="nb-NO" dirty="0" err="1"/>
              <a:t>dead</a:t>
            </a:r>
            <a:r>
              <a:rPr lang="nb-NO" dirty="0"/>
              <a:t> </a:t>
            </a:r>
            <a:r>
              <a:rPr lang="nb-NO" dirty="0" err="1"/>
              <a:t>now</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152</a:t>
            </a:fld>
            <a:endParaRPr lang="en-US"/>
          </a:p>
        </p:txBody>
      </p:sp>
    </p:spTree>
    <p:extLst>
      <p:ext uri="{BB962C8B-B14F-4D97-AF65-F5344CB8AC3E}">
        <p14:creationId xmlns:p14="http://schemas.microsoft.com/office/powerpoint/2010/main" val="30230475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obviously</a:t>
            </a:r>
            <a:r>
              <a:rPr lang="nb-NO" dirty="0"/>
              <a:t> </a:t>
            </a:r>
            <a:r>
              <a:rPr lang="nb-NO" dirty="0" err="1"/>
              <a:t>you</a:t>
            </a:r>
            <a:r>
              <a:rPr lang="nb-NO" dirty="0"/>
              <a:t> </a:t>
            </a:r>
            <a:r>
              <a:rPr lang="nb-NO" dirty="0" err="1"/>
              <a:t>can’t</a:t>
            </a:r>
            <a:r>
              <a:rPr lang="nb-NO" dirty="0"/>
              <a:t> </a:t>
            </a:r>
            <a:r>
              <a:rPr lang="nb-NO" dirty="0" err="1"/>
              <a:t>reach</a:t>
            </a:r>
            <a:r>
              <a:rPr lang="nb-NO" dirty="0"/>
              <a:t> </a:t>
            </a:r>
            <a:r>
              <a:rPr lang="nb-NO" dirty="0" err="1"/>
              <a:t>that</a:t>
            </a:r>
            <a:r>
              <a:rPr lang="nb-NO" dirty="0"/>
              <a:t> </a:t>
            </a:r>
            <a:r>
              <a:rPr lang="nb-NO" dirty="0" err="1"/>
              <a:t>either</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153</a:t>
            </a:fld>
            <a:endParaRPr lang="en-US"/>
          </a:p>
        </p:txBody>
      </p:sp>
    </p:spTree>
    <p:extLst>
      <p:ext uri="{BB962C8B-B14F-4D97-AF65-F5344CB8AC3E}">
        <p14:creationId xmlns:p14="http://schemas.microsoft.com/office/powerpoint/2010/main" val="12320847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the</a:t>
            </a:r>
            <a:r>
              <a:rPr lang="nb-NO" dirty="0"/>
              <a:t> </a:t>
            </a:r>
            <a:r>
              <a:rPr lang="nb-NO" dirty="0" err="1"/>
              <a:t>client</a:t>
            </a:r>
            <a:r>
              <a:rPr lang="nb-NO" dirty="0"/>
              <a:t> </a:t>
            </a:r>
            <a:r>
              <a:rPr lang="nb-NO" dirty="0" err="1"/>
              <a:t>doesn’t</a:t>
            </a:r>
            <a:r>
              <a:rPr lang="nb-NO" dirty="0"/>
              <a:t> </a:t>
            </a:r>
            <a:r>
              <a:rPr lang="nb-NO" dirty="0" err="1"/>
              <a:t>know</a:t>
            </a:r>
            <a:r>
              <a:rPr lang="nb-NO" dirty="0"/>
              <a:t> </a:t>
            </a:r>
            <a:r>
              <a:rPr lang="nb-NO" dirty="0" err="1"/>
              <a:t>that</a:t>
            </a:r>
            <a:r>
              <a:rPr lang="nb-NO" dirty="0"/>
              <a:t> </a:t>
            </a:r>
            <a:r>
              <a:rPr lang="nb-NO" dirty="0" err="1"/>
              <a:t>yet</a:t>
            </a:r>
            <a:r>
              <a:rPr lang="nb-NO" dirty="0"/>
              <a:t>, </a:t>
            </a:r>
            <a:r>
              <a:rPr lang="nb-NO" dirty="0" err="1"/>
              <a:t>because</a:t>
            </a:r>
            <a:r>
              <a:rPr lang="nb-NO" dirty="0"/>
              <a:t> </a:t>
            </a:r>
            <a:r>
              <a:rPr lang="nb-NO" dirty="0" err="1"/>
              <a:t>the</a:t>
            </a:r>
            <a:r>
              <a:rPr lang="nb-NO" dirty="0"/>
              <a:t> </a:t>
            </a:r>
            <a:r>
              <a:rPr lang="nb-NO" dirty="0" err="1"/>
              <a:t>resource</a:t>
            </a:r>
            <a:r>
              <a:rPr lang="nb-NO" dirty="0"/>
              <a:t> </a:t>
            </a:r>
            <a:r>
              <a:rPr lang="nb-NO" dirty="0" err="1"/>
              <a:t>you’re</a:t>
            </a:r>
            <a:r>
              <a:rPr lang="nb-NO" dirty="0"/>
              <a:t> at </a:t>
            </a:r>
            <a:r>
              <a:rPr lang="nb-NO" dirty="0" err="1"/>
              <a:t>doesn’t</a:t>
            </a:r>
            <a:r>
              <a:rPr lang="nb-NO" dirty="0"/>
              <a:t> </a:t>
            </a:r>
            <a:r>
              <a:rPr lang="nb-NO" dirty="0" err="1"/>
              <a:t>know</a:t>
            </a:r>
            <a:r>
              <a:rPr lang="nb-NO" dirty="0"/>
              <a:t>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154</a:t>
            </a:fld>
            <a:endParaRPr lang="en-US"/>
          </a:p>
        </p:txBody>
      </p:sp>
    </p:spTree>
    <p:extLst>
      <p:ext uri="{BB962C8B-B14F-4D97-AF65-F5344CB8AC3E}">
        <p14:creationId xmlns:p14="http://schemas.microsoft.com/office/powerpoint/2010/main" val="168289130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way</a:t>
            </a:r>
            <a:r>
              <a:rPr lang="nb-NO" dirty="0"/>
              <a:t> </a:t>
            </a:r>
            <a:r>
              <a:rPr lang="nb-NO" dirty="0" err="1"/>
              <a:t>the</a:t>
            </a:r>
            <a:r>
              <a:rPr lang="nb-NO" dirty="0"/>
              <a:t> </a:t>
            </a:r>
            <a:r>
              <a:rPr lang="nb-NO" dirty="0" err="1"/>
              <a:t>client</a:t>
            </a:r>
            <a:r>
              <a:rPr lang="nb-NO" dirty="0"/>
              <a:t> is </a:t>
            </a:r>
            <a:r>
              <a:rPr lang="nb-NO" dirty="0" err="1"/>
              <a:t>going</a:t>
            </a:r>
            <a:r>
              <a:rPr lang="nb-NO" dirty="0"/>
              <a:t> to </a:t>
            </a:r>
            <a:r>
              <a:rPr lang="nb-NO" dirty="0" err="1"/>
              <a:t>find</a:t>
            </a:r>
            <a:r>
              <a:rPr lang="nb-NO" dirty="0"/>
              <a:t> </a:t>
            </a:r>
            <a:r>
              <a:rPr lang="nb-NO" dirty="0" err="1"/>
              <a:t>out</a:t>
            </a:r>
            <a:r>
              <a:rPr lang="nb-NO" dirty="0"/>
              <a:t> is </a:t>
            </a:r>
            <a:r>
              <a:rPr lang="nb-NO" dirty="0" err="1"/>
              <a:t>they’re</a:t>
            </a:r>
            <a:r>
              <a:rPr lang="nb-NO" dirty="0"/>
              <a:t> </a:t>
            </a:r>
            <a:r>
              <a:rPr lang="nb-NO" dirty="0" err="1"/>
              <a:t>going</a:t>
            </a:r>
            <a:r>
              <a:rPr lang="nb-NO" dirty="0"/>
              <a:t> to make a </a:t>
            </a:r>
            <a:r>
              <a:rPr lang="nb-NO" dirty="0" err="1"/>
              <a:t>request</a:t>
            </a:r>
            <a:r>
              <a:rPr lang="nb-NO" dirty="0"/>
              <a:t>, </a:t>
            </a:r>
            <a:r>
              <a:rPr lang="nb-NO" dirty="0" err="1"/>
              <a:t>get</a:t>
            </a:r>
            <a:r>
              <a:rPr lang="nb-NO" dirty="0"/>
              <a:t> a 500 </a:t>
            </a:r>
            <a:r>
              <a:rPr lang="nb-NO" dirty="0" err="1"/>
              <a:t>response</a:t>
            </a:r>
            <a:r>
              <a:rPr lang="nb-NO" dirty="0"/>
              <a:t>. </a:t>
            </a:r>
            <a:r>
              <a:rPr lang="nb-NO" dirty="0" err="1"/>
              <a:t>Maybe</a:t>
            </a:r>
            <a:r>
              <a:rPr lang="nb-NO" dirty="0"/>
              <a:t> </a:t>
            </a:r>
            <a:r>
              <a:rPr lang="nb-NO" dirty="0" err="1"/>
              <a:t>there’s</a:t>
            </a:r>
            <a:r>
              <a:rPr lang="nb-NO" dirty="0"/>
              <a:t> a </a:t>
            </a:r>
            <a:r>
              <a:rPr lang="nb-NO" dirty="0" err="1"/>
              <a:t>popup</a:t>
            </a:r>
            <a:r>
              <a:rPr lang="nb-NO" dirty="0"/>
              <a:t> </a:t>
            </a:r>
            <a:r>
              <a:rPr lang="nb-NO" dirty="0" err="1"/>
              <a:t>saying</a:t>
            </a:r>
            <a:r>
              <a:rPr lang="nb-NO" dirty="0"/>
              <a:t> «</a:t>
            </a:r>
            <a:r>
              <a:rPr lang="nb-NO" dirty="0" err="1"/>
              <a:t>try</a:t>
            </a:r>
            <a:r>
              <a:rPr lang="nb-NO" dirty="0"/>
              <a:t> </a:t>
            </a:r>
            <a:r>
              <a:rPr lang="nb-NO" dirty="0" err="1"/>
              <a:t>again</a:t>
            </a:r>
            <a:r>
              <a:rPr lang="nb-NO" dirty="0"/>
              <a:t> later».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155</a:t>
            </a:fld>
            <a:endParaRPr lang="en-US"/>
          </a:p>
        </p:txBody>
      </p:sp>
    </p:spTree>
    <p:extLst>
      <p:ext uri="{BB962C8B-B14F-4D97-AF65-F5344CB8AC3E}">
        <p14:creationId xmlns:p14="http://schemas.microsoft.com/office/powerpoint/2010/main" val="87840064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the</a:t>
            </a:r>
            <a:r>
              <a:rPr lang="nb-NO" dirty="0"/>
              <a:t> </a:t>
            </a:r>
            <a:r>
              <a:rPr lang="nb-NO" dirty="0" err="1"/>
              <a:t>client</a:t>
            </a:r>
            <a:r>
              <a:rPr lang="nb-NO" dirty="0"/>
              <a:t> </a:t>
            </a:r>
            <a:r>
              <a:rPr lang="nb-NO" dirty="0" err="1"/>
              <a:t>can</a:t>
            </a:r>
            <a:r>
              <a:rPr lang="nb-NO" dirty="0"/>
              <a:t> still </a:t>
            </a:r>
            <a:r>
              <a:rPr lang="nb-NO" dirty="0" err="1"/>
              <a:t>try</a:t>
            </a:r>
            <a:r>
              <a:rPr lang="nb-NO" dirty="0"/>
              <a:t> </a:t>
            </a:r>
            <a:r>
              <a:rPr lang="nb-NO" dirty="0" err="1"/>
              <a:t>the</a:t>
            </a:r>
            <a:r>
              <a:rPr lang="nb-NO" dirty="0"/>
              <a:t> </a:t>
            </a:r>
            <a:r>
              <a:rPr lang="nb-NO" dirty="0" err="1"/>
              <a:t>other</a:t>
            </a:r>
            <a:r>
              <a:rPr lang="nb-NO" dirty="0"/>
              <a:t> </a:t>
            </a:r>
            <a:r>
              <a:rPr lang="nb-NO" dirty="0" err="1"/>
              <a:t>route</a:t>
            </a:r>
            <a:r>
              <a:rPr lang="nb-NO" dirty="0"/>
              <a:t>, </a:t>
            </a:r>
            <a:r>
              <a:rPr lang="nb-NO" dirty="0" err="1"/>
              <a:t>which</a:t>
            </a:r>
            <a:r>
              <a:rPr lang="nb-NO" dirty="0"/>
              <a:t> </a:t>
            </a:r>
            <a:r>
              <a:rPr lang="nb-NO" dirty="0" err="1"/>
              <a:t>succeeds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156</a:t>
            </a:fld>
            <a:endParaRPr lang="en-US"/>
          </a:p>
        </p:txBody>
      </p:sp>
    </p:spTree>
    <p:extLst>
      <p:ext uri="{BB962C8B-B14F-4D97-AF65-F5344CB8AC3E}">
        <p14:creationId xmlns:p14="http://schemas.microsoft.com/office/powerpoint/2010/main" val="9188174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that</a:t>
            </a:r>
            <a:r>
              <a:rPr lang="nb-NO" dirty="0"/>
              <a:t> </a:t>
            </a:r>
            <a:r>
              <a:rPr lang="nb-NO" dirty="0" err="1"/>
              <a:t>means</a:t>
            </a:r>
            <a:r>
              <a:rPr lang="nb-NO" dirty="0"/>
              <a:t> </a:t>
            </a:r>
            <a:r>
              <a:rPr lang="nb-NO" dirty="0" err="1"/>
              <a:t>that</a:t>
            </a:r>
            <a:r>
              <a:rPr lang="nb-NO" dirty="0"/>
              <a:t> </a:t>
            </a:r>
            <a:r>
              <a:rPr lang="nb-NO" dirty="0" err="1"/>
              <a:t>the</a:t>
            </a:r>
            <a:r>
              <a:rPr lang="nb-NO" dirty="0"/>
              <a:t> end </a:t>
            </a:r>
            <a:r>
              <a:rPr lang="nb-NO" dirty="0" err="1"/>
              <a:t>user</a:t>
            </a:r>
            <a:r>
              <a:rPr lang="nb-NO" dirty="0"/>
              <a:t> </a:t>
            </a:r>
            <a:r>
              <a:rPr lang="nb-NO" dirty="0" err="1"/>
              <a:t>can</a:t>
            </a:r>
            <a:r>
              <a:rPr lang="nb-NO" dirty="0"/>
              <a:t> still play </a:t>
            </a:r>
            <a:r>
              <a:rPr lang="nb-NO" dirty="0" err="1"/>
              <a:t>the</a:t>
            </a:r>
            <a:r>
              <a:rPr lang="nb-NO" dirty="0"/>
              <a:t> video.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157</a:t>
            </a:fld>
            <a:endParaRPr lang="en-US"/>
          </a:p>
        </p:txBody>
      </p:sp>
    </p:spTree>
    <p:extLst>
      <p:ext uri="{BB962C8B-B14F-4D97-AF65-F5344CB8AC3E}">
        <p14:creationId xmlns:p14="http://schemas.microsoft.com/office/powerpoint/2010/main" val="264743106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a:t>
            </a:r>
            <a:r>
              <a:rPr lang="nb-NO" dirty="0"/>
              <a:t> goal is </a:t>
            </a:r>
            <a:r>
              <a:rPr lang="nb-NO" dirty="0" err="1"/>
              <a:t>reached</a:t>
            </a:r>
            <a:r>
              <a:rPr lang="nb-NO" dirty="0"/>
              <a:t>. </a:t>
            </a:r>
          </a:p>
          <a:p>
            <a:r>
              <a:rPr lang="nb-NO" dirty="0" err="1"/>
              <a:t>You</a:t>
            </a:r>
            <a:r>
              <a:rPr lang="nb-NO" dirty="0"/>
              <a:t> </a:t>
            </a:r>
            <a:r>
              <a:rPr lang="nb-NO" dirty="0" err="1"/>
              <a:t>might</a:t>
            </a:r>
            <a:r>
              <a:rPr lang="nb-NO" dirty="0"/>
              <a:t> ask, </a:t>
            </a:r>
            <a:r>
              <a:rPr lang="nb-NO" dirty="0" err="1"/>
              <a:t>well</a:t>
            </a:r>
            <a:r>
              <a:rPr lang="nb-NO" dirty="0"/>
              <a:t>, </a:t>
            </a:r>
            <a:r>
              <a:rPr lang="nb-NO" dirty="0" err="1"/>
              <a:t>how</a:t>
            </a:r>
            <a:r>
              <a:rPr lang="nb-NO" dirty="0"/>
              <a:t> </a:t>
            </a:r>
            <a:r>
              <a:rPr lang="nb-NO" dirty="0" err="1"/>
              <a:t>would</a:t>
            </a:r>
            <a:r>
              <a:rPr lang="nb-NO" dirty="0"/>
              <a:t> </a:t>
            </a:r>
            <a:r>
              <a:rPr lang="nb-NO" dirty="0" err="1"/>
              <a:t>that</a:t>
            </a:r>
            <a:r>
              <a:rPr lang="nb-NO" dirty="0"/>
              <a:t> </a:t>
            </a:r>
            <a:r>
              <a:rPr lang="nb-NO" dirty="0" err="1"/>
              <a:t>work</a:t>
            </a:r>
            <a:r>
              <a:rPr lang="nb-NO" dirty="0"/>
              <a:t> in </a:t>
            </a:r>
            <a:r>
              <a:rPr lang="nb-NO" dirty="0" err="1"/>
              <a:t>practice</a:t>
            </a:r>
            <a:r>
              <a:rPr lang="nb-NO" dirty="0"/>
              <a:t>? In NRK TV, </a:t>
            </a:r>
            <a:r>
              <a:rPr lang="nb-NO" dirty="0" err="1"/>
              <a:t>some</a:t>
            </a:r>
            <a:r>
              <a:rPr lang="nb-NO" dirty="0"/>
              <a:t> alternatives to start </a:t>
            </a:r>
            <a:r>
              <a:rPr lang="nb-NO" dirty="0" err="1"/>
              <a:t>playing</a:t>
            </a:r>
            <a:r>
              <a:rPr lang="nb-NO" dirty="0"/>
              <a:t> video </a:t>
            </a:r>
            <a:r>
              <a:rPr lang="nb-NO" dirty="0" err="1"/>
              <a:t>might</a:t>
            </a:r>
            <a:r>
              <a:rPr lang="nb-NO" dirty="0"/>
              <a:t> be </a:t>
            </a:r>
            <a:r>
              <a:rPr lang="nb-NO" dirty="0" err="1"/>
              <a:t>browsing</a:t>
            </a:r>
            <a:r>
              <a:rPr lang="nb-NO" dirty="0"/>
              <a:t> </a:t>
            </a:r>
            <a:r>
              <a:rPr lang="nb-NO" dirty="0" err="1"/>
              <a:t>the</a:t>
            </a:r>
            <a:r>
              <a:rPr lang="nb-NO" dirty="0"/>
              <a:t> </a:t>
            </a:r>
            <a:r>
              <a:rPr lang="nb-NO" dirty="0" err="1"/>
              <a:t>catalog</a:t>
            </a:r>
            <a:r>
              <a:rPr lang="nb-NO" dirty="0"/>
              <a:t>, </a:t>
            </a:r>
            <a:r>
              <a:rPr lang="nb-NO" dirty="0" err="1"/>
              <a:t>doing</a:t>
            </a:r>
            <a:r>
              <a:rPr lang="nb-NO" dirty="0"/>
              <a:t> a </a:t>
            </a:r>
            <a:r>
              <a:rPr lang="nb-NO" dirty="0" err="1"/>
              <a:t>search</a:t>
            </a:r>
            <a:r>
              <a:rPr lang="nb-NO" dirty="0"/>
              <a:t>, or </a:t>
            </a:r>
            <a:r>
              <a:rPr lang="nb-NO" dirty="0" err="1"/>
              <a:t>simply</a:t>
            </a:r>
            <a:r>
              <a:rPr lang="nb-NO" dirty="0"/>
              <a:t> </a:t>
            </a:r>
            <a:r>
              <a:rPr lang="nb-NO" dirty="0" err="1"/>
              <a:t>clicking</a:t>
            </a:r>
            <a:r>
              <a:rPr lang="nb-NO" dirty="0"/>
              <a:t> </a:t>
            </a:r>
            <a:r>
              <a:rPr lang="nb-NO" dirty="0" err="1"/>
              <a:t>on</a:t>
            </a:r>
            <a:r>
              <a:rPr lang="nb-NO" dirty="0"/>
              <a:t> a link </a:t>
            </a:r>
            <a:r>
              <a:rPr lang="nb-NO" dirty="0" err="1"/>
              <a:t>that</a:t>
            </a:r>
            <a:r>
              <a:rPr lang="nb-NO" dirty="0"/>
              <a:t> </a:t>
            </a:r>
            <a:r>
              <a:rPr lang="nb-NO" dirty="0" err="1"/>
              <a:t>someone</a:t>
            </a:r>
            <a:r>
              <a:rPr lang="nb-NO" dirty="0"/>
              <a:t> </a:t>
            </a:r>
            <a:r>
              <a:rPr lang="nb-NO" dirty="0" err="1"/>
              <a:t>shared</a:t>
            </a:r>
            <a:r>
              <a:rPr lang="nb-NO" dirty="0"/>
              <a:t> </a:t>
            </a:r>
            <a:r>
              <a:rPr lang="nb-NO" dirty="0" err="1"/>
              <a:t>with</a:t>
            </a:r>
            <a:r>
              <a:rPr lang="nb-NO" dirty="0"/>
              <a:t> </a:t>
            </a:r>
            <a:r>
              <a:rPr lang="nb-NO" dirty="0" err="1"/>
              <a:t>you</a:t>
            </a:r>
            <a:r>
              <a:rPr lang="nb-NO" dirty="0"/>
              <a:t>. All </a:t>
            </a:r>
            <a:r>
              <a:rPr lang="nb-NO" dirty="0" err="1"/>
              <a:t>of</a:t>
            </a:r>
            <a:r>
              <a:rPr lang="nb-NO" dirty="0"/>
              <a:t> </a:t>
            </a:r>
            <a:r>
              <a:rPr lang="nb-NO" dirty="0" err="1"/>
              <a:t>those</a:t>
            </a:r>
            <a:r>
              <a:rPr lang="nb-NO" dirty="0"/>
              <a:t> </a:t>
            </a:r>
            <a:r>
              <a:rPr lang="nb-NO" dirty="0" err="1"/>
              <a:t>would</a:t>
            </a:r>
            <a:r>
              <a:rPr lang="nb-NO" dirty="0"/>
              <a:t> be </a:t>
            </a:r>
            <a:r>
              <a:rPr lang="nb-NO" dirty="0" err="1"/>
              <a:t>independent</a:t>
            </a:r>
            <a:r>
              <a:rPr lang="nb-NO" dirty="0"/>
              <a:t> </a:t>
            </a:r>
            <a:r>
              <a:rPr lang="nb-NO" dirty="0" err="1"/>
              <a:t>ways</a:t>
            </a:r>
            <a:r>
              <a:rPr lang="nb-NO" dirty="0"/>
              <a:t> </a:t>
            </a:r>
            <a:r>
              <a:rPr lang="nb-NO" dirty="0" err="1"/>
              <a:t>of</a:t>
            </a:r>
            <a:r>
              <a:rPr lang="nb-NO" dirty="0"/>
              <a:t> </a:t>
            </a:r>
            <a:r>
              <a:rPr lang="nb-NO" dirty="0" err="1"/>
              <a:t>reaching</a:t>
            </a:r>
            <a:r>
              <a:rPr lang="nb-NO" dirty="0"/>
              <a:t> </a:t>
            </a:r>
            <a:r>
              <a:rPr lang="nb-NO" dirty="0" err="1"/>
              <a:t>the</a:t>
            </a:r>
            <a:r>
              <a:rPr lang="nb-NO" dirty="0"/>
              <a:t> same goal.</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158</a:t>
            </a:fld>
            <a:endParaRPr lang="en-US"/>
          </a:p>
        </p:txBody>
      </p:sp>
    </p:spTree>
    <p:extLst>
      <p:ext uri="{BB962C8B-B14F-4D97-AF65-F5344CB8AC3E}">
        <p14:creationId xmlns:p14="http://schemas.microsoft.com/office/powerpoint/2010/main" val="31097046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I’ve</a:t>
            </a:r>
            <a:r>
              <a:rPr lang="nb-NO" dirty="0"/>
              <a:t> </a:t>
            </a:r>
            <a:r>
              <a:rPr lang="nb-NO" dirty="0" err="1"/>
              <a:t>been</a:t>
            </a:r>
            <a:r>
              <a:rPr lang="nb-NO" dirty="0"/>
              <a:t> </a:t>
            </a:r>
            <a:r>
              <a:rPr lang="nb-NO" dirty="0" err="1"/>
              <a:t>showing</a:t>
            </a:r>
            <a:r>
              <a:rPr lang="nb-NO" dirty="0"/>
              <a:t> </a:t>
            </a:r>
            <a:r>
              <a:rPr lang="nb-NO" dirty="0" err="1"/>
              <a:t>you</a:t>
            </a:r>
            <a:r>
              <a:rPr lang="nb-NO" dirty="0"/>
              <a:t> </a:t>
            </a:r>
            <a:r>
              <a:rPr lang="nb-NO" dirty="0" err="1"/>
              <a:t>graphs</a:t>
            </a:r>
            <a:r>
              <a:rPr lang="nb-NO" dirty="0"/>
              <a:t> </a:t>
            </a:r>
            <a:r>
              <a:rPr lang="nb-NO" dirty="0" err="1"/>
              <a:t>where</a:t>
            </a:r>
            <a:r>
              <a:rPr lang="nb-NO" dirty="0"/>
              <a:t> </a:t>
            </a:r>
            <a:r>
              <a:rPr lang="nb-NO" dirty="0" err="1"/>
              <a:t>the</a:t>
            </a:r>
            <a:r>
              <a:rPr lang="nb-NO" dirty="0"/>
              <a:t> nodes </a:t>
            </a:r>
            <a:r>
              <a:rPr lang="nb-NO" dirty="0" err="1"/>
              <a:t>are</a:t>
            </a:r>
            <a:r>
              <a:rPr lang="nb-NO" dirty="0"/>
              <a:t> </a:t>
            </a:r>
            <a:r>
              <a:rPr lang="nb-NO" dirty="0" err="1"/>
              <a:t>resources</a:t>
            </a:r>
            <a:r>
              <a:rPr lang="nb-NO" dirty="0"/>
              <a:t>, </a:t>
            </a:r>
            <a:r>
              <a:rPr lang="nb-NO" dirty="0" err="1"/>
              <a:t>but</a:t>
            </a:r>
            <a:r>
              <a:rPr lang="nb-NO" dirty="0"/>
              <a:t> </a:t>
            </a:r>
            <a:r>
              <a:rPr lang="nb-NO" dirty="0" err="1"/>
              <a:t>the</a:t>
            </a:r>
            <a:r>
              <a:rPr lang="nb-NO" dirty="0"/>
              <a:t> </a:t>
            </a:r>
            <a:r>
              <a:rPr lang="nb-NO" dirty="0" err="1"/>
              <a:t>nice</a:t>
            </a:r>
            <a:r>
              <a:rPr lang="nb-NO" dirty="0"/>
              <a:t> </a:t>
            </a:r>
            <a:r>
              <a:rPr lang="nb-NO" dirty="0" err="1"/>
              <a:t>thing</a:t>
            </a:r>
            <a:r>
              <a:rPr lang="nb-NO" dirty="0"/>
              <a:t> </a:t>
            </a:r>
            <a:r>
              <a:rPr lang="nb-NO" dirty="0" err="1"/>
              <a:t>about</a:t>
            </a:r>
            <a:r>
              <a:rPr lang="nb-NO" dirty="0"/>
              <a:t> </a:t>
            </a:r>
            <a:r>
              <a:rPr lang="nb-NO" dirty="0" err="1"/>
              <a:t>graphs</a:t>
            </a:r>
            <a:r>
              <a:rPr lang="nb-NO" dirty="0"/>
              <a:t> is </a:t>
            </a:r>
            <a:r>
              <a:rPr lang="nb-NO" dirty="0" err="1"/>
              <a:t>that</a:t>
            </a:r>
            <a:r>
              <a:rPr lang="nb-NO" dirty="0"/>
              <a:t> </a:t>
            </a:r>
            <a:r>
              <a:rPr lang="nb-NO" dirty="0" err="1"/>
              <a:t>they</a:t>
            </a:r>
            <a:r>
              <a:rPr lang="nb-NO" dirty="0"/>
              <a:t> </a:t>
            </a:r>
            <a:r>
              <a:rPr lang="nb-NO" dirty="0" err="1"/>
              <a:t>are</a:t>
            </a:r>
            <a:r>
              <a:rPr lang="nb-NO" dirty="0"/>
              <a:t> sort </a:t>
            </a:r>
            <a:r>
              <a:rPr lang="nb-NO" dirty="0" err="1"/>
              <a:t>of</a:t>
            </a:r>
            <a:r>
              <a:rPr lang="nb-NO" dirty="0"/>
              <a:t> </a:t>
            </a:r>
            <a:r>
              <a:rPr lang="nb-NO" dirty="0" err="1"/>
              <a:t>abstract</a:t>
            </a:r>
            <a:r>
              <a:rPr lang="nb-NO" dirty="0"/>
              <a:t>, </a:t>
            </a:r>
            <a:r>
              <a:rPr lang="nb-NO" dirty="0" err="1"/>
              <a:t>you</a:t>
            </a:r>
            <a:r>
              <a:rPr lang="nb-NO" dirty="0"/>
              <a:t> </a:t>
            </a:r>
            <a:r>
              <a:rPr lang="nb-NO" dirty="0" err="1"/>
              <a:t>can</a:t>
            </a:r>
            <a:r>
              <a:rPr lang="nb-NO" dirty="0"/>
              <a:t> interpret </a:t>
            </a:r>
            <a:r>
              <a:rPr lang="nb-NO" dirty="0" err="1"/>
              <a:t>them</a:t>
            </a:r>
            <a:r>
              <a:rPr lang="nb-NO" dirty="0"/>
              <a:t> to </a:t>
            </a:r>
            <a:r>
              <a:rPr lang="nb-NO" dirty="0" err="1"/>
              <a:t>mean</a:t>
            </a:r>
            <a:r>
              <a:rPr lang="nb-NO" dirty="0"/>
              <a:t> different </a:t>
            </a:r>
            <a:r>
              <a:rPr lang="nb-NO" dirty="0" err="1"/>
              <a:t>things</a:t>
            </a:r>
            <a:r>
              <a:rPr lang="nb-NO" dirty="0"/>
              <a:t>. So </a:t>
            </a:r>
            <a:r>
              <a:rPr lang="nb-NO" dirty="0" err="1"/>
              <a:t>let’s</a:t>
            </a:r>
            <a:r>
              <a:rPr lang="nb-NO" dirty="0"/>
              <a:t> interpret </a:t>
            </a:r>
            <a:r>
              <a:rPr lang="nb-NO" dirty="0" err="1"/>
              <a:t>the</a:t>
            </a:r>
            <a:r>
              <a:rPr lang="nb-NO" dirty="0"/>
              <a:t> nodes as </a:t>
            </a:r>
            <a:r>
              <a:rPr lang="nb-NO" dirty="0" err="1"/>
              <a:t>bounded</a:t>
            </a:r>
            <a:r>
              <a:rPr lang="nb-NO" dirty="0"/>
              <a:t> </a:t>
            </a:r>
            <a:r>
              <a:rPr lang="nb-NO" dirty="0" err="1"/>
              <a:t>contexts</a:t>
            </a:r>
            <a:r>
              <a:rPr lang="nb-NO" dirty="0"/>
              <a:t> </a:t>
            </a:r>
            <a:r>
              <a:rPr lang="nb-NO" dirty="0" err="1"/>
              <a:t>now</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159</a:t>
            </a:fld>
            <a:endParaRPr lang="en-US"/>
          </a:p>
        </p:txBody>
      </p:sp>
    </p:spTree>
    <p:extLst>
      <p:ext uri="{BB962C8B-B14F-4D97-AF65-F5344CB8AC3E}">
        <p14:creationId xmlns:p14="http://schemas.microsoft.com/office/powerpoint/2010/main" val="89557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to be </a:t>
            </a:r>
            <a:r>
              <a:rPr lang="nb-NO" dirty="0" err="1"/>
              <a:t>competitive</a:t>
            </a:r>
            <a:r>
              <a:rPr lang="nb-NO" dirty="0"/>
              <a:t>, </a:t>
            </a:r>
            <a:r>
              <a:rPr lang="nb-NO" dirty="0" err="1"/>
              <a:t>we</a:t>
            </a:r>
            <a:r>
              <a:rPr lang="nb-NO" dirty="0"/>
              <a:t> must </a:t>
            </a:r>
            <a:r>
              <a:rPr lang="nb-NO" dirty="0" err="1"/>
              <a:t>stay</a:t>
            </a:r>
            <a:r>
              <a:rPr lang="nb-NO" dirty="0"/>
              <a:t> </a:t>
            </a:r>
            <a:r>
              <a:rPr lang="nb-NO" dirty="0" err="1"/>
              <a:t>nimble</a:t>
            </a:r>
            <a:r>
              <a:rPr lang="nb-NO" dirty="0"/>
              <a:t>. </a:t>
            </a:r>
            <a:r>
              <a:rPr lang="nb-NO" dirty="0" err="1"/>
              <a:t>We</a:t>
            </a:r>
            <a:r>
              <a:rPr lang="nb-NO" dirty="0"/>
              <a:t> must be </a:t>
            </a:r>
            <a:r>
              <a:rPr lang="nb-NO" dirty="0" err="1"/>
              <a:t>able</a:t>
            </a:r>
            <a:r>
              <a:rPr lang="nb-NO" dirty="0"/>
              <a:t> to </a:t>
            </a:r>
            <a:r>
              <a:rPr lang="nb-NO" dirty="0" err="1"/>
              <a:t>change</a:t>
            </a:r>
            <a:r>
              <a:rPr lang="nb-NO" dirty="0"/>
              <a:t> as </a:t>
            </a:r>
            <a:r>
              <a:rPr lang="nb-NO" dirty="0" err="1"/>
              <a:t>the</a:t>
            </a:r>
            <a:r>
              <a:rPr lang="nb-NO" dirty="0"/>
              <a:t> </a:t>
            </a:r>
            <a:r>
              <a:rPr lang="nb-NO" dirty="0" err="1"/>
              <a:t>domain</a:t>
            </a:r>
            <a:r>
              <a:rPr lang="nb-NO" dirty="0"/>
              <a:t> </a:t>
            </a:r>
            <a:r>
              <a:rPr lang="nb-NO" dirty="0" err="1"/>
              <a:t>evolves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a:t>
            </a:fld>
            <a:endParaRPr lang="en-US"/>
          </a:p>
        </p:txBody>
      </p:sp>
    </p:spTree>
    <p:extLst>
      <p:ext uri="{BB962C8B-B14F-4D97-AF65-F5344CB8AC3E}">
        <p14:creationId xmlns:p14="http://schemas.microsoft.com/office/powerpoint/2010/main" val="2047575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is a </a:t>
            </a:r>
            <a:r>
              <a:rPr lang="nb-NO" dirty="0" err="1"/>
              <a:t>simplified</a:t>
            </a:r>
            <a:r>
              <a:rPr lang="nb-NO" dirty="0"/>
              <a:t> </a:t>
            </a:r>
            <a:r>
              <a:rPr lang="nb-NO" dirty="0" err="1"/>
              <a:t>graph</a:t>
            </a:r>
            <a:r>
              <a:rPr lang="nb-NO" dirty="0"/>
              <a:t> </a:t>
            </a:r>
            <a:r>
              <a:rPr lang="nb-NO" dirty="0" err="1"/>
              <a:t>showing</a:t>
            </a:r>
            <a:r>
              <a:rPr lang="nb-NO" dirty="0"/>
              <a:t> </a:t>
            </a:r>
            <a:r>
              <a:rPr lang="nb-NO" dirty="0" err="1"/>
              <a:t>some</a:t>
            </a:r>
            <a:r>
              <a:rPr lang="nb-NO" dirty="0"/>
              <a:t> </a:t>
            </a:r>
            <a:r>
              <a:rPr lang="nb-NO" dirty="0" err="1"/>
              <a:t>of</a:t>
            </a:r>
            <a:r>
              <a:rPr lang="nb-NO" dirty="0"/>
              <a:t> </a:t>
            </a:r>
            <a:r>
              <a:rPr lang="nb-NO" dirty="0" err="1"/>
              <a:t>our</a:t>
            </a:r>
            <a:r>
              <a:rPr lang="nb-NO" dirty="0"/>
              <a:t> </a:t>
            </a:r>
            <a:r>
              <a:rPr lang="nb-NO" dirty="0" err="1"/>
              <a:t>contexts</a:t>
            </a:r>
            <a:r>
              <a:rPr lang="nb-NO" dirty="0"/>
              <a:t>, playback, </a:t>
            </a:r>
            <a:r>
              <a:rPr lang="nb-NO" dirty="0" err="1"/>
              <a:t>catalog</a:t>
            </a:r>
            <a:r>
              <a:rPr lang="nb-NO" dirty="0"/>
              <a:t>, </a:t>
            </a:r>
            <a:r>
              <a:rPr lang="nb-NO" dirty="0" err="1"/>
              <a:t>desking</a:t>
            </a:r>
            <a:r>
              <a:rPr lang="nb-NO" dirty="0"/>
              <a:t> and </a:t>
            </a:r>
            <a:r>
              <a:rPr lang="nb-NO" dirty="0" err="1"/>
              <a:t>personalization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160</a:t>
            </a:fld>
            <a:endParaRPr lang="en-US"/>
          </a:p>
        </p:txBody>
      </p:sp>
    </p:spTree>
    <p:extLst>
      <p:ext uri="{BB962C8B-B14F-4D97-AF65-F5344CB8AC3E}">
        <p14:creationId xmlns:p14="http://schemas.microsoft.com/office/powerpoint/2010/main" val="267822893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inside</a:t>
            </a:r>
            <a:r>
              <a:rPr lang="nb-NO" dirty="0"/>
              <a:t> </a:t>
            </a:r>
            <a:r>
              <a:rPr lang="nb-NO" dirty="0" err="1"/>
              <a:t>each</a:t>
            </a:r>
            <a:r>
              <a:rPr lang="nb-NO" dirty="0"/>
              <a:t> node </a:t>
            </a:r>
            <a:r>
              <a:rPr lang="nb-NO" dirty="0" err="1"/>
              <a:t>there</a:t>
            </a:r>
            <a:r>
              <a:rPr lang="nb-NO" dirty="0"/>
              <a:t> </a:t>
            </a:r>
            <a:r>
              <a:rPr lang="nb-NO" dirty="0" err="1"/>
              <a:t>might</a:t>
            </a:r>
            <a:r>
              <a:rPr lang="nb-NO" dirty="0"/>
              <a:t> be multiple </a:t>
            </a:r>
            <a:r>
              <a:rPr lang="nb-NO" dirty="0" err="1"/>
              <a:t>resources</a:t>
            </a:r>
            <a:r>
              <a:rPr lang="nb-NO" dirty="0"/>
              <a:t> or </a:t>
            </a:r>
            <a:r>
              <a:rPr lang="nb-NO" dirty="0" err="1"/>
              <a:t>endpoints</a:t>
            </a:r>
            <a:r>
              <a:rPr lang="nb-NO" dirty="0"/>
              <a:t>. And </a:t>
            </a:r>
            <a:r>
              <a:rPr lang="nb-NO" dirty="0" err="1"/>
              <a:t>you</a:t>
            </a:r>
            <a:r>
              <a:rPr lang="nb-NO" dirty="0"/>
              <a:t> </a:t>
            </a:r>
            <a:r>
              <a:rPr lang="nb-NO" dirty="0" err="1"/>
              <a:t>can</a:t>
            </a:r>
            <a:r>
              <a:rPr lang="nb-NO" dirty="0"/>
              <a:t> </a:t>
            </a:r>
            <a:r>
              <a:rPr lang="nb-NO" dirty="0" err="1"/>
              <a:t>see</a:t>
            </a:r>
            <a:r>
              <a:rPr lang="nb-NO" dirty="0"/>
              <a:t> </a:t>
            </a:r>
            <a:r>
              <a:rPr lang="nb-NO" dirty="0" err="1"/>
              <a:t>how</a:t>
            </a:r>
            <a:r>
              <a:rPr lang="nb-NO" dirty="0"/>
              <a:t> </a:t>
            </a:r>
            <a:r>
              <a:rPr lang="nb-NO" dirty="0" err="1"/>
              <a:t>the</a:t>
            </a:r>
            <a:r>
              <a:rPr lang="nb-NO" dirty="0"/>
              <a:t> links </a:t>
            </a:r>
            <a:r>
              <a:rPr lang="nb-NO" dirty="0" err="1"/>
              <a:t>are</a:t>
            </a:r>
            <a:r>
              <a:rPr lang="nb-NO" dirty="0"/>
              <a:t> used to tie </a:t>
            </a:r>
            <a:r>
              <a:rPr lang="nb-NO" dirty="0" err="1"/>
              <a:t>together</a:t>
            </a:r>
            <a:r>
              <a:rPr lang="nb-NO" dirty="0"/>
              <a:t> not just </a:t>
            </a:r>
            <a:r>
              <a:rPr lang="nb-NO" dirty="0" err="1"/>
              <a:t>resources</a:t>
            </a:r>
            <a:r>
              <a:rPr lang="nb-NO" dirty="0"/>
              <a:t> </a:t>
            </a:r>
            <a:r>
              <a:rPr lang="nb-NO" dirty="0" err="1"/>
              <a:t>but</a:t>
            </a:r>
            <a:r>
              <a:rPr lang="nb-NO" dirty="0"/>
              <a:t> </a:t>
            </a:r>
            <a:r>
              <a:rPr lang="nb-NO" dirty="0" err="1"/>
              <a:t>also</a:t>
            </a:r>
            <a:r>
              <a:rPr lang="nb-NO" dirty="0"/>
              <a:t> different </a:t>
            </a:r>
            <a:r>
              <a:rPr lang="nb-NO" dirty="0" err="1"/>
              <a:t>contexts</a:t>
            </a:r>
            <a:r>
              <a:rPr lang="nb-NO" dirty="0"/>
              <a:t> to form </a:t>
            </a:r>
            <a:r>
              <a:rPr lang="nb-NO" dirty="0" err="1"/>
              <a:t>coherent</a:t>
            </a:r>
            <a:r>
              <a:rPr lang="nb-NO" dirty="0"/>
              <a:t> narratives or </a:t>
            </a:r>
            <a:r>
              <a:rPr lang="nb-NO" dirty="0" err="1"/>
              <a:t>user</a:t>
            </a:r>
            <a:r>
              <a:rPr lang="nb-NO" dirty="0"/>
              <a:t> </a:t>
            </a:r>
            <a:r>
              <a:rPr lang="nb-NO" dirty="0" err="1"/>
              <a:t>stories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161</a:t>
            </a:fld>
            <a:endParaRPr lang="en-US"/>
          </a:p>
        </p:txBody>
      </p:sp>
    </p:spTree>
    <p:extLst>
      <p:ext uri="{BB962C8B-B14F-4D97-AF65-F5344CB8AC3E}">
        <p14:creationId xmlns:p14="http://schemas.microsoft.com/office/powerpoint/2010/main" val="423504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this</a:t>
            </a:r>
            <a:r>
              <a:rPr lang="nb-NO" dirty="0"/>
              <a:t> is </a:t>
            </a:r>
            <a:r>
              <a:rPr lang="nb-NO" dirty="0" err="1"/>
              <a:t>interesting</a:t>
            </a:r>
            <a:r>
              <a:rPr lang="nb-NO" dirty="0"/>
              <a:t> </a:t>
            </a:r>
            <a:r>
              <a:rPr lang="nb-NO" dirty="0" err="1"/>
              <a:t>when</a:t>
            </a:r>
            <a:r>
              <a:rPr lang="nb-NO" dirty="0"/>
              <a:t> </a:t>
            </a:r>
            <a:r>
              <a:rPr lang="nb-NO" dirty="0" err="1"/>
              <a:t>you</a:t>
            </a:r>
            <a:r>
              <a:rPr lang="nb-NO" dirty="0"/>
              <a:t> </a:t>
            </a:r>
            <a:r>
              <a:rPr lang="nb-NO" dirty="0" err="1"/>
              <a:t>think</a:t>
            </a:r>
            <a:r>
              <a:rPr lang="nb-NO" dirty="0"/>
              <a:t> </a:t>
            </a:r>
            <a:r>
              <a:rPr lang="nb-NO" dirty="0" err="1"/>
              <a:t>of</a:t>
            </a:r>
            <a:r>
              <a:rPr lang="nb-NO" dirty="0"/>
              <a:t> </a:t>
            </a:r>
            <a:r>
              <a:rPr lang="nb-NO" dirty="0" err="1"/>
              <a:t>evolution</a:t>
            </a:r>
            <a:r>
              <a:rPr lang="nb-NO" dirty="0"/>
              <a:t> and </a:t>
            </a:r>
            <a:r>
              <a:rPr lang="nb-NO" dirty="0" err="1"/>
              <a:t>versioning</a:t>
            </a:r>
            <a:r>
              <a:rPr lang="nb-NO" dirty="0"/>
              <a:t> </a:t>
            </a:r>
            <a:r>
              <a:rPr lang="nb-NO" dirty="0" err="1"/>
              <a:t>of</a:t>
            </a:r>
            <a:r>
              <a:rPr lang="nb-NO" dirty="0"/>
              <a:t> APIs.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162</a:t>
            </a:fld>
            <a:endParaRPr lang="en-US"/>
          </a:p>
        </p:txBody>
      </p:sp>
    </p:spTree>
    <p:extLst>
      <p:ext uri="{BB962C8B-B14F-4D97-AF65-F5344CB8AC3E}">
        <p14:creationId xmlns:p14="http://schemas.microsoft.com/office/powerpoint/2010/main" val="238089820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classical</a:t>
            </a:r>
            <a:r>
              <a:rPr lang="nb-NO" dirty="0"/>
              <a:t> </a:t>
            </a:r>
            <a:r>
              <a:rPr lang="nb-NO" dirty="0" err="1"/>
              <a:t>question</a:t>
            </a:r>
            <a:r>
              <a:rPr lang="nb-NO" dirty="0"/>
              <a:t> is «</a:t>
            </a:r>
            <a:r>
              <a:rPr lang="nb-NO" dirty="0" err="1"/>
              <a:t>which</a:t>
            </a:r>
            <a:r>
              <a:rPr lang="nb-NO" dirty="0"/>
              <a:t> </a:t>
            </a:r>
            <a:r>
              <a:rPr lang="nb-NO" dirty="0" err="1"/>
              <a:t>versioning</a:t>
            </a:r>
            <a:r>
              <a:rPr lang="nb-NO" dirty="0"/>
              <a:t> </a:t>
            </a:r>
            <a:r>
              <a:rPr lang="nb-NO" dirty="0" err="1"/>
              <a:t>scheme</a:t>
            </a:r>
            <a:r>
              <a:rPr lang="nb-NO" dirty="0"/>
              <a:t> </a:t>
            </a:r>
            <a:r>
              <a:rPr lang="nb-NO" dirty="0" err="1"/>
              <a:t>should</a:t>
            </a:r>
            <a:r>
              <a:rPr lang="nb-NO" dirty="0"/>
              <a:t> </a:t>
            </a:r>
            <a:r>
              <a:rPr lang="nb-NO" dirty="0" err="1"/>
              <a:t>we</a:t>
            </a:r>
            <a:r>
              <a:rPr lang="nb-NO" dirty="0"/>
              <a:t> </a:t>
            </a:r>
            <a:r>
              <a:rPr lang="nb-NO" dirty="0" err="1"/>
              <a:t>use</a:t>
            </a:r>
            <a:r>
              <a:rPr lang="nb-NO" dirty="0"/>
              <a:t> for </a:t>
            </a:r>
            <a:r>
              <a:rPr lang="nb-NO" dirty="0" err="1"/>
              <a:t>our</a:t>
            </a:r>
            <a:r>
              <a:rPr lang="nb-NO" dirty="0"/>
              <a:t> API». </a:t>
            </a:r>
            <a:r>
              <a:rPr lang="nb-NO" dirty="0" err="1"/>
              <a:t>Should</a:t>
            </a:r>
            <a:r>
              <a:rPr lang="nb-NO" dirty="0"/>
              <a:t> </a:t>
            </a:r>
            <a:r>
              <a:rPr lang="nb-NO" dirty="0" err="1"/>
              <a:t>we</a:t>
            </a:r>
            <a:r>
              <a:rPr lang="nb-NO" dirty="0"/>
              <a:t> </a:t>
            </a:r>
            <a:r>
              <a:rPr lang="nb-NO" dirty="0" err="1"/>
              <a:t>version</a:t>
            </a:r>
            <a:r>
              <a:rPr lang="nb-NO" dirty="0"/>
              <a:t> in </a:t>
            </a:r>
            <a:r>
              <a:rPr lang="nb-NO" dirty="0" err="1"/>
              <a:t>the</a:t>
            </a:r>
            <a:r>
              <a:rPr lang="nb-NO" dirty="0"/>
              <a:t> URL, </a:t>
            </a:r>
            <a:r>
              <a:rPr lang="nb-NO" dirty="0" err="1"/>
              <a:t>should</a:t>
            </a:r>
            <a:r>
              <a:rPr lang="nb-NO" dirty="0"/>
              <a:t> </a:t>
            </a:r>
            <a:r>
              <a:rPr lang="nb-NO" dirty="0" err="1"/>
              <a:t>we</a:t>
            </a:r>
            <a:r>
              <a:rPr lang="nb-NO" dirty="0"/>
              <a:t> </a:t>
            </a:r>
            <a:r>
              <a:rPr lang="nb-NO" dirty="0" err="1"/>
              <a:t>use</a:t>
            </a:r>
            <a:r>
              <a:rPr lang="nb-NO" dirty="0"/>
              <a:t> </a:t>
            </a:r>
            <a:r>
              <a:rPr lang="nb-NO" dirty="0" err="1"/>
              <a:t>content</a:t>
            </a:r>
            <a:r>
              <a:rPr lang="nb-NO" dirty="0"/>
              <a:t> </a:t>
            </a:r>
            <a:r>
              <a:rPr lang="nb-NO" dirty="0" err="1"/>
              <a:t>negotiation</a:t>
            </a:r>
            <a:r>
              <a:rPr lang="nb-NO" dirty="0"/>
              <a:t>, </a:t>
            </a:r>
            <a:r>
              <a:rPr lang="nb-NO" dirty="0" err="1"/>
              <a:t>that</a:t>
            </a:r>
            <a:r>
              <a:rPr lang="nb-NO" dirty="0"/>
              <a:t> sounds more hypermedia-like </a:t>
            </a:r>
            <a:r>
              <a:rPr lang="nb-NO" dirty="0" err="1"/>
              <a:t>maybe</a:t>
            </a:r>
            <a:r>
              <a:rPr lang="nb-NO" dirty="0"/>
              <a:t> </a:t>
            </a:r>
            <a:r>
              <a:rPr lang="nb-NO" dirty="0" err="1"/>
              <a:t>we</a:t>
            </a:r>
            <a:r>
              <a:rPr lang="nb-NO" dirty="0"/>
              <a:t> </a:t>
            </a:r>
            <a:r>
              <a:rPr lang="nb-NO" dirty="0" err="1"/>
              <a:t>should</a:t>
            </a:r>
            <a:r>
              <a:rPr lang="nb-NO" dirty="0"/>
              <a:t> do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163</a:t>
            </a:fld>
            <a:endParaRPr lang="en-US"/>
          </a:p>
        </p:txBody>
      </p:sp>
    </p:spTree>
    <p:extLst>
      <p:ext uri="{BB962C8B-B14F-4D97-AF65-F5344CB8AC3E}">
        <p14:creationId xmlns:p14="http://schemas.microsoft.com/office/powerpoint/2010/main" val="629994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in my </a:t>
            </a:r>
            <a:r>
              <a:rPr lang="nb-NO" dirty="0" err="1"/>
              <a:t>experience</a:t>
            </a:r>
            <a:r>
              <a:rPr lang="nb-NO" dirty="0"/>
              <a:t> </a:t>
            </a:r>
            <a:r>
              <a:rPr lang="nb-NO" dirty="0" err="1"/>
              <a:t>with</a:t>
            </a:r>
            <a:r>
              <a:rPr lang="nb-NO" dirty="0"/>
              <a:t> </a:t>
            </a:r>
            <a:r>
              <a:rPr lang="nb-NO" dirty="0" err="1"/>
              <a:t>this</a:t>
            </a:r>
            <a:r>
              <a:rPr lang="nb-NO" dirty="0"/>
              <a:t> hypermedia </a:t>
            </a:r>
            <a:r>
              <a:rPr lang="nb-NO" dirty="0" err="1"/>
              <a:t>approach</a:t>
            </a:r>
            <a:r>
              <a:rPr lang="nb-NO" dirty="0"/>
              <a:t>, is </a:t>
            </a:r>
            <a:r>
              <a:rPr lang="nb-NO" dirty="0" err="1"/>
              <a:t>that</a:t>
            </a:r>
            <a:r>
              <a:rPr lang="nb-NO" dirty="0"/>
              <a:t> </a:t>
            </a:r>
            <a:r>
              <a:rPr lang="nb-NO" dirty="0" err="1"/>
              <a:t>that’s</a:t>
            </a:r>
            <a:r>
              <a:rPr lang="nb-NO" dirty="0"/>
              <a:t> not </a:t>
            </a:r>
            <a:r>
              <a:rPr lang="nb-NO" dirty="0" err="1"/>
              <a:t>really</a:t>
            </a:r>
            <a:r>
              <a:rPr lang="nb-NO" dirty="0"/>
              <a:t> relevant. It’s not an </a:t>
            </a:r>
            <a:r>
              <a:rPr lang="nb-NO" dirty="0" err="1"/>
              <a:t>important</a:t>
            </a:r>
            <a:r>
              <a:rPr lang="nb-NO" dirty="0"/>
              <a:t> </a:t>
            </a:r>
            <a:r>
              <a:rPr lang="nb-NO" dirty="0" err="1"/>
              <a:t>question</a:t>
            </a:r>
            <a:r>
              <a:rPr lang="nb-NO" dirty="0"/>
              <a:t> for us. It’s not </a:t>
            </a:r>
            <a:r>
              <a:rPr lang="nb-NO" dirty="0" err="1"/>
              <a:t>something</a:t>
            </a:r>
            <a:r>
              <a:rPr lang="nb-NO" dirty="0"/>
              <a:t> </a:t>
            </a:r>
            <a:r>
              <a:rPr lang="nb-NO" dirty="0" err="1"/>
              <a:t>we</a:t>
            </a:r>
            <a:r>
              <a:rPr lang="nb-NO" dirty="0"/>
              <a:t> do.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164</a:t>
            </a:fld>
            <a:endParaRPr lang="en-US"/>
          </a:p>
        </p:txBody>
      </p:sp>
    </p:spTree>
    <p:extLst>
      <p:ext uri="{BB962C8B-B14F-4D97-AF65-F5344CB8AC3E}">
        <p14:creationId xmlns:p14="http://schemas.microsoft.com/office/powerpoint/2010/main" val="268996217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reason</a:t>
            </a:r>
            <a:r>
              <a:rPr lang="nb-NO" dirty="0"/>
              <a:t> is </a:t>
            </a:r>
            <a:r>
              <a:rPr lang="nb-NO" dirty="0" err="1"/>
              <a:t>that</a:t>
            </a:r>
            <a:r>
              <a:rPr lang="nb-NO" dirty="0"/>
              <a:t> </a:t>
            </a:r>
            <a:r>
              <a:rPr lang="nb-NO" dirty="0" err="1"/>
              <a:t>it’s</a:t>
            </a:r>
            <a:r>
              <a:rPr lang="nb-NO" dirty="0"/>
              <a:t> </a:t>
            </a:r>
            <a:r>
              <a:rPr lang="nb-NO" dirty="0" err="1"/>
              <a:t>rarely</a:t>
            </a:r>
            <a:r>
              <a:rPr lang="nb-NO" dirty="0"/>
              <a:t> </a:t>
            </a:r>
            <a:r>
              <a:rPr lang="nb-NO" dirty="0" err="1"/>
              <a:t>useful</a:t>
            </a:r>
            <a:r>
              <a:rPr lang="nb-NO" dirty="0"/>
              <a:t> for </a:t>
            </a:r>
            <a:r>
              <a:rPr lang="nb-NO" dirty="0" err="1"/>
              <a:t>us</a:t>
            </a:r>
            <a:r>
              <a:rPr lang="nb-NO" dirty="0"/>
              <a:t> to </a:t>
            </a:r>
            <a:r>
              <a:rPr lang="nb-NO" dirty="0" err="1"/>
              <a:t>replace</a:t>
            </a:r>
            <a:r>
              <a:rPr lang="nb-NO" dirty="0"/>
              <a:t> </a:t>
            </a:r>
            <a:r>
              <a:rPr lang="nb-NO" dirty="0" err="1"/>
              <a:t>individual</a:t>
            </a:r>
            <a:r>
              <a:rPr lang="nb-NO" dirty="0"/>
              <a:t> </a:t>
            </a:r>
            <a:r>
              <a:rPr lang="nb-NO" dirty="0" err="1"/>
              <a:t>endpoints</a:t>
            </a:r>
            <a:r>
              <a:rPr lang="nb-NO" dirty="0"/>
              <a:t>. </a:t>
            </a:r>
            <a:r>
              <a:rPr lang="nb-NO" dirty="0" err="1"/>
              <a:t>I’m</a:t>
            </a:r>
            <a:r>
              <a:rPr lang="nb-NO" dirty="0"/>
              <a:t> </a:t>
            </a:r>
            <a:r>
              <a:rPr lang="nb-NO" dirty="0" err="1"/>
              <a:t>going</a:t>
            </a:r>
            <a:r>
              <a:rPr lang="nb-NO" dirty="0"/>
              <a:t> to </a:t>
            </a:r>
            <a:r>
              <a:rPr lang="nb-NO" dirty="0" err="1"/>
              <a:t>take</a:t>
            </a:r>
            <a:r>
              <a:rPr lang="nb-NO" dirty="0"/>
              <a:t> </a:t>
            </a:r>
            <a:r>
              <a:rPr lang="nb-NO" dirty="0" err="1"/>
              <a:t>this</a:t>
            </a:r>
            <a:r>
              <a:rPr lang="nb-NO" dirty="0"/>
              <a:t> </a:t>
            </a:r>
            <a:r>
              <a:rPr lang="nb-NO" dirty="0" err="1"/>
              <a:t>resource</a:t>
            </a:r>
            <a:r>
              <a:rPr lang="nb-NO" dirty="0"/>
              <a:t> </a:t>
            </a:r>
            <a:r>
              <a:rPr lang="nb-NO" dirty="0" err="1"/>
              <a:t>out</a:t>
            </a:r>
            <a:r>
              <a:rPr lang="nb-NO" dirty="0"/>
              <a:t> </a:t>
            </a:r>
            <a:r>
              <a:rPr lang="nb-NO" dirty="0" err="1"/>
              <a:t>now</a:t>
            </a:r>
            <a:r>
              <a:rPr lang="nb-NO" dirty="0"/>
              <a:t> and </a:t>
            </a:r>
            <a:r>
              <a:rPr lang="nb-NO" dirty="0" err="1"/>
              <a:t>replace</a:t>
            </a:r>
            <a:r>
              <a:rPr lang="nb-NO" dirty="0"/>
              <a:t> it </a:t>
            </a:r>
            <a:r>
              <a:rPr lang="nb-NO" dirty="0" err="1"/>
              <a:t>with</a:t>
            </a:r>
            <a:r>
              <a:rPr lang="nb-NO" dirty="0"/>
              <a:t> a </a:t>
            </a:r>
            <a:r>
              <a:rPr lang="nb-NO" dirty="0" err="1"/>
              <a:t>slightly</a:t>
            </a:r>
            <a:r>
              <a:rPr lang="nb-NO" dirty="0"/>
              <a:t> </a:t>
            </a:r>
            <a:r>
              <a:rPr lang="nb-NO" dirty="0" err="1"/>
              <a:t>better</a:t>
            </a:r>
            <a:r>
              <a:rPr lang="nb-NO" dirty="0"/>
              <a:t> </a:t>
            </a:r>
            <a:r>
              <a:rPr lang="nb-NO" dirty="0" err="1"/>
              <a:t>one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165</a:t>
            </a:fld>
            <a:endParaRPr lang="en-US"/>
          </a:p>
        </p:txBody>
      </p:sp>
    </p:spTree>
    <p:extLst>
      <p:ext uri="{BB962C8B-B14F-4D97-AF65-F5344CB8AC3E}">
        <p14:creationId xmlns:p14="http://schemas.microsoft.com/office/powerpoint/2010/main" val="366560495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Instead</a:t>
            </a:r>
            <a:r>
              <a:rPr lang="nb-NO" dirty="0"/>
              <a:t> </a:t>
            </a:r>
            <a:r>
              <a:rPr lang="nb-NO" dirty="0" err="1"/>
              <a:t>we</a:t>
            </a:r>
            <a:r>
              <a:rPr lang="nb-NO" dirty="0"/>
              <a:t> </a:t>
            </a:r>
            <a:r>
              <a:rPr lang="nb-NO" dirty="0" err="1"/>
              <a:t>focus</a:t>
            </a:r>
            <a:r>
              <a:rPr lang="nb-NO" dirty="0"/>
              <a:t> </a:t>
            </a:r>
            <a:r>
              <a:rPr lang="nb-NO" dirty="0" err="1"/>
              <a:t>on</a:t>
            </a:r>
            <a:r>
              <a:rPr lang="nb-NO" dirty="0"/>
              <a:t> </a:t>
            </a:r>
            <a:r>
              <a:rPr lang="nb-NO" dirty="0" err="1"/>
              <a:t>offering</a:t>
            </a:r>
            <a:r>
              <a:rPr lang="nb-NO" dirty="0"/>
              <a:t> </a:t>
            </a:r>
            <a:r>
              <a:rPr lang="nb-NO" dirty="0" err="1"/>
              <a:t>new</a:t>
            </a:r>
            <a:r>
              <a:rPr lang="nb-NO" dirty="0"/>
              <a:t> and </a:t>
            </a:r>
            <a:r>
              <a:rPr lang="nb-NO" dirty="0" err="1"/>
              <a:t>improved</a:t>
            </a:r>
            <a:r>
              <a:rPr lang="nb-NO" dirty="0"/>
              <a:t> narratives for </a:t>
            </a:r>
            <a:r>
              <a:rPr lang="nb-NO" dirty="0" err="1"/>
              <a:t>the</a:t>
            </a:r>
            <a:r>
              <a:rPr lang="nb-NO" dirty="0"/>
              <a:t> </a:t>
            </a:r>
            <a:r>
              <a:rPr lang="nb-NO" dirty="0" err="1"/>
              <a:t>clients</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166</a:t>
            </a:fld>
            <a:endParaRPr lang="en-US"/>
          </a:p>
        </p:txBody>
      </p:sp>
    </p:spTree>
    <p:extLst>
      <p:ext uri="{BB962C8B-B14F-4D97-AF65-F5344CB8AC3E}">
        <p14:creationId xmlns:p14="http://schemas.microsoft.com/office/powerpoint/2010/main" val="343063208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we</a:t>
            </a:r>
            <a:r>
              <a:rPr lang="nb-NO" dirty="0"/>
              <a:t> </a:t>
            </a:r>
            <a:r>
              <a:rPr lang="nb-NO" dirty="0" err="1"/>
              <a:t>use</a:t>
            </a:r>
            <a:r>
              <a:rPr lang="nb-NO" dirty="0"/>
              <a:t> </a:t>
            </a:r>
            <a:r>
              <a:rPr lang="nb-NO" dirty="0" err="1"/>
              <a:t>these</a:t>
            </a:r>
            <a:r>
              <a:rPr lang="nb-NO" dirty="0"/>
              <a:t> links to offer </a:t>
            </a:r>
            <a:r>
              <a:rPr lang="nb-NO" dirty="0" err="1"/>
              <a:t>these</a:t>
            </a:r>
            <a:r>
              <a:rPr lang="nb-NO" dirty="0"/>
              <a:t> </a:t>
            </a:r>
            <a:r>
              <a:rPr lang="nb-NO" dirty="0" err="1"/>
              <a:t>new</a:t>
            </a:r>
            <a:r>
              <a:rPr lang="nb-NO" dirty="0"/>
              <a:t> alternatives to </a:t>
            </a:r>
            <a:r>
              <a:rPr lang="nb-NO" dirty="0" err="1"/>
              <a:t>the</a:t>
            </a:r>
            <a:r>
              <a:rPr lang="nb-NO" dirty="0"/>
              <a:t> </a:t>
            </a:r>
            <a:r>
              <a:rPr lang="nb-NO" dirty="0" err="1"/>
              <a:t>clients</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167</a:t>
            </a:fld>
            <a:endParaRPr lang="en-US"/>
          </a:p>
        </p:txBody>
      </p:sp>
    </p:spTree>
    <p:extLst>
      <p:ext uri="{BB962C8B-B14F-4D97-AF65-F5344CB8AC3E}">
        <p14:creationId xmlns:p14="http://schemas.microsoft.com/office/powerpoint/2010/main" val="377884709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identify</a:t>
            </a:r>
            <a:r>
              <a:rPr lang="nb-NO" dirty="0"/>
              <a:t> and </a:t>
            </a:r>
            <a:r>
              <a:rPr lang="nb-NO" dirty="0" err="1"/>
              <a:t>label</a:t>
            </a:r>
            <a:r>
              <a:rPr lang="nb-NO" dirty="0"/>
              <a:t> </a:t>
            </a:r>
            <a:r>
              <a:rPr lang="nb-NO" dirty="0" err="1"/>
              <a:t>the</a:t>
            </a:r>
            <a:r>
              <a:rPr lang="nb-NO" dirty="0"/>
              <a:t> different narratives by </a:t>
            </a:r>
            <a:r>
              <a:rPr lang="nb-NO" dirty="0" err="1"/>
              <a:t>means</a:t>
            </a:r>
            <a:r>
              <a:rPr lang="nb-NO" dirty="0"/>
              <a:t> </a:t>
            </a:r>
            <a:r>
              <a:rPr lang="nb-NO" dirty="0" err="1"/>
              <a:t>of</a:t>
            </a:r>
            <a:r>
              <a:rPr lang="nb-NO" dirty="0"/>
              <a:t> </a:t>
            </a:r>
            <a:r>
              <a:rPr lang="nb-NO" dirty="0" err="1"/>
              <a:t>the</a:t>
            </a:r>
            <a:r>
              <a:rPr lang="nb-NO" dirty="0"/>
              <a:t> link </a:t>
            </a:r>
            <a:r>
              <a:rPr lang="nb-NO" dirty="0" err="1"/>
              <a:t>relations</a:t>
            </a:r>
            <a:r>
              <a:rPr lang="nb-NO" dirty="0"/>
              <a:t> </a:t>
            </a:r>
            <a:r>
              <a:rPr lang="nb-NO" dirty="0" err="1"/>
              <a:t>that</a:t>
            </a:r>
            <a:r>
              <a:rPr lang="nb-NO" dirty="0"/>
              <a:t> I </a:t>
            </a:r>
            <a:r>
              <a:rPr lang="nb-NO" dirty="0" err="1"/>
              <a:t>talked</a:t>
            </a:r>
            <a:r>
              <a:rPr lang="nb-NO" dirty="0"/>
              <a:t> </a:t>
            </a:r>
            <a:r>
              <a:rPr lang="nb-NO" dirty="0" err="1"/>
              <a:t>about</a:t>
            </a:r>
            <a:r>
              <a:rPr lang="nb-NO" dirty="0"/>
              <a:t> </a:t>
            </a:r>
            <a:r>
              <a:rPr lang="nb-NO" dirty="0" err="1"/>
              <a:t>earlier</a:t>
            </a:r>
            <a:r>
              <a:rPr lang="nb-NO" dirty="0"/>
              <a:t>. So to </a:t>
            </a:r>
            <a:r>
              <a:rPr lang="nb-NO" dirty="0" err="1"/>
              <a:t>the</a:t>
            </a:r>
            <a:r>
              <a:rPr lang="nb-NO" dirty="0"/>
              <a:t> </a:t>
            </a:r>
            <a:r>
              <a:rPr lang="nb-NO" dirty="0" err="1"/>
              <a:t>extent</a:t>
            </a:r>
            <a:r>
              <a:rPr lang="nb-NO" dirty="0"/>
              <a:t> </a:t>
            </a:r>
            <a:r>
              <a:rPr lang="nb-NO" dirty="0" err="1"/>
              <a:t>that</a:t>
            </a:r>
            <a:r>
              <a:rPr lang="nb-NO" dirty="0"/>
              <a:t> </a:t>
            </a:r>
            <a:r>
              <a:rPr lang="nb-NO" dirty="0" err="1"/>
              <a:t>we’re</a:t>
            </a:r>
            <a:r>
              <a:rPr lang="nb-NO" dirty="0"/>
              <a:t> </a:t>
            </a:r>
            <a:r>
              <a:rPr lang="nb-NO" dirty="0" err="1"/>
              <a:t>doing</a:t>
            </a:r>
            <a:r>
              <a:rPr lang="nb-NO" dirty="0"/>
              <a:t> </a:t>
            </a:r>
            <a:r>
              <a:rPr lang="nb-NO" dirty="0" err="1"/>
              <a:t>versioning</a:t>
            </a:r>
            <a:r>
              <a:rPr lang="nb-NO" dirty="0"/>
              <a:t>, </a:t>
            </a:r>
            <a:r>
              <a:rPr lang="nb-NO" dirty="0" err="1"/>
              <a:t>we’re</a:t>
            </a:r>
            <a:r>
              <a:rPr lang="nb-NO" dirty="0"/>
              <a:t> </a:t>
            </a:r>
            <a:r>
              <a:rPr lang="nb-NO" dirty="0" err="1"/>
              <a:t>versioning</a:t>
            </a:r>
            <a:r>
              <a:rPr lang="nb-NO" dirty="0"/>
              <a:t> narratives </a:t>
            </a:r>
            <a:r>
              <a:rPr lang="nb-NO" dirty="0" err="1"/>
              <a:t>through</a:t>
            </a:r>
            <a:r>
              <a:rPr lang="nb-NO" dirty="0"/>
              <a:t> link </a:t>
            </a:r>
            <a:r>
              <a:rPr lang="nb-NO" dirty="0" err="1"/>
              <a:t>relations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168</a:t>
            </a:fld>
            <a:endParaRPr lang="en-US"/>
          </a:p>
        </p:txBody>
      </p:sp>
    </p:spTree>
    <p:extLst>
      <p:ext uri="{BB962C8B-B14F-4D97-AF65-F5344CB8AC3E}">
        <p14:creationId xmlns:p14="http://schemas.microsoft.com/office/powerpoint/2010/main" val="215644708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we</a:t>
            </a:r>
            <a:r>
              <a:rPr lang="nb-NO" dirty="0"/>
              <a:t> let </a:t>
            </a:r>
            <a:r>
              <a:rPr lang="nb-NO" dirty="0" err="1"/>
              <a:t>the</a:t>
            </a:r>
            <a:r>
              <a:rPr lang="nb-NO" dirty="0"/>
              <a:t> </a:t>
            </a:r>
            <a:r>
              <a:rPr lang="nb-NO" dirty="0" err="1"/>
              <a:t>clients</a:t>
            </a:r>
            <a:r>
              <a:rPr lang="nb-NO" dirty="0"/>
              <a:t> </a:t>
            </a:r>
            <a:r>
              <a:rPr lang="nb-NO" dirty="0" err="1"/>
              <a:t>opt</a:t>
            </a:r>
            <a:r>
              <a:rPr lang="nb-NO" dirty="0"/>
              <a:t>-in to </a:t>
            </a:r>
            <a:r>
              <a:rPr lang="nb-NO" dirty="0" err="1"/>
              <a:t>the</a:t>
            </a:r>
            <a:r>
              <a:rPr lang="nb-NO" dirty="0"/>
              <a:t> </a:t>
            </a:r>
            <a:r>
              <a:rPr lang="nb-NO" dirty="0" err="1"/>
              <a:t>new</a:t>
            </a:r>
            <a:r>
              <a:rPr lang="nb-NO" dirty="0"/>
              <a:t> alternatives. </a:t>
            </a:r>
            <a:r>
              <a:rPr lang="nb-NO" dirty="0" err="1"/>
              <a:t>We</a:t>
            </a:r>
            <a:r>
              <a:rPr lang="nb-NO" dirty="0"/>
              <a:t> offer </a:t>
            </a:r>
            <a:r>
              <a:rPr lang="nb-NO" dirty="0" err="1"/>
              <a:t>both</a:t>
            </a:r>
            <a:r>
              <a:rPr lang="nb-NO" dirty="0"/>
              <a:t>. </a:t>
            </a:r>
            <a:r>
              <a:rPr lang="nb-NO" dirty="0" err="1"/>
              <a:t>We</a:t>
            </a:r>
            <a:r>
              <a:rPr lang="nb-NO" dirty="0"/>
              <a:t> offer </a:t>
            </a:r>
            <a:r>
              <a:rPr lang="nb-NO" dirty="0" err="1"/>
              <a:t>the</a:t>
            </a:r>
            <a:r>
              <a:rPr lang="nb-NO" dirty="0"/>
              <a:t> old narrative and </a:t>
            </a:r>
            <a:r>
              <a:rPr lang="nb-NO" dirty="0" err="1"/>
              <a:t>the</a:t>
            </a:r>
            <a:r>
              <a:rPr lang="nb-NO" dirty="0"/>
              <a:t> </a:t>
            </a:r>
            <a:r>
              <a:rPr lang="nb-NO" dirty="0" err="1"/>
              <a:t>new</a:t>
            </a:r>
            <a:r>
              <a:rPr lang="nb-NO" dirty="0"/>
              <a:t> narrative. And </a:t>
            </a:r>
            <a:r>
              <a:rPr lang="nb-NO" dirty="0" err="1"/>
              <a:t>it’s</a:t>
            </a:r>
            <a:r>
              <a:rPr lang="nb-NO" dirty="0"/>
              <a:t> up to </a:t>
            </a:r>
            <a:r>
              <a:rPr lang="nb-NO" dirty="0" err="1"/>
              <a:t>the</a:t>
            </a:r>
            <a:r>
              <a:rPr lang="nb-NO" dirty="0"/>
              <a:t> </a:t>
            </a:r>
            <a:r>
              <a:rPr lang="nb-NO" dirty="0" err="1"/>
              <a:t>client</a:t>
            </a:r>
            <a:r>
              <a:rPr lang="nb-NO" dirty="0"/>
              <a:t> </a:t>
            </a:r>
            <a:r>
              <a:rPr lang="nb-NO" dirty="0" err="1"/>
              <a:t>when</a:t>
            </a:r>
            <a:r>
              <a:rPr lang="nb-NO" dirty="0"/>
              <a:t> </a:t>
            </a:r>
            <a:r>
              <a:rPr lang="nb-NO" dirty="0" err="1"/>
              <a:t>they</a:t>
            </a:r>
            <a:r>
              <a:rPr lang="nb-NO" dirty="0"/>
              <a:t> make </a:t>
            </a:r>
            <a:r>
              <a:rPr lang="nb-NO" dirty="0" err="1"/>
              <a:t>the</a:t>
            </a:r>
            <a:r>
              <a:rPr lang="nb-NO" dirty="0"/>
              <a:t> </a:t>
            </a:r>
            <a:r>
              <a:rPr lang="nb-NO" dirty="0" err="1"/>
              <a:t>switch</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169</a:t>
            </a:fld>
            <a:endParaRPr lang="en-US"/>
          </a:p>
        </p:txBody>
      </p:sp>
    </p:spTree>
    <p:extLst>
      <p:ext uri="{BB962C8B-B14F-4D97-AF65-F5344CB8AC3E}">
        <p14:creationId xmlns:p14="http://schemas.microsoft.com/office/powerpoint/2010/main" val="1607072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In terms </a:t>
            </a:r>
            <a:r>
              <a:rPr lang="nb-NO" dirty="0" err="1"/>
              <a:t>of</a:t>
            </a:r>
            <a:r>
              <a:rPr lang="nb-NO" dirty="0"/>
              <a:t> </a:t>
            </a:r>
            <a:r>
              <a:rPr lang="nb-NO" dirty="0" err="1"/>
              <a:t>organization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a:t>
            </a:fld>
            <a:endParaRPr lang="en-US"/>
          </a:p>
        </p:txBody>
      </p:sp>
    </p:spTree>
    <p:extLst>
      <p:ext uri="{BB962C8B-B14F-4D97-AF65-F5344CB8AC3E}">
        <p14:creationId xmlns:p14="http://schemas.microsoft.com/office/powerpoint/2010/main" val="84702676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track</a:t>
            </a:r>
            <a:r>
              <a:rPr lang="nb-NO" dirty="0"/>
              <a:t> </a:t>
            </a:r>
            <a:r>
              <a:rPr lang="nb-NO" dirty="0" err="1"/>
              <a:t>which</a:t>
            </a:r>
            <a:r>
              <a:rPr lang="nb-NO" dirty="0"/>
              <a:t> </a:t>
            </a:r>
            <a:r>
              <a:rPr lang="nb-NO" dirty="0" err="1"/>
              <a:t>clients</a:t>
            </a:r>
            <a:r>
              <a:rPr lang="nb-NO" dirty="0"/>
              <a:t> </a:t>
            </a:r>
            <a:r>
              <a:rPr lang="nb-NO" dirty="0" err="1"/>
              <a:t>use</a:t>
            </a:r>
            <a:r>
              <a:rPr lang="nb-NO" dirty="0"/>
              <a:t> </a:t>
            </a:r>
            <a:r>
              <a:rPr lang="nb-NO" dirty="0" err="1"/>
              <a:t>which</a:t>
            </a:r>
            <a:r>
              <a:rPr lang="nb-NO" dirty="0"/>
              <a:t> narratives.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170</a:t>
            </a:fld>
            <a:endParaRPr lang="en-US"/>
          </a:p>
        </p:txBody>
      </p:sp>
    </p:spTree>
    <p:extLst>
      <p:ext uri="{BB962C8B-B14F-4D97-AF65-F5344CB8AC3E}">
        <p14:creationId xmlns:p14="http://schemas.microsoft.com/office/powerpoint/2010/main" val="13684797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reason</a:t>
            </a:r>
            <a:r>
              <a:rPr lang="nb-NO" dirty="0"/>
              <a:t> </a:t>
            </a:r>
            <a:r>
              <a:rPr lang="nb-NO" dirty="0" err="1"/>
              <a:t>we</a:t>
            </a:r>
            <a:r>
              <a:rPr lang="nb-NO" dirty="0"/>
              <a:t> </a:t>
            </a:r>
            <a:r>
              <a:rPr lang="nb-NO" dirty="0" err="1"/>
              <a:t>can</a:t>
            </a:r>
            <a:r>
              <a:rPr lang="nb-NO" dirty="0"/>
              <a:t> do </a:t>
            </a:r>
            <a:r>
              <a:rPr lang="nb-NO" dirty="0" err="1"/>
              <a:t>that</a:t>
            </a:r>
            <a:r>
              <a:rPr lang="nb-NO" dirty="0"/>
              <a:t> is </a:t>
            </a:r>
            <a:r>
              <a:rPr lang="nb-NO" dirty="0" err="1"/>
              <a:t>that</a:t>
            </a:r>
            <a:r>
              <a:rPr lang="nb-NO" dirty="0"/>
              <a:t> </a:t>
            </a:r>
            <a:r>
              <a:rPr lang="nb-NO" dirty="0" err="1"/>
              <a:t>the</a:t>
            </a:r>
            <a:r>
              <a:rPr lang="nb-NO" dirty="0"/>
              <a:t> </a:t>
            </a:r>
            <a:r>
              <a:rPr lang="nb-NO" dirty="0" err="1"/>
              <a:t>clients</a:t>
            </a:r>
            <a:r>
              <a:rPr lang="nb-NO" dirty="0"/>
              <a:t> </a:t>
            </a:r>
            <a:r>
              <a:rPr lang="nb-NO" dirty="0" err="1"/>
              <a:t>self-identify</a:t>
            </a:r>
            <a:r>
              <a:rPr lang="nb-NO" dirty="0"/>
              <a:t> </a:t>
            </a:r>
            <a:r>
              <a:rPr lang="nb-NO" dirty="0" err="1"/>
              <a:t>themselves</a:t>
            </a:r>
            <a:r>
              <a:rPr lang="nb-NO" dirty="0"/>
              <a:t> </a:t>
            </a:r>
            <a:r>
              <a:rPr lang="nb-NO" dirty="0" err="1"/>
              <a:t>throught</a:t>
            </a:r>
            <a:r>
              <a:rPr lang="nb-NO" dirty="0"/>
              <a:t> </a:t>
            </a:r>
            <a:r>
              <a:rPr lang="nb-NO" dirty="0" err="1"/>
              <a:t>the</a:t>
            </a:r>
            <a:r>
              <a:rPr lang="nb-NO" dirty="0"/>
              <a:t> </a:t>
            </a:r>
            <a:r>
              <a:rPr lang="nb-NO" dirty="0" err="1"/>
              <a:t>user</a:t>
            </a:r>
            <a:r>
              <a:rPr lang="nb-NO" dirty="0"/>
              <a:t> agent header.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171</a:t>
            </a:fld>
            <a:endParaRPr lang="en-US"/>
          </a:p>
        </p:txBody>
      </p:sp>
    </p:spTree>
    <p:extLst>
      <p:ext uri="{BB962C8B-B14F-4D97-AF65-F5344CB8AC3E}">
        <p14:creationId xmlns:p14="http://schemas.microsoft.com/office/powerpoint/2010/main" val="213361773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eventually</a:t>
            </a:r>
            <a:r>
              <a:rPr lang="nb-NO" dirty="0"/>
              <a:t> </a:t>
            </a:r>
            <a:r>
              <a:rPr lang="nb-NO" dirty="0" err="1"/>
              <a:t>we</a:t>
            </a:r>
            <a:r>
              <a:rPr lang="nb-NO" dirty="0"/>
              <a:t> </a:t>
            </a:r>
            <a:r>
              <a:rPr lang="nb-NO" dirty="0" err="1"/>
              <a:t>might</a:t>
            </a:r>
            <a:r>
              <a:rPr lang="nb-NO" dirty="0"/>
              <a:t> </a:t>
            </a:r>
            <a:r>
              <a:rPr lang="nb-NO" dirty="0" err="1"/>
              <a:t>remove</a:t>
            </a:r>
            <a:r>
              <a:rPr lang="nb-NO" dirty="0"/>
              <a:t> </a:t>
            </a:r>
            <a:r>
              <a:rPr lang="nb-NO" dirty="0" err="1"/>
              <a:t>the</a:t>
            </a:r>
            <a:r>
              <a:rPr lang="nb-NO" dirty="0"/>
              <a:t> links to </a:t>
            </a:r>
            <a:r>
              <a:rPr lang="nb-NO" dirty="0" err="1"/>
              <a:t>the</a:t>
            </a:r>
            <a:r>
              <a:rPr lang="nb-NO" dirty="0"/>
              <a:t> obsolete narratives. </a:t>
            </a:r>
            <a:r>
              <a:rPr lang="nb-NO" dirty="0" err="1"/>
              <a:t>But</a:t>
            </a:r>
            <a:r>
              <a:rPr lang="nb-NO" dirty="0"/>
              <a:t> </a:t>
            </a:r>
            <a:r>
              <a:rPr lang="nb-NO" dirty="0" err="1"/>
              <a:t>typically</a:t>
            </a:r>
            <a:r>
              <a:rPr lang="nb-NO" dirty="0"/>
              <a:t> </a:t>
            </a:r>
            <a:r>
              <a:rPr lang="nb-NO" dirty="0" err="1"/>
              <a:t>we’re</a:t>
            </a:r>
            <a:r>
              <a:rPr lang="nb-NO" dirty="0"/>
              <a:t> in </a:t>
            </a:r>
            <a:r>
              <a:rPr lang="nb-NO" dirty="0" err="1"/>
              <a:t>no</a:t>
            </a:r>
            <a:r>
              <a:rPr lang="nb-NO" dirty="0"/>
              <a:t> rush to do </a:t>
            </a:r>
            <a:r>
              <a:rPr lang="nb-NO" dirty="0" err="1"/>
              <a:t>that</a:t>
            </a:r>
            <a:r>
              <a:rPr lang="nb-NO" dirty="0"/>
              <a:t>. </a:t>
            </a:r>
          </a:p>
          <a:p>
            <a:r>
              <a:rPr lang="nb-NO" dirty="0"/>
              <a:t>This </a:t>
            </a:r>
            <a:r>
              <a:rPr lang="nb-NO" dirty="0" err="1"/>
              <a:t>approach</a:t>
            </a:r>
            <a:r>
              <a:rPr lang="nb-NO" dirty="0"/>
              <a:t> is </a:t>
            </a:r>
            <a:r>
              <a:rPr lang="nb-NO" dirty="0" err="1"/>
              <a:t>nice</a:t>
            </a:r>
            <a:r>
              <a:rPr lang="nb-NO" dirty="0"/>
              <a:t> for </a:t>
            </a:r>
            <a:r>
              <a:rPr lang="nb-NO" dirty="0" err="1"/>
              <a:t>us</a:t>
            </a:r>
            <a:r>
              <a:rPr lang="nb-NO" dirty="0"/>
              <a:t> </a:t>
            </a:r>
            <a:r>
              <a:rPr lang="nb-NO" dirty="0" err="1"/>
              <a:t>since</a:t>
            </a:r>
            <a:r>
              <a:rPr lang="nb-NO" dirty="0"/>
              <a:t> </a:t>
            </a:r>
            <a:r>
              <a:rPr lang="nb-NO" dirty="0" err="1"/>
              <a:t>we</a:t>
            </a:r>
            <a:r>
              <a:rPr lang="nb-NO" dirty="0"/>
              <a:t> have </a:t>
            </a:r>
            <a:r>
              <a:rPr lang="nb-NO" dirty="0" err="1"/>
              <a:t>clients</a:t>
            </a:r>
            <a:r>
              <a:rPr lang="nb-NO" dirty="0"/>
              <a:t> </a:t>
            </a:r>
            <a:r>
              <a:rPr lang="nb-NO" dirty="0" err="1"/>
              <a:t>with</a:t>
            </a:r>
            <a:r>
              <a:rPr lang="nb-NO" dirty="0"/>
              <a:t> </a:t>
            </a:r>
            <a:r>
              <a:rPr lang="nb-NO" dirty="0" err="1"/>
              <a:t>radically</a:t>
            </a:r>
            <a:r>
              <a:rPr lang="nb-NO" dirty="0"/>
              <a:t> different </a:t>
            </a:r>
            <a:r>
              <a:rPr lang="nb-NO" dirty="0" err="1"/>
              <a:t>release</a:t>
            </a:r>
            <a:r>
              <a:rPr lang="nb-NO" dirty="0"/>
              <a:t> </a:t>
            </a:r>
            <a:r>
              <a:rPr lang="nb-NO" dirty="0" err="1"/>
              <a:t>cycles</a:t>
            </a:r>
            <a:r>
              <a:rPr lang="nb-NO" dirty="0"/>
              <a:t> – </a:t>
            </a:r>
            <a:r>
              <a:rPr lang="nb-NO" dirty="0" err="1"/>
              <a:t>some</a:t>
            </a:r>
            <a:r>
              <a:rPr lang="nb-NO" dirty="0"/>
              <a:t> </a:t>
            </a:r>
            <a:r>
              <a:rPr lang="nb-NO" dirty="0" err="1"/>
              <a:t>deploy</a:t>
            </a:r>
            <a:r>
              <a:rPr lang="nb-NO" dirty="0"/>
              <a:t> </a:t>
            </a:r>
            <a:r>
              <a:rPr lang="nb-NO" dirty="0" err="1"/>
              <a:t>every</a:t>
            </a:r>
            <a:r>
              <a:rPr lang="nb-NO" dirty="0"/>
              <a:t> </a:t>
            </a:r>
            <a:r>
              <a:rPr lang="nb-NO" dirty="0" err="1"/>
              <a:t>day</a:t>
            </a:r>
            <a:r>
              <a:rPr lang="nb-NO" dirty="0"/>
              <a:t>, </a:t>
            </a:r>
            <a:r>
              <a:rPr lang="nb-NO" dirty="0" err="1"/>
              <a:t>some</a:t>
            </a:r>
            <a:r>
              <a:rPr lang="nb-NO" dirty="0"/>
              <a:t> </a:t>
            </a:r>
            <a:r>
              <a:rPr lang="nb-NO" dirty="0" err="1"/>
              <a:t>maybe</a:t>
            </a:r>
            <a:r>
              <a:rPr lang="nb-NO" dirty="0"/>
              <a:t> </a:t>
            </a:r>
            <a:r>
              <a:rPr lang="nb-NO" dirty="0" err="1"/>
              <a:t>four</a:t>
            </a:r>
            <a:r>
              <a:rPr lang="nb-NO" dirty="0"/>
              <a:t> times a </a:t>
            </a:r>
            <a:r>
              <a:rPr lang="nb-NO" dirty="0" err="1"/>
              <a:t>year</a:t>
            </a:r>
            <a:r>
              <a:rPr lang="nb-NO" dirty="0"/>
              <a:t>, </a:t>
            </a:r>
            <a:r>
              <a:rPr lang="nb-NO" dirty="0" err="1"/>
              <a:t>some</a:t>
            </a:r>
            <a:r>
              <a:rPr lang="nb-NO" dirty="0"/>
              <a:t> </a:t>
            </a:r>
            <a:r>
              <a:rPr lang="nb-NO" dirty="0" err="1"/>
              <a:t>maybe</a:t>
            </a:r>
            <a:r>
              <a:rPr lang="nb-NO" dirty="0"/>
              <a:t> </a:t>
            </a:r>
            <a:r>
              <a:rPr lang="nb-NO" dirty="0" err="1"/>
              <a:t>don’t</a:t>
            </a:r>
            <a:r>
              <a:rPr lang="nb-NO" dirty="0"/>
              <a:t> </a:t>
            </a:r>
            <a:r>
              <a:rPr lang="nb-NO" dirty="0" err="1"/>
              <a:t>deploy</a:t>
            </a:r>
            <a:r>
              <a:rPr lang="nb-NO" dirty="0"/>
              <a:t> </a:t>
            </a:r>
            <a:r>
              <a:rPr lang="nb-NO" dirty="0" err="1"/>
              <a:t>anymore</a:t>
            </a:r>
            <a:r>
              <a:rPr lang="nb-NO" dirty="0"/>
              <a:t>, and </a:t>
            </a:r>
            <a:r>
              <a:rPr lang="nb-NO" dirty="0" err="1"/>
              <a:t>we</a:t>
            </a:r>
            <a:r>
              <a:rPr lang="nb-NO" dirty="0"/>
              <a:t> </a:t>
            </a:r>
            <a:r>
              <a:rPr lang="nb-NO" dirty="0" err="1"/>
              <a:t>don’t</a:t>
            </a:r>
            <a:r>
              <a:rPr lang="nb-NO" dirty="0"/>
              <a:t> </a:t>
            </a:r>
            <a:r>
              <a:rPr lang="nb-NO" dirty="0" err="1"/>
              <a:t>want</a:t>
            </a:r>
            <a:r>
              <a:rPr lang="nb-NO" dirty="0"/>
              <a:t> to have to </a:t>
            </a:r>
            <a:r>
              <a:rPr lang="nb-NO" dirty="0" err="1"/>
              <a:t>coordinate</a:t>
            </a:r>
            <a:r>
              <a:rPr lang="nb-NO" dirty="0"/>
              <a:t> a massive </a:t>
            </a:r>
            <a:r>
              <a:rPr lang="nb-NO" dirty="0" err="1"/>
              <a:t>switch</a:t>
            </a:r>
            <a:r>
              <a:rPr lang="nb-NO" dirty="0"/>
              <a:t> </a:t>
            </a:r>
            <a:r>
              <a:rPr lang="nb-NO" dirty="0" err="1"/>
              <a:t>across</a:t>
            </a:r>
            <a:r>
              <a:rPr lang="nb-NO" dirty="0"/>
              <a:t> all </a:t>
            </a:r>
            <a:r>
              <a:rPr lang="nb-NO" dirty="0" err="1"/>
              <a:t>clients</a:t>
            </a:r>
            <a:r>
              <a:rPr lang="nb-NO" dirty="0"/>
              <a:t>. It </a:t>
            </a:r>
            <a:r>
              <a:rPr lang="nb-NO" dirty="0" err="1"/>
              <a:t>wouldn’t</a:t>
            </a:r>
            <a:r>
              <a:rPr lang="nb-NO" dirty="0"/>
              <a:t> </a:t>
            </a:r>
            <a:r>
              <a:rPr lang="nb-NO" dirty="0" err="1"/>
              <a:t>work</a:t>
            </a:r>
            <a:r>
              <a:rPr lang="nb-NO" dirty="0"/>
              <a:t> </a:t>
            </a:r>
            <a:r>
              <a:rPr lang="nb-NO" dirty="0" err="1"/>
              <a:t>very</a:t>
            </a:r>
            <a:r>
              <a:rPr lang="nb-NO" dirty="0"/>
              <a:t> </a:t>
            </a:r>
            <a:r>
              <a:rPr lang="nb-NO" dirty="0" err="1"/>
              <a:t>well</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172</a:t>
            </a:fld>
            <a:endParaRPr lang="en-US"/>
          </a:p>
        </p:txBody>
      </p:sp>
    </p:spTree>
    <p:extLst>
      <p:ext uri="{BB962C8B-B14F-4D97-AF65-F5344CB8AC3E}">
        <p14:creationId xmlns:p14="http://schemas.microsoft.com/office/powerpoint/2010/main" val="196242939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lets </a:t>
            </a:r>
            <a:r>
              <a:rPr lang="nb-NO" dirty="0" err="1"/>
              <a:t>consider</a:t>
            </a:r>
            <a:r>
              <a:rPr lang="nb-NO" dirty="0"/>
              <a:t> an </a:t>
            </a:r>
            <a:r>
              <a:rPr lang="nb-NO" dirty="0" err="1"/>
              <a:t>example</a:t>
            </a:r>
            <a:r>
              <a:rPr lang="nb-NO" dirty="0"/>
              <a:t> </a:t>
            </a:r>
            <a:r>
              <a:rPr lang="nb-NO" dirty="0" err="1"/>
              <a:t>taken</a:t>
            </a:r>
            <a:r>
              <a:rPr lang="nb-NO" dirty="0"/>
              <a:t> </a:t>
            </a:r>
            <a:r>
              <a:rPr lang="nb-NO" dirty="0" err="1"/>
              <a:t>again</a:t>
            </a:r>
            <a:r>
              <a:rPr lang="nb-NO" dirty="0"/>
              <a:t> from a </a:t>
            </a:r>
            <a:r>
              <a:rPr lang="nb-NO" dirty="0" err="1"/>
              <a:t>simplified</a:t>
            </a:r>
            <a:r>
              <a:rPr lang="nb-NO" dirty="0"/>
              <a:t> </a:t>
            </a:r>
            <a:r>
              <a:rPr lang="nb-NO" dirty="0" err="1"/>
              <a:t>version</a:t>
            </a:r>
            <a:r>
              <a:rPr lang="nb-NO" dirty="0"/>
              <a:t> </a:t>
            </a:r>
            <a:r>
              <a:rPr lang="nb-NO" dirty="0" err="1"/>
              <a:t>of</a:t>
            </a:r>
            <a:r>
              <a:rPr lang="nb-NO" dirty="0"/>
              <a:t> </a:t>
            </a:r>
            <a:r>
              <a:rPr lang="nb-NO" dirty="0" err="1"/>
              <a:t>our</a:t>
            </a:r>
            <a:r>
              <a:rPr lang="nb-NO" dirty="0"/>
              <a:t> API.</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173</a:t>
            </a:fld>
            <a:endParaRPr lang="en-US"/>
          </a:p>
        </p:txBody>
      </p:sp>
    </p:spTree>
    <p:extLst>
      <p:ext uri="{BB962C8B-B14F-4D97-AF65-F5344CB8AC3E}">
        <p14:creationId xmlns:p14="http://schemas.microsoft.com/office/powerpoint/2010/main" val="195110207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Maybe</a:t>
            </a:r>
            <a:r>
              <a:rPr lang="nb-NO" dirty="0"/>
              <a:t> </a:t>
            </a:r>
            <a:r>
              <a:rPr lang="nb-NO" dirty="0" err="1"/>
              <a:t>we</a:t>
            </a:r>
            <a:r>
              <a:rPr lang="nb-NO" dirty="0"/>
              <a:t> </a:t>
            </a:r>
            <a:r>
              <a:rPr lang="nb-NO" dirty="0" err="1"/>
              <a:t>decide</a:t>
            </a:r>
            <a:r>
              <a:rPr lang="nb-NO" dirty="0"/>
              <a:t> </a:t>
            </a:r>
            <a:r>
              <a:rPr lang="nb-NO" dirty="0" err="1"/>
              <a:t>that</a:t>
            </a:r>
            <a:r>
              <a:rPr lang="nb-NO" dirty="0"/>
              <a:t> </a:t>
            </a:r>
            <a:r>
              <a:rPr lang="nb-NO" dirty="0" err="1"/>
              <a:t>we’re</a:t>
            </a:r>
            <a:r>
              <a:rPr lang="nb-NO" dirty="0"/>
              <a:t> not </a:t>
            </a:r>
            <a:r>
              <a:rPr lang="nb-NO" dirty="0" err="1"/>
              <a:t>really</a:t>
            </a:r>
            <a:r>
              <a:rPr lang="nb-NO" dirty="0"/>
              <a:t> happy </a:t>
            </a:r>
            <a:r>
              <a:rPr lang="nb-NO" dirty="0" err="1"/>
              <a:t>with</a:t>
            </a:r>
            <a:r>
              <a:rPr lang="nb-NO" dirty="0"/>
              <a:t> </a:t>
            </a:r>
            <a:r>
              <a:rPr lang="nb-NO" dirty="0" err="1"/>
              <a:t>the</a:t>
            </a:r>
            <a:r>
              <a:rPr lang="nb-NO" dirty="0"/>
              <a:t> </a:t>
            </a:r>
            <a:r>
              <a:rPr lang="nb-NO" dirty="0" err="1"/>
              <a:t>catalog</a:t>
            </a:r>
            <a:r>
              <a:rPr lang="nb-NO" dirty="0"/>
              <a:t> narrative. </a:t>
            </a:r>
            <a:r>
              <a:rPr lang="nb-NO" dirty="0" err="1"/>
              <a:t>Maybe</a:t>
            </a:r>
            <a:r>
              <a:rPr lang="nb-NO" dirty="0"/>
              <a:t> </a:t>
            </a:r>
            <a:r>
              <a:rPr lang="nb-NO" dirty="0" err="1"/>
              <a:t>the</a:t>
            </a:r>
            <a:r>
              <a:rPr lang="nb-NO" dirty="0"/>
              <a:t> UX designers have a </a:t>
            </a:r>
            <a:r>
              <a:rPr lang="nb-NO" dirty="0" err="1"/>
              <a:t>new</a:t>
            </a:r>
            <a:r>
              <a:rPr lang="nb-NO" dirty="0"/>
              <a:t> </a:t>
            </a:r>
            <a:r>
              <a:rPr lang="nb-NO" dirty="0" err="1"/>
              <a:t>concept</a:t>
            </a:r>
            <a:r>
              <a:rPr lang="nb-NO" dirty="0"/>
              <a:t> for </a:t>
            </a:r>
            <a:r>
              <a:rPr lang="nb-NO" dirty="0" err="1"/>
              <a:t>browsing</a:t>
            </a:r>
            <a:r>
              <a:rPr lang="nb-NO" dirty="0"/>
              <a:t> </a:t>
            </a:r>
            <a:r>
              <a:rPr lang="nb-NO" dirty="0" err="1"/>
              <a:t>that</a:t>
            </a:r>
            <a:r>
              <a:rPr lang="nb-NO" dirty="0"/>
              <a:t> is more </a:t>
            </a:r>
            <a:r>
              <a:rPr lang="nb-NO" dirty="0" err="1"/>
              <a:t>compelling</a:t>
            </a:r>
            <a:r>
              <a:rPr lang="nb-NO" dirty="0"/>
              <a:t> for </a:t>
            </a:r>
            <a:r>
              <a:rPr lang="nb-NO" dirty="0" err="1"/>
              <a:t>the</a:t>
            </a:r>
            <a:r>
              <a:rPr lang="nb-NO" dirty="0"/>
              <a:t> end </a:t>
            </a:r>
            <a:r>
              <a:rPr lang="nb-NO" dirty="0" err="1"/>
              <a:t>user</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174</a:t>
            </a:fld>
            <a:endParaRPr lang="en-US"/>
          </a:p>
        </p:txBody>
      </p:sp>
    </p:spTree>
    <p:extLst>
      <p:ext uri="{BB962C8B-B14F-4D97-AF65-F5344CB8AC3E}">
        <p14:creationId xmlns:p14="http://schemas.microsoft.com/office/powerpoint/2010/main" val="20707288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we</a:t>
            </a:r>
            <a:r>
              <a:rPr lang="nb-NO" dirty="0"/>
              <a:t> </a:t>
            </a:r>
            <a:r>
              <a:rPr lang="nb-NO" dirty="0" err="1"/>
              <a:t>label</a:t>
            </a:r>
            <a:r>
              <a:rPr lang="nb-NO" dirty="0"/>
              <a:t> </a:t>
            </a:r>
            <a:r>
              <a:rPr lang="nb-NO" dirty="0" err="1"/>
              <a:t>the</a:t>
            </a:r>
            <a:r>
              <a:rPr lang="nb-NO" dirty="0"/>
              <a:t> old </a:t>
            </a:r>
            <a:r>
              <a:rPr lang="nb-NO" dirty="0" err="1"/>
              <a:t>catalog</a:t>
            </a:r>
            <a:r>
              <a:rPr lang="nb-NO" dirty="0"/>
              <a:t> </a:t>
            </a:r>
            <a:r>
              <a:rPr lang="nb-NO" dirty="0" err="1"/>
              <a:t>context</a:t>
            </a:r>
            <a:r>
              <a:rPr lang="nb-NO" dirty="0"/>
              <a:t> as </a:t>
            </a:r>
            <a:r>
              <a:rPr lang="nb-NO" dirty="0" err="1"/>
              <a:t>legacy</a:t>
            </a:r>
            <a:r>
              <a:rPr lang="nb-NO" dirty="0"/>
              <a:t> </a:t>
            </a:r>
            <a:r>
              <a:rPr lang="nb-NO" dirty="0" err="1"/>
              <a:t>now</a:t>
            </a:r>
            <a:r>
              <a:rPr lang="nb-NO" dirty="0"/>
              <a:t>. And </a:t>
            </a:r>
            <a:r>
              <a:rPr lang="nb-NO" dirty="0" err="1"/>
              <a:t>you</a:t>
            </a:r>
            <a:r>
              <a:rPr lang="nb-NO" dirty="0"/>
              <a:t> </a:t>
            </a:r>
            <a:r>
              <a:rPr lang="nb-NO" dirty="0" err="1"/>
              <a:t>can</a:t>
            </a:r>
            <a:r>
              <a:rPr lang="nb-NO" dirty="0"/>
              <a:t> </a:t>
            </a:r>
            <a:r>
              <a:rPr lang="nb-NO" dirty="0" err="1"/>
              <a:t>see</a:t>
            </a:r>
            <a:r>
              <a:rPr lang="nb-NO" dirty="0"/>
              <a:t> </a:t>
            </a:r>
            <a:r>
              <a:rPr lang="nb-NO" dirty="0" err="1"/>
              <a:t>that</a:t>
            </a:r>
            <a:r>
              <a:rPr lang="nb-NO" dirty="0"/>
              <a:t> </a:t>
            </a:r>
            <a:r>
              <a:rPr lang="nb-NO" dirty="0" err="1"/>
              <a:t>there</a:t>
            </a:r>
            <a:r>
              <a:rPr lang="nb-NO" dirty="0"/>
              <a:t> </a:t>
            </a:r>
            <a:r>
              <a:rPr lang="nb-NO" dirty="0" err="1"/>
              <a:t>are</a:t>
            </a:r>
            <a:r>
              <a:rPr lang="nb-NO" dirty="0"/>
              <a:t> </a:t>
            </a:r>
            <a:r>
              <a:rPr lang="nb-NO" dirty="0" err="1"/>
              <a:t>three</a:t>
            </a:r>
            <a:r>
              <a:rPr lang="nb-NO" dirty="0"/>
              <a:t> </a:t>
            </a:r>
            <a:r>
              <a:rPr lang="nb-NO" dirty="0" err="1"/>
              <a:t>ways</a:t>
            </a:r>
            <a:r>
              <a:rPr lang="nb-NO" dirty="0"/>
              <a:t> </a:t>
            </a:r>
            <a:r>
              <a:rPr lang="nb-NO" dirty="0" err="1"/>
              <a:t>you</a:t>
            </a:r>
            <a:r>
              <a:rPr lang="nb-NO" dirty="0"/>
              <a:t> </a:t>
            </a:r>
            <a:r>
              <a:rPr lang="nb-NO" dirty="0" err="1"/>
              <a:t>can</a:t>
            </a:r>
            <a:r>
              <a:rPr lang="nb-NO" dirty="0"/>
              <a:t> </a:t>
            </a:r>
            <a:r>
              <a:rPr lang="nb-NO" dirty="0" err="1"/>
              <a:t>reach</a:t>
            </a:r>
            <a:r>
              <a:rPr lang="nb-NO" dirty="0"/>
              <a:t> </a:t>
            </a:r>
            <a:r>
              <a:rPr lang="nb-NO" dirty="0" err="1"/>
              <a:t>this</a:t>
            </a:r>
            <a:r>
              <a:rPr lang="nb-NO" dirty="0"/>
              <a:t> </a:t>
            </a:r>
            <a:r>
              <a:rPr lang="nb-NO" dirty="0" err="1"/>
              <a:t>context</a:t>
            </a:r>
            <a:r>
              <a:rPr lang="nb-NO" dirty="0"/>
              <a:t>. Via </a:t>
            </a:r>
            <a:r>
              <a:rPr lang="nb-NO" dirty="0" err="1"/>
              <a:t>the</a:t>
            </a:r>
            <a:r>
              <a:rPr lang="nb-NO" dirty="0"/>
              <a:t> series </a:t>
            </a:r>
            <a:r>
              <a:rPr lang="nb-NO" dirty="0" err="1"/>
              <a:t>relation</a:t>
            </a:r>
            <a:r>
              <a:rPr lang="nb-NO" dirty="0"/>
              <a:t> from </a:t>
            </a:r>
            <a:r>
              <a:rPr lang="nb-NO" dirty="0" err="1"/>
              <a:t>desking</a:t>
            </a:r>
            <a:r>
              <a:rPr lang="nb-NO" dirty="0"/>
              <a:t> or </a:t>
            </a:r>
            <a:r>
              <a:rPr lang="nb-NO" dirty="0" err="1"/>
              <a:t>personalization</a:t>
            </a:r>
            <a:r>
              <a:rPr lang="nb-NO" dirty="0"/>
              <a:t>, or via </a:t>
            </a:r>
            <a:r>
              <a:rPr lang="nb-NO" dirty="0" err="1"/>
              <a:t>the</a:t>
            </a:r>
            <a:r>
              <a:rPr lang="nb-NO" dirty="0"/>
              <a:t> episode </a:t>
            </a:r>
            <a:r>
              <a:rPr lang="nb-NO" dirty="0" err="1"/>
              <a:t>relation</a:t>
            </a:r>
            <a:r>
              <a:rPr lang="nb-NO" dirty="0"/>
              <a:t> from </a:t>
            </a:r>
            <a:r>
              <a:rPr lang="nb-NO" dirty="0" err="1"/>
              <a:t>the</a:t>
            </a:r>
            <a:r>
              <a:rPr lang="nb-NO" dirty="0"/>
              <a:t> playback </a:t>
            </a:r>
            <a:r>
              <a:rPr lang="nb-NO" dirty="0" err="1"/>
              <a:t>context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175</a:t>
            </a:fld>
            <a:endParaRPr lang="en-US"/>
          </a:p>
        </p:txBody>
      </p:sp>
    </p:spTree>
    <p:extLst>
      <p:ext uri="{BB962C8B-B14F-4D97-AF65-F5344CB8AC3E}">
        <p14:creationId xmlns:p14="http://schemas.microsoft.com/office/powerpoint/2010/main" val="27624647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Say</a:t>
            </a:r>
            <a:r>
              <a:rPr lang="nb-NO" dirty="0"/>
              <a:t> </a:t>
            </a:r>
            <a:r>
              <a:rPr lang="nb-NO" dirty="0" err="1"/>
              <a:t>we</a:t>
            </a:r>
            <a:r>
              <a:rPr lang="nb-NO" dirty="0"/>
              <a:t> </a:t>
            </a:r>
            <a:r>
              <a:rPr lang="nb-NO" dirty="0" err="1"/>
              <a:t>want</a:t>
            </a:r>
            <a:r>
              <a:rPr lang="nb-NO" dirty="0"/>
              <a:t> to </a:t>
            </a:r>
            <a:r>
              <a:rPr lang="nb-NO" dirty="0" err="1"/>
              <a:t>replace</a:t>
            </a:r>
            <a:r>
              <a:rPr lang="nb-NO" dirty="0"/>
              <a:t> </a:t>
            </a:r>
            <a:r>
              <a:rPr lang="nb-NO" dirty="0" err="1"/>
              <a:t>that</a:t>
            </a:r>
            <a:r>
              <a:rPr lang="nb-NO" dirty="0"/>
              <a:t> </a:t>
            </a:r>
            <a:r>
              <a:rPr lang="nb-NO" dirty="0" err="1"/>
              <a:t>with</a:t>
            </a:r>
            <a:r>
              <a:rPr lang="nb-NO" dirty="0"/>
              <a:t> </a:t>
            </a:r>
            <a:r>
              <a:rPr lang="nb-NO" dirty="0" err="1"/>
              <a:t>some</a:t>
            </a:r>
            <a:r>
              <a:rPr lang="nb-NO" dirty="0"/>
              <a:t> brand </a:t>
            </a:r>
            <a:r>
              <a:rPr lang="nb-NO" dirty="0" err="1"/>
              <a:t>new</a:t>
            </a:r>
            <a:r>
              <a:rPr lang="nb-NO" dirty="0"/>
              <a:t> TV show </a:t>
            </a:r>
            <a:r>
              <a:rPr lang="nb-NO" dirty="0" err="1"/>
              <a:t>pages</a:t>
            </a:r>
            <a:r>
              <a:rPr lang="nb-NO" dirty="0"/>
              <a:t> </a:t>
            </a:r>
            <a:r>
              <a:rPr lang="nb-NO" dirty="0" err="1"/>
              <a:t>instead</a:t>
            </a:r>
            <a:r>
              <a:rPr lang="nb-NO" dirty="0"/>
              <a:t>. It’s a </a:t>
            </a:r>
            <a:r>
              <a:rPr lang="nb-NO" dirty="0" err="1"/>
              <a:t>slightly</a:t>
            </a:r>
            <a:r>
              <a:rPr lang="nb-NO" dirty="0"/>
              <a:t> more </a:t>
            </a:r>
            <a:r>
              <a:rPr lang="nb-NO" dirty="0" err="1"/>
              <a:t>elaborate</a:t>
            </a:r>
            <a:r>
              <a:rPr lang="nb-NO" dirty="0"/>
              <a:t> narrative </a:t>
            </a:r>
            <a:r>
              <a:rPr lang="nb-NO" dirty="0" err="1"/>
              <a:t>than</a:t>
            </a:r>
            <a:r>
              <a:rPr lang="nb-NO" dirty="0"/>
              <a:t> </a:t>
            </a:r>
            <a:r>
              <a:rPr lang="nb-NO" dirty="0" err="1"/>
              <a:t>the</a:t>
            </a:r>
            <a:r>
              <a:rPr lang="nb-NO" dirty="0"/>
              <a:t> old </a:t>
            </a:r>
            <a:r>
              <a:rPr lang="nb-NO" dirty="0" err="1"/>
              <a:t>one</a:t>
            </a:r>
            <a:r>
              <a:rPr lang="nb-NO" dirty="0"/>
              <a:t>, it </a:t>
            </a:r>
            <a:r>
              <a:rPr lang="nb-NO" dirty="0" err="1"/>
              <a:t>involves</a:t>
            </a:r>
            <a:r>
              <a:rPr lang="nb-NO" dirty="0"/>
              <a:t> </a:t>
            </a:r>
            <a:r>
              <a:rPr lang="nb-NO" dirty="0" err="1"/>
              <a:t>three</a:t>
            </a:r>
            <a:r>
              <a:rPr lang="nb-NO" dirty="0"/>
              <a:t> </a:t>
            </a:r>
            <a:r>
              <a:rPr lang="nb-NO" dirty="0" err="1"/>
              <a:t>resources</a:t>
            </a:r>
            <a:r>
              <a:rPr lang="nb-NO" dirty="0"/>
              <a:t> </a:t>
            </a:r>
            <a:r>
              <a:rPr lang="nb-NO" dirty="0" err="1"/>
              <a:t>instead</a:t>
            </a:r>
            <a:r>
              <a:rPr lang="nb-NO" dirty="0"/>
              <a:t> </a:t>
            </a:r>
            <a:r>
              <a:rPr lang="nb-NO" dirty="0" err="1"/>
              <a:t>of</a:t>
            </a:r>
            <a:r>
              <a:rPr lang="nb-NO" dirty="0"/>
              <a:t> </a:t>
            </a:r>
            <a:r>
              <a:rPr lang="nb-NO" dirty="0" err="1"/>
              <a:t>two</a:t>
            </a:r>
            <a:r>
              <a:rPr lang="nb-NO" dirty="0"/>
              <a:t>. </a:t>
            </a:r>
            <a:r>
              <a:rPr lang="nb-NO" dirty="0" err="1"/>
              <a:t>That’s</a:t>
            </a:r>
            <a:r>
              <a:rPr lang="nb-NO" dirty="0"/>
              <a:t> fine, </a:t>
            </a:r>
            <a:r>
              <a:rPr lang="nb-NO" dirty="0" err="1"/>
              <a:t>it’s</a:t>
            </a:r>
            <a:r>
              <a:rPr lang="nb-NO" dirty="0"/>
              <a:t> just </a:t>
            </a:r>
            <a:r>
              <a:rPr lang="nb-NO" dirty="0" err="1"/>
              <a:t>another</a:t>
            </a:r>
            <a:r>
              <a:rPr lang="nb-NO" dirty="0"/>
              <a:t> </a:t>
            </a:r>
            <a:r>
              <a:rPr lang="nb-NO" dirty="0" err="1"/>
              <a:t>way</a:t>
            </a:r>
            <a:r>
              <a:rPr lang="nb-NO" dirty="0"/>
              <a:t> </a:t>
            </a:r>
            <a:r>
              <a:rPr lang="nb-NO" dirty="0" err="1"/>
              <a:t>of</a:t>
            </a:r>
            <a:r>
              <a:rPr lang="nb-NO" dirty="0"/>
              <a:t> telling a story.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176</a:t>
            </a:fld>
            <a:endParaRPr lang="en-US"/>
          </a:p>
        </p:txBody>
      </p:sp>
    </p:spTree>
    <p:extLst>
      <p:ext uri="{BB962C8B-B14F-4D97-AF65-F5344CB8AC3E}">
        <p14:creationId xmlns:p14="http://schemas.microsoft.com/office/powerpoint/2010/main" val="290371244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we</a:t>
            </a:r>
            <a:r>
              <a:rPr lang="nb-NO" dirty="0"/>
              <a:t> </a:t>
            </a:r>
            <a:r>
              <a:rPr lang="nb-NO" dirty="0" err="1"/>
              <a:t>can</a:t>
            </a:r>
            <a:r>
              <a:rPr lang="nb-NO" dirty="0"/>
              <a:t> link </a:t>
            </a:r>
            <a:r>
              <a:rPr lang="nb-NO" dirty="0" err="1"/>
              <a:t>these</a:t>
            </a:r>
            <a:r>
              <a:rPr lang="nb-NO" dirty="0"/>
              <a:t> in </a:t>
            </a:r>
            <a:r>
              <a:rPr lang="nb-NO" dirty="0" err="1"/>
              <a:t>with</a:t>
            </a:r>
            <a:r>
              <a:rPr lang="nb-NO" dirty="0"/>
              <a:t> </a:t>
            </a:r>
            <a:r>
              <a:rPr lang="nb-NO" dirty="0" err="1"/>
              <a:t>some</a:t>
            </a:r>
            <a:r>
              <a:rPr lang="nb-NO" dirty="0"/>
              <a:t> </a:t>
            </a:r>
            <a:r>
              <a:rPr lang="nb-NO" dirty="0" err="1"/>
              <a:t>new</a:t>
            </a:r>
            <a:r>
              <a:rPr lang="nb-NO" dirty="0"/>
              <a:t> link </a:t>
            </a:r>
            <a:r>
              <a:rPr lang="nb-NO" dirty="0" err="1"/>
              <a:t>relations</a:t>
            </a:r>
            <a:r>
              <a:rPr lang="nb-NO" dirty="0"/>
              <a:t>, to </a:t>
            </a:r>
            <a:r>
              <a:rPr lang="nb-NO" dirty="0" err="1"/>
              <a:t>the</a:t>
            </a:r>
            <a:r>
              <a:rPr lang="nb-NO" dirty="0"/>
              <a:t> show </a:t>
            </a:r>
            <a:r>
              <a:rPr lang="nb-NO" dirty="0" err="1"/>
              <a:t>page</a:t>
            </a:r>
            <a:r>
              <a:rPr lang="nb-NO" dirty="0"/>
              <a:t> or </a:t>
            </a:r>
            <a:r>
              <a:rPr lang="nb-NO" dirty="0" err="1"/>
              <a:t>the</a:t>
            </a:r>
            <a:r>
              <a:rPr lang="nb-NO" dirty="0"/>
              <a:t> program </a:t>
            </a:r>
            <a:r>
              <a:rPr lang="nb-NO" dirty="0" err="1"/>
              <a:t>page</a:t>
            </a:r>
            <a:r>
              <a:rPr lang="nb-NO" dirty="0"/>
              <a:t>. So </a:t>
            </a:r>
            <a:r>
              <a:rPr lang="nb-NO" dirty="0" err="1"/>
              <a:t>we’ll</a:t>
            </a:r>
            <a:r>
              <a:rPr lang="nb-NO" dirty="0"/>
              <a:t> be </a:t>
            </a:r>
            <a:r>
              <a:rPr lang="nb-NO" dirty="0" err="1"/>
              <a:t>offering</a:t>
            </a:r>
            <a:r>
              <a:rPr lang="nb-NO" dirty="0"/>
              <a:t> </a:t>
            </a:r>
            <a:r>
              <a:rPr lang="nb-NO" dirty="0" err="1"/>
              <a:t>both</a:t>
            </a:r>
            <a:r>
              <a:rPr lang="nb-NO" dirty="0"/>
              <a:t> </a:t>
            </a:r>
            <a:r>
              <a:rPr lang="nb-NO" dirty="0" err="1"/>
              <a:t>sets</a:t>
            </a:r>
            <a:r>
              <a:rPr lang="nb-NO" dirty="0"/>
              <a:t> </a:t>
            </a:r>
            <a:r>
              <a:rPr lang="nb-NO" dirty="0" err="1"/>
              <a:t>of</a:t>
            </a:r>
            <a:r>
              <a:rPr lang="nb-NO" dirty="0"/>
              <a:t> links to </a:t>
            </a:r>
            <a:r>
              <a:rPr lang="nb-NO" dirty="0" err="1"/>
              <a:t>the</a:t>
            </a:r>
            <a:r>
              <a:rPr lang="nb-NO" dirty="0"/>
              <a:t> </a:t>
            </a:r>
            <a:r>
              <a:rPr lang="nb-NO" dirty="0" err="1"/>
              <a:t>clients</a:t>
            </a:r>
            <a:r>
              <a:rPr lang="nb-NO" dirty="0"/>
              <a:t>. And </a:t>
            </a:r>
            <a:r>
              <a:rPr lang="nb-NO" dirty="0" err="1"/>
              <a:t>then</a:t>
            </a:r>
            <a:r>
              <a:rPr lang="nb-NO" dirty="0"/>
              <a:t> </a:t>
            </a:r>
            <a:r>
              <a:rPr lang="nb-NO" dirty="0" err="1"/>
              <a:t>the</a:t>
            </a:r>
            <a:r>
              <a:rPr lang="nb-NO" dirty="0"/>
              <a:t> </a:t>
            </a:r>
            <a:r>
              <a:rPr lang="nb-NO" dirty="0" err="1"/>
              <a:t>clients</a:t>
            </a:r>
            <a:r>
              <a:rPr lang="nb-NO" dirty="0"/>
              <a:t> </a:t>
            </a:r>
            <a:r>
              <a:rPr lang="nb-NO" dirty="0" err="1"/>
              <a:t>choose</a:t>
            </a:r>
            <a:r>
              <a:rPr lang="nb-NO" dirty="0"/>
              <a:t> </a:t>
            </a:r>
            <a:r>
              <a:rPr lang="nb-NO" dirty="0" err="1"/>
              <a:t>which</a:t>
            </a:r>
            <a:r>
              <a:rPr lang="nb-NO" dirty="0"/>
              <a:t> </a:t>
            </a:r>
            <a:r>
              <a:rPr lang="nb-NO" dirty="0" err="1"/>
              <a:t>one</a:t>
            </a:r>
            <a:r>
              <a:rPr lang="nb-NO" dirty="0"/>
              <a:t> </a:t>
            </a:r>
            <a:r>
              <a:rPr lang="nb-NO" dirty="0" err="1"/>
              <a:t>they</a:t>
            </a:r>
            <a:r>
              <a:rPr lang="nb-NO" dirty="0"/>
              <a:t> </a:t>
            </a:r>
            <a:r>
              <a:rPr lang="nb-NO" dirty="0" err="1"/>
              <a:t>want</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177</a:t>
            </a:fld>
            <a:endParaRPr lang="en-US"/>
          </a:p>
        </p:txBody>
      </p:sp>
    </p:spTree>
    <p:extLst>
      <p:ext uri="{BB962C8B-B14F-4D97-AF65-F5344CB8AC3E}">
        <p14:creationId xmlns:p14="http://schemas.microsoft.com/office/powerpoint/2010/main" val="42261999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When</a:t>
            </a:r>
            <a:r>
              <a:rPr lang="nb-NO" dirty="0"/>
              <a:t> </a:t>
            </a:r>
            <a:r>
              <a:rPr lang="nb-NO" dirty="0" err="1"/>
              <a:t>you</a:t>
            </a:r>
            <a:r>
              <a:rPr lang="nb-NO" dirty="0"/>
              <a:t> start </a:t>
            </a:r>
            <a:r>
              <a:rPr lang="nb-NO" dirty="0" err="1"/>
              <a:t>out</a:t>
            </a:r>
            <a:r>
              <a:rPr lang="nb-NO" dirty="0"/>
              <a:t>, </a:t>
            </a:r>
            <a:r>
              <a:rPr lang="nb-NO" dirty="0" err="1"/>
              <a:t>no-one</a:t>
            </a:r>
            <a:r>
              <a:rPr lang="nb-NO" dirty="0"/>
              <a:t> is </a:t>
            </a:r>
            <a:r>
              <a:rPr lang="nb-NO" dirty="0" err="1"/>
              <a:t>using</a:t>
            </a:r>
            <a:r>
              <a:rPr lang="nb-NO" dirty="0"/>
              <a:t> </a:t>
            </a:r>
            <a:r>
              <a:rPr lang="nb-NO" dirty="0" err="1"/>
              <a:t>the</a:t>
            </a:r>
            <a:r>
              <a:rPr lang="nb-NO" dirty="0"/>
              <a:t> </a:t>
            </a:r>
            <a:r>
              <a:rPr lang="nb-NO" dirty="0" err="1"/>
              <a:t>new</a:t>
            </a:r>
            <a:r>
              <a:rPr lang="nb-NO" dirty="0"/>
              <a:t> narrative.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178</a:t>
            </a:fld>
            <a:endParaRPr lang="en-US"/>
          </a:p>
        </p:txBody>
      </p:sp>
    </p:spTree>
    <p:extLst>
      <p:ext uri="{BB962C8B-B14F-4D97-AF65-F5344CB8AC3E}">
        <p14:creationId xmlns:p14="http://schemas.microsoft.com/office/powerpoint/2010/main" val="82083758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then</a:t>
            </a:r>
            <a:r>
              <a:rPr lang="nb-NO" dirty="0"/>
              <a:t> </a:t>
            </a:r>
            <a:r>
              <a:rPr lang="nb-NO" dirty="0" err="1"/>
              <a:t>you</a:t>
            </a:r>
            <a:r>
              <a:rPr lang="nb-NO" dirty="0"/>
              <a:t> </a:t>
            </a:r>
            <a:r>
              <a:rPr lang="nb-NO" dirty="0" err="1"/>
              <a:t>can</a:t>
            </a:r>
            <a:r>
              <a:rPr lang="nb-NO" dirty="0"/>
              <a:t> start to </a:t>
            </a:r>
            <a:r>
              <a:rPr lang="nb-NO" dirty="0" err="1"/>
              <a:t>slowly</a:t>
            </a:r>
            <a:r>
              <a:rPr lang="nb-NO" dirty="0"/>
              <a:t> </a:t>
            </a:r>
            <a:r>
              <a:rPr lang="nb-NO" dirty="0" err="1"/>
              <a:t>phase</a:t>
            </a:r>
            <a:r>
              <a:rPr lang="nb-NO" dirty="0"/>
              <a:t> it in, </a:t>
            </a:r>
            <a:r>
              <a:rPr lang="nb-NO" dirty="0" err="1"/>
              <a:t>maybe</a:t>
            </a:r>
            <a:r>
              <a:rPr lang="nb-NO" dirty="0"/>
              <a:t> </a:t>
            </a:r>
            <a:r>
              <a:rPr lang="nb-NO" dirty="0" err="1"/>
              <a:t>the</a:t>
            </a:r>
            <a:r>
              <a:rPr lang="nb-NO" dirty="0"/>
              <a:t> </a:t>
            </a:r>
            <a:r>
              <a:rPr lang="nb-NO" dirty="0" err="1"/>
              <a:t>browser</a:t>
            </a:r>
            <a:r>
              <a:rPr lang="nb-NO" dirty="0"/>
              <a:t> </a:t>
            </a:r>
            <a:r>
              <a:rPr lang="nb-NO" dirty="0" err="1"/>
              <a:t>client</a:t>
            </a:r>
            <a:r>
              <a:rPr lang="nb-NO" dirty="0"/>
              <a:t> makes </a:t>
            </a:r>
            <a:r>
              <a:rPr lang="nb-NO" dirty="0" err="1"/>
              <a:t>the</a:t>
            </a:r>
            <a:r>
              <a:rPr lang="nb-NO" dirty="0"/>
              <a:t> </a:t>
            </a:r>
            <a:r>
              <a:rPr lang="nb-NO" dirty="0" err="1"/>
              <a:t>switch</a:t>
            </a:r>
            <a:r>
              <a:rPr lang="nb-NO" dirty="0"/>
              <a:t>, </a:t>
            </a:r>
            <a:r>
              <a:rPr lang="nb-NO" dirty="0" err="1"/>
              <a:t>they</a:t>
            </a:r>
            <a:r>
              <a:rPr lang="nb-NO" dirty="0"/>
              <a:t> have a </a:t>
            </a:r>
            <a:r>
              <a:rPr lang="nb-NO" dirty="0" err="1"/>
              <a:t>very</a:t>
            </a:r>
            <a:r>
              <a:rPr lang="nb-NO" dirty="0"/>
              <a:t> rapid </a:t>
            </a:r>
            <a:r>
              <a:rPr lang="nb-NO" dirty="0" err="1"/>
              <a:t>deployment</a:t>
            </a:r>
            <a:r>
              <a:rPr lang="nb-NO" dirty="0"/>
              <a:t> </a:t>
            </a:r>
            <a:r>
              <a:rPr lang="nb-NO" dirty="0" err="1"/>
              <a:t>cycle</a:t>
            </a:r>
            <a:r>
              <a:rPr lang="nb-NO" dirty="0"/>
              <a:t>, </a:t>
            </a:r>
            <a:r>
              <a:rPr lang="nb-NO" dirty="0" err="1"/>
              <a:t>maybe</a:t>
            </a:r>
            <a:r>
              <a:rPr lang="nb-NO" dirty="0"/>
              <a:t> </a:t>
            </a:r>
            <a:r>
              <a:rPr lang="nb-NO" dirty="0" err="1"/>
              <a:t>hidden</a:t>
            </a:r>
            <a:r>
              <a:rPr lang="nb-NO" dirty="0"/>
              <a:t> </a:t>
            </a:r>
            <a:r>
              <a:rPr lang="nb-NO" dirty="0" err="1"/>
              <a:t>behind</a:t>
            </a:r>
            <a:r>
              <a:rPr lang="nb-NO" dirty="0"/>
              <a:t> a </a:t>
            </a:r>
            <a:r>
              <a:rPr lang="nb-NO" dirty="0" err="1"/>
              <a:t>feature</a:t>
            </a:r>
            <a:r>
              <a:rPr lang="nb-NO" dirty="0"/>
              <a:t> </a:t>
            </a:r>
            <a:r>
              <a:rPr lang="nb-NO" dirty="0" err="1"/>
              <a:t>flag</a:t>
            </a:r>
            <a:r>
              <a:rPr lang="nb-NO" dirty="0"/>
              <a:t>, </a:t>
            </a:r>
            <a:r>
              <a:rPr lang="nb-NO" dirty="0" err="1"/>
              <a:t>that</a:t>
            </a:r>
            <a:r>
              <a:rPr lang="nb-NO" dirty="0"/>
              <a:t> </a:t>
            </a:r>
            <a:r>
              <a:rPr lang="nb-NO" dirty="0" err="1"/>
              <a:t>allows</a:t>
            </a:r>
            <a:r>
              <a:rPr lang="nb-NO" dirty="0"/>
              <a:t> </a:t>
            </a:r>
            <a:r>
              <a:rPr lang="nb-NO" dirty="0" err="1"/>
              <a:t>them</a:t>
            </a:r>
            <a:r>
              <a:rPr lang="nb-NO" dirty="0"/>
              <a:t> to do it in a </a:t>
            </a:r>
            <a:r>
              <a:rPr lang="nb-NO" dirty="0" err="1"/>
              <a:t>controlled</a:t>
            </a:r>
            <a:r>
              <a:rPr lang="nb-NO" dirty="0"/>
              <a:t> manner.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179</a:t>
            </a:fld>
            <a:endParaRPr lang="en-US"/>
          </a:p>
        </p:txBody>
      </p:sp>
    </p:spTree>
    <p:extLst>
      <p:ext uri="{BB962C8B-B14F-4D97-AF65-F5344CB8AC3E}">
        <p14:creationId xmlns:p14="http://schemas.microsoft.com/office/powerpoint/2010/main" val="2197899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are</a:t>
            </a:r>
            <a:r>
              <a:rPr lang="nb-NO" dirty="0"/>
              <a:t> </a:t>
            </a:r>
            <a:r>
              <a:rPr lang="nb-NO" dirty="0" err="1"/>
              <a:t>organized</a:t>
            </a:r>
            <a:r>
              <a:rPr lang="nb-NO" dirty="0"/>
              <a:t> as multiple teams at NRK TV.</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a:t>
            </a:fld>
            <a:endParaRPr lang="en-US"/>
          </a:p>
        </p:txBody>
      </p:sp>
    </p:spTree>
    <p:extLst>
      <p:ext uri="{BB962C8B-B14F-4D97-AF65-F5344CB8AC3E}">
        <p14:creationId xmlns:p14="http://schemas.microsoft.com/office/powerpoint/2010/main" val="388589740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gradually</a:t>
            </a:r>
            <a:r>
              <a:rPr lang="nb-NO" dirty="0"/>
              <a:t> more </a:t>
            </a:r>
            <a:r>
              <a:rPr lang="nb-NO" dirty="0" err="1"/>
              <a:t>clients</a:t>
            </a:r>
            <a:r>
              <a:rPr lang="nb-NO" dirty="0"/>
              <a:t> </a:t>
            </a:r>
            <a:r>
              <a:rPr lang="nb-NO" dirty="0" err="1"/>
              <a:t>come</a:t>
            </a:r>
            <a:r>
              <a:rPr lang="nb-NO" dirty="0"/>
              <a:t> </a:t>
            </a:r>
            <a:r>
              <a:rPr lang="nb-NO" dirty="0" err="1"/>
              <a:t>on</a:t>
            </a:r>
            <a:r>
              <a:rPr lang="nb-NO" dirty="0"/>
              <a:t> </a:t>
            </a:r>
            <a:r>
              <a:rPr lang="nb-NO" dirty="0" err="1"/>
              <a:t>board</a:t>
            </a:r>
            <a:r>
              <a:rPr lang="nb-NO" dirty="0"/>
              <a:t>, </a:t>
            </a:r>
            <a:r>
              <a:rPr lang="nb-NO" dirty="0" err="1"/>
              <a:t>maybe</a:t>
            </a:r>
            <a:r>
              <a:rPr lang="nb-NO" dirty="0"/>
              <a:t> </a:t>
            </a:r>
            <a:r>
              <a:rPr lang="nb-NO" dirty="0" err="1"/>
              <a:t>now</a:t>
            </a:r>
            <a:r>
              <a:rPr lang="nb-NO" dirty="0"/>
              <a:t> </a:t>
            </a:r>
            <a:r>
              <a:rPr lang="nb-NO" dirty="0" err="1"/>
              <a:t>the</a:t>
            </a:r>
            <a:r>
              <a:rPr lang="nb-NO" dirty="0"/>
              <a:t> iOS </a:t>
            </a:r>
            <a:r>
              <a:rPr lang="nb-NO" dirty="0" err="1"/>
              <a:t>client</a:t>
            </a:r>
            <a:r>
              <a:rPr lang="nb-NO" dirty="0"/>
              <a:t> </a:t>
            </a:r>
            <a:r>
              <a:rPr lang="nb-NO" dirty="0" err="1"/>
              <a:t>started</a:t>
            </a:r>
            <a:r>
              <a:rPr lang="nb-NO" dirty="0"/>
              <a:t> </a:t>
            </a:r>
            <a:r>
              <a:rPr lang="nb-NO" dirty="0" err="1"/>
              <a:t>using</a:t>
            </a:r>
            <a:r>
              <a:rPr lang="nb-NO" dirty="0"/>
              <a:t> it.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180</a:t>
            </a:fld>
            <a:endParaRPr lang="en-US"/>
          </a:p>
        </p:txBody>
      </p:sp>
    </p:spTree>
    <p:extLst>
      <p:ext uri="{BB962C8B-B14F-4D97-AF65-F5344CB8AC3E}">
        <p14:creationId xmlns:p14="http://schemas.microsoft.com/office/powerpoint/2010/main" val="29034512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eventually</a:t>
            </a:r>
            <a:r>
              <a:rPr lang="nb-NO" dirty="0"/>
              <a:t>, </a:t>
            </a:r>
            <a:r>
              <a:rPr lang="nb-NO" dirty="0" err="1"/>
              <a:t>the</a:t>
            </a:r>
            <a:r>
              <a:rPr lang="nb-NO" dirty="0"/>
              <a:t> </a:t>
            </a:r>
            <a:r>
              <a:rPr lang="nb-NO" dirty="0" err="1"/>
              <a:t>new</a:t>
            </a:r>
            <a:r>
              <a:rPr lang="nb-NO" dirty="0"/>
              <a:t> narrative </a:t>
            </a:r>
            <a:r>
              <a:rPr lang="nb-NO" dirty="0" err="1"/>
              <a:t>takes</a:t>
            </a:r>
            <a:r>
              <a:rPr lang="nb-NO" dirty="0"/>
              <a:t> over as </a:t>
            </a:r>
            <a:r>
              <a:rPr lang="nb-NO" dirty="0" err="1"/>
              <a:t>the</a:t>
            </a:r>
            <a:r>
              <a:rPr lang="nb-NO" dirty="0"/>
              <a:t> </a:t>
            </a:r>
            <a:r>
              <a:rPr lang="nb-NO" dirty="0" err="1"/>
              <a:t>main</a:t>
            </a:r>
            <a:r>
              <a:rPr lang="nb-NO" dirty="0"/>
              <a:t> narrative, and </a:t>
            </a:r>
            <a:r>
              <a:rPr lang="nb-NO" dirty="0" err="1"/>
              <a:t>the</a:t>
            </a:r>
            <a:r>
              <a:rPr lang="nb-NO" dirty="0"/>
              <a:t> old </a:t>
            </a:r>
            <a:r>
              <a:rPr lang="nb-NO" dirty="0" err="1"/>
              <a:t>one</a:t>
            </a:r>
            <a:r>
              <a:rPr lang="nb-NO" dirty="0"/>
              <a:t> fades </a:t>
            </a:r>
            <a:r>
              <a:rPr lang="nb-NO" dirty="0" err="1"/>
              <a:t>into</a:t>
            </a:r>
            <a:r>
              <a:rPr lang="nb-NO" dirty="0"/>
              <a:t> </a:t>
            </a:r>
            <a:r>
              <a:rPr lang="nb-NO" dirty="0" err="1"/>
              <a:t>the</a:t>
            </a:r>
            <a:r>
              <a:rPr lang="nb-NO" dirty="0"/>
              <a:t> </a:t>
            </a:r>
            <a:r>
              <a:rPr lang="nb-NO" dirty="0" err="1"/>
              <a:t>background</a:t>
            </a:r>
            <a:r>
              <a:rPr lang="nb-NO" dirty="0"/>
              <a:t>. This is </a:t>
            </a:r>
            <a:r>
              <a:rPr lang="nb-NO" dirty="0" err="1"/>
              <a:t>the</a:t>
            </a:r>
            <a:r>
              <a:rPr lang="nb-NO" dirty="0"/>
              <a:t> strangler </a:t>
            </a:r>
            <a:r>
              <a:rPr lang="nb-NO" dirty="0" err="1"/>
              <a:t>pattern</a:t>
            </a:r>
            <a:r>
              <a:rPr lang="nb-NO" dirty="0"/>
              <a:t> in </a:t>
            </a:r>
            <a:r>
              <a:rPr lang="nb-NO" dirty="0" err="1"/>
              <a:t>practice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182</a:t>
            </a:fld>
            <a:endParaRPr lang="en-US"/>
          </a:p>
        </p:txBody>
      </p:sp>
    </p:spTree>
    <p:extLst>
      <p:ext uri="{BB962C8B-B14F-4D97-AF65-F5344CB8AC3E}">
        <p14:creationId xmlns:p14="http://schemas.microsoft.com/office/powerpoint/2010/main" val="419269652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maybe</a:t>
            </a:r>
            <a:r>
              <a:rPr lang="nb-NO" dirty="0"/>
              <a:t> </a:t>
            </a:r>
            <a:r>
              <a:rPr lang="nb-NO" dirty="0" err="1"/>
              <a:t>you</a:t>
            </a:r>
            <a:r>
              <a:rPr lang="nb-NO" dirty="0"/>
              <a:t> </a:t>
            </a:r>
            <a:r>
              <a:rPr lang="nb-NO" dirty="0" err="1"/>
              <a:t>stay</a:t>
            </a:r>
            <a:r>
              <a:rPr lang="nb-NO" dirty="0"/>
              <a:t> in a </a:t>
            </a:r>
            <a:r>
              <a:rPr lang="nb-NO" dirty="0" err="1"/>
              <a:t>state</a:t>
            </a:r>
            <a:r>
              <a:rPr lang="nb-NO" dirty="0"/>
              <a:t> like </a:t>
            </a:r>
            <a:r>
              <a:rPr lang="nb-NO" dirty="0" err="1"/>
              <a:t>this</a:t>
            </a:r>
            <a:r>
              <a:rPr lang="nb-NO" dirty="0"/>
              <a:t> for a </a:t>
            </a:r>
            <a:r>
              <a:rPr lang="nb-NO" dirty="0" err="1"/>
              <a:t>very</a:t>
            </a:r>
            <a:r>
              <a:rPr lang="nb-NO" dirty="0"/>
              <a:t> </a:t>
            </a:r>
            <a:r>
              <a:rPr lang="nb-NO" dirty="0" err="1"/>
              <a:t>long</a:t>
            </a:r>
            <a:r>
              <a:rPr lang="nb-NO" dirty="0"/>
              <a:t> time. </a:t>
            </a:r>
            <a:r>
              <a:rPr lang="nb-NO" dirty="0" err="1"/>
              <a:t>Maybe</a:t>
            </a:r>
            <a:r>
              <a:rPr lang="nb-NO" dirty="0"/>
              <a:t> </a:t>
            </a:r>
            <a:r>
              <a:rPr lang="nb-NO" dirty="0" err="1"/>
              <a:t>it’s</a:t>
            </a:r>
            <a:r>
              <a:rPr lang="nb-NO" dirty="0"/>
              <a:t> not </a:t>
            </a:r>
            <a:r>
              <a:rPr lang="nb-NO" dirty="0" err="1"/>
              <a:t>worth</a:t>
            </a:r>
            <a:r>
              <a:rPr lang="nb-NO" dirty="0"/>
              <a:t> </a:t>
            </a:r>
            <a:r>
              <a:rPr lang="nb-NO" dirty="0" err="1"/>
              <a:t>the</a:t>
            </a:r>
            <a:r>
              <a:rPr lang="nb-NO" dirty="0"/>
              <a:t> </a:t>
            </a:r>
            <a:r>
              <a:rPr lang="nb-NO" dirty="0" err="1"/>
              <a:t>effort</a:t>
            </a:r>
            <a:r>
              <a:rPr lang="nb-NO" dirty="0"/>
              <a:t> to </a:t>
            </a:r>
            <a:r>
              <a:rPr lang="nb-NO" dirty="0" err="1"/>
              <a:t>switch</a:t>
            </a:r>
            <a:r>
              <a:rPr lang="nb-NO" dirty="0"/>
              <a:t> </a:t>
            </a:r>
            <a:r>
              <a:rPr lang="nb-NO" dirty="0" err="1"/>
              <a:t>some</a:t>
            </a:r>
            <a:r>
              <a:rPr lang="nb-NO" dirty="0"/>
              <a:t> </a:t>
            </a:r>
            <a:r>
              <a:rPr lang="nb-NO" dirty="0" err="1"/>
              <a:t>of</a:t>
            </a:r>
            <a:r>
              <a:rPr lang="nb-NO" dirty="0"/>
              <a:t> </a:t>
            </a:r>
            <a:r>
              <a:rPr lang="nb-NO" dirty="0" err="1"/>
              <a:t>the</a:t>
            </a:r>
            <a:r>
              <a:rPr lang="nb-NO" dirty="0"/>
              <a:t> </a:t>
            </a:r>
            <a:r>
              <a:rPr lang="nb-NO" dirty="0" err="1"/>
              <a:t>oldest</a:t>
            </a:r>
            <a:r>
              <a:rPr lang="nb-NO" dirty="0"/>
              <a:t> </a:t>
            </a:r>
            <a:r>
              <a:rPr lang="nb-NO" dirty="0" err="1"/>
              <a:t>clients</a:t>
            </a:r>
            <a:r>
              <a:rPr lang="nb-NO" dirty="0"/>
              <a:t> at all, </a:t>
            </a:r>
            <a:r>
              <a:rPr lang="nb-NO" dirty="0" err="1"/>
              <a:t>it’s</a:t>
            </a:r>
            <a:r>
              <a:rPr lang="nb-NO" dirty="0"/>
              <a:t> more a matter </a:t>
            </a:r>
            <a:r>
              <a:rPr lang="nb-NO" dirty="0" err="1"/>
              <a:t>of</a:t>
            </a:r>
            <a:r>
              <a:rPr lang="nb-NO" dirty="0"/>
              <a:t> end-</a:t>
            </a:r>
            <a:r>
              <a:rPr lang="nb-NO" dirty="0" err="1"/>
              <a:t>of</a:t>
            </a:r>
            <a:r>
              <a:rPr lang="nb-NO" dirty="0"/>
              <a:t>-</a:t>
            </a:r>
            <a:r>
              <a:rPr lang="nb-NO" dirty="0" err="1"/>
              <a:t>life</a:t>
            </a:r>
            <a:r>
              <a:rPr lang="nb-NO" dirty="0"/>
              <a:t> for </a:t>
            </a:r>
            <a:r>
              <a:rPr lang="nb-NO" dirty="0" err="1"/>
              <a:t>those</a:t>
            </a:r>
            <a:r>
              <a:rPr lang="nb-NO" dirty="0"/>
              <a:t> </a:t>
            </a:r>
            <a:r>
              <a:rPr lang="nb-NO" dirty="0" err="1"/>
              <a:t>clients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183</a:t>
            </a:fld>
            <a:endParaRPr lang="en-US"/>
          </a:p>
        </p:txBody>
      </p:sp>
    </p:spTree>
    <p:extLst>
      <p:ext uri="{BB962C8B-B14F-4D97-AF65-F5344CB8AC3E}">
        <p14:creationId xmlns:p14="http://schemas.microsoft.com/office/powerpoint/2010/main" val="101512809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Or </a:t>
            </a:r>
            <a:r>
              <a:rPr lang="nb-NO" dirty="0" err="1"/>
              <a:t>perhaps</a:t>
            </a:r>
            <a:r>
              <a:rPr lang="nb-NO" dirty="0"/>
              <a:t> </a:t>
            </a:r>
            <a:r>
              <a:rPr lang="nb-NO" dirty="0" err="1"/>
              <a:t>you</a:t>
            </a:r>
            <a:r>
              <a:rPr lang="nb-NO" dirty="0"/>
              <a:t> end up </a:t>
            </a:r>
            <a:r>
              <a:rPr lang="nb-NO" dirty="0" err="1"/>
              <a:t>here</a:t>
            </a:r>
            <a:r>
              <a:rPr lang="nb-NO" dirty="0"/>
              <a:t>, </a:t>
            </a:r>
            <a:r>
              <a:rPr lang="nb-NO" dirty="0" err="1"/>
              <a:t>where</a:t>
            </a:r>
            <a:r>
              <a:rPr lang="nb-NO" dirty="0"/>
              <a:t> </a:t>
            </a:r>
            <a:r>
              <a:rPr lang="nb-NO" dirty="0" err="1"/>
              <a:t>no-one</a:t>
            </a:r>
            <a:r>
              <a:rPr lang="nb-NO" dirty="0"/>
              <a:t> is </a:t>
            </a:r>
            <a:r>
              <a:rPr lang="nb-NO" dirty="0" err="1"/>
              <a:t>using</a:t>
            </a:r>
            <a:r>
              <a:rPr lang="nb-NO" dirty="0"/>
              <a:t> </a:t>
            </a:r>
            <a:r>
              <a:rPr lang="nb-NO" dirty="0" err="1"/>
              <a:t>the</a:t>
            </a:r>
            <a:r>
              <a:rPr lang="nb-NO" dirty="0"/>
              <a:t> old narrative </a:t>
            </a:r>
            <a:r>
              <a:rPr lang="nb-NO" dirty="0" err="1"/>
              <a:t>anymore</a:t>
            </a:r>
            <a:r>
              <a:rPr lang="nb-NO" dirty="0"/>
              <a:t> and </a:t>
            </a:r>
            <a:r>
              <a:rPr lang="nb-NO" dirty="0" err="1"/>
              <a:t>you</a:t>
            </a:r>
            <a:r>
              <a:rPr lang="nb-NO" dirty="0"/>
              <a:t> </a:t>
            </a:r>
            <a:r>
              <a:rPr lang="nb-NO" dirty="0" err="1"/>
              <a:t>can</a:t>
            </a:r>
            <a:r>
              <a:rPr lang="nb-NO" dirty="0"/>
              <a:t> </a:t>
            </a:r>
            <a:r>
              <a:rPr lang="nb-NO" dirty="0" err="1"/>
              <a:t>switch</a:t>
            </a:r>
            <a:r>
              <a:rPr lang="nb-NO" dirty="0"/>
              <a:t> it off. </a:t>
            </a:r>
            <a:r>
              <a:rPr lang="nb-NO" dirty="0" err="1"/>
              <a:t>That’s</a:t>
            </a:r>
            <a:r>
              <a:rPr lang="nb-NO" dirty="0"/>
              <a:t> </a:t>
            </a:r>
            <a:r>
              <a:rPr lang="nb-NO" dirty="0" err="1"/>
              <a:t>obviously</a:t>
            </a:r>
            <a:r>
              <a:rPr lang="nb-NO" dirty="0"/>
              <a:t> </a:t>
            </a:r>
            <a:r>
              <a:rPr lang="nb-NO" dirty="0" err="1"/>
              <a:t>very</a:t>
            </a:r>
            <a:r>
              <a:rPr lang="nb-NO" dirty="0"/>
              <a:t> </a:t>
            </a:r>
            <a:r>
              <a:rPr lang="nb-NO" dirty="0" err="1"/>
              <a:t>satisfying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184</a:t>
            </a:fld>
            <a:endParaRPr lang="en-US"/>
          </a:p>
        </p:txBody>
      </p:sp>
    </p:spTree>
    <p:extLst>
      <p:ext uri="{BB962C8B-B14F-4D97-AF65-F5344CB8AC3E}">
        <p14:creationId xmlns:p14="http://schemas.microsoft.com/office/powerpoint/2010/main" val="294872748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hypermedia format, what we’ve been using at NRK TV is something called HAL.</a:t>
            </a:r>
          </a:p>
        </p:txBody>
      </p:sp>
      <p:sp>
        <p:nvSpPr>
          <p:cNvPr id="4" name="Slide Number Placeholder 3"/>
          <p:cNvSpPr>
            <a:spLocks noGrp="1"/>
          </p:cNvSpPr>
          <p:nvPr>
            <p:ph type="sldNum" sz="quarter" idx="10"/>
          </p:nvPr>
        </p:nvSpPr>
        <p:spPr/>
        <p:txBody>
          <a:bodyPr/>
          <a:lstStyle/>
          <a:p>
            <a:fld id="{BF23287F-8B97-1B43-AF72-7B5379A802C8}" type="slidenum">
              <a:rPr lang="en-US" smtClean="0"/>
              <a:t>185</a:t>
            </a:fld>
            <a:endParaRPr lang="en-US"/>
          </a:p>
        </p:txBody>
      </p:sp>
    </p:spTree>
    <p:extLst>
      <p:ext uri="{BB962C8B-B14F-4D97-AF65-F5344CB8AC3E}">
        <p14:creationId xmlns:p14="http://schemas.microsoft.com/office/powerpoint/2010/main" val="428080324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It’s hypermedia </a:t>
            </a:r>
            <a:r>
              <a:rPr lang="nb-NO" dirty="0" err="1"/>
              <a:t>application</a:t>
            </a:r>
            <a:r>
              <a:rPr lang="nb-NO" dirty="0"/>
              <a:t> </a:t>
            </a:r>
            <a:r>
              <a:rPr lang="nb-NO" dirty="0" err="1"/>
              <a:t>language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186</a:t>
            </a:fld>
            <a:endParaRPr lang="en-US"/>
          </a:p>
        </p:txBody>
      </p:sp>
    </p:spTree>
    <p:extLst>
      <p:ext uri="{BB962C8B-B14F-4D97-AF65-F5344CB8AC3E}">
        <p14:creationId xmlns:p14="http://schemas.microsoft.com/office/powerpoint/2010/main" val="1707820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chose HAL because it’s very lightweight and unobtrusive, and our needs are pretty simple.</a:t>
            </a:r>
          </a:p>
        </p:txBody>
      </p:sp>
      <p:sp>
        <p:nvSpPr>
          <p:cNvPr id="4" name="Slide Number Placeholder 3"/>
          <p:cNvSpPr>
            <a:spLocks noGrp="1"/>
          </p:cNvSpPr>
          <p:nvPr>
            <p:ph type="sldNum" sz="quarter" idx="10"/>
          </p:nvPr>
        </p:nvSpPr>
        <p:spPr/>
        <p:txBody>
          <a:bodyPr/>
          <a:lstStyle/>
          <a:p>
            <a:fld id="{BF23287F-8B97-1B43-AF72-7B5379A802C8}" type="slidenum">
              <a:rPr lang="en-US" smtClean="0"/>
              <a:t>187</a:t>
            </a:fld>
            <a:endParaRPr lang="en-US"/>
          </a:p>
        </p:txBody>
      </p:sp>
    </p:spTree>
    <p:extLst>
      <p:ext uri="{BB962C8B-B14F-4D97-AF65-F5344CB8AC3E}">
        <p14:creationId xmlns:p14="http://schemas.microsoft.com/office/powerpoint/2010/main" val="2547614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start with a plain old JSON resource and that’s already a valid HAL resource. What HAL offers is a structured way to add links to those resources.</a:t>
            </a:r>
          </a:p>
        </p:txBody>
      </p:sp>
      <p:sp>
        <p:nvSpPr>
          <p:cNvPr id="4" name="Slide Number Placeholder 3"/>
          <p:cNvSpPr>
            <a:spLocks noGrp="1"/>
          </p:cNvSpPr>
          <p:nvPr>
            <p:ph type="sldNum" sz="quarter" idx="10"/>
          </p:nvPr>
        </p:nvSpPr>
        <p:spPr/>
        <p:txBody>
          <a:bodyPr/>
          <a:lstStyle/>
          <a:p>
            <a:fld id="{BF23287F-8B97-1B43-AF72-7B5379A802C8}" type="slidenum">
              <a:rPr lang="en-US" smtClean="0"/>
              <a:t>188</a:t>
            </a:fld>
            <a:endParaRPr lang="en-US"/>
          </a:p>
        </p:txBody>
      </p:sp>
    </p:spTree>
    <p:extLst>
      <p:ext uri="{BB962C8B-B14F-4D97-AF65-F5344CB8AC3E}">
        <p14:creationId xmlns:p14="http://schemas.microsoft.com/office/powerpoint/2010/main" val="267381936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start using HAL very gradually.</a:t>
            </a:r>
          </a:p>
        </p:txBody>
      </p:sp>
      <p:sp>
        <p:nvSpPr>
          <p:cNvPr id="4" name="Slide Number Placeholder 3"/>
          <p:cNvSpPr>
            <a:spLocks noGrp="1"/>
          </p:cNvSpPr>
          <p:nvPr>
            <p:ph type="sldNum" sz="quarter" idx="10"/>
          </p:nvPr>
        </p:nvSpPr>
        <p:spPr/>
        <p:txBody>
          <a:bodyPr/>
          <a:lstStyle/>
          <a:p>
            <a:fld id="{BF23287F-8B97-1B43-AF72-7B5379A802C8}" type="slidenum">
              <a:rPr lang="en-US" smtClean="0"/>
              <a:t>189</a:t>
            </a:fld>
            <a:endParaRPr lang="en-US"/>
          </a:p>
        </p:txBody>
      </p:sp>
    </p:spTree>
    <p:extLst>
      <p:ext uri="{BB962C8B-B14F-4D97-AF65-F5344CB8AC3E}">
        <p14:creationId xmlns:p14="http://schemas.microsoft.com/office/powerpoint/2010/main" val="102160341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Basically</a:t>
            </a:r>
            <a:r>
              <a:rPr lang="nb-NO" dirty="0"/>
              <a:t> </a:t>
            </a:r>
            <a:r>
              <a:rPr lang="nb-NO" dirty="0" err="1"/>
              <a:t>resources</a:t>
            </a:r>
            <a:r>
              <a:rPr lang="nb-NO" dirty="0"/>
              <a:t> have links and </a:t>
            </a:r>
            <a:r>
              <a:rPr lang="nb-NO" dirty="0" err="1"/>
              <a:t>state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190</a:t>
            </a:fld>
            <a:endParaRPr lang="en-US"/>
          </a:p>
        </p:txBody>
      </p:sp>
    </p:spTree>
    <p:extLst>
      <p:ext uri="{BB962C8B-B14F-4D97-AF65-F5344CB8AC3E}">
        <p14:creationId xmlns:p14="http://schemas.microsoft.com/office/powerpoint/2010/main" val="1538504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also</a:t>
            </a:r>
            <a:r>
              <a:rPr lang="nb-NO" dirty="0"/>
              <a:t> </a:t>
            </a:r>
            <a:r>
              <a:rPr lang="nb-NO" dirty="0" err="1"/>
              <a:t>collaborate</a:t>
            </a:r>
            <a:r>
              <a:rPr lang="nb-NO" dirty="0"/>
              <a:t> </a:t>
            </a:r>
            <a:r>
              <a:rPr lang="nb-NO" dirty="0" err="1"/>
              <a:t>closely</a:t>
            </a:r>
            <a:r>
              <a:rPr lang="nb-NO" dirty="0"/>
              <a:t> </a:t>
            </a:r>
            <a:r>
              <a:rPr lang="nb-NO" dirty="0" err="1"/>
              <a:t>with</a:t>
            </a:r>
            <a:r>
              <a:rPr lang="nb-NO" dirty="0"/>
              <a:t> NRK Radio and NRK Super </a:t>
            </a:r>
            <a:r>
              <a:rPr lang="nb-NO" dirty="0" err="1"/>
              <a:t>which</a:t>
            </a:r>
            <a:r>
              <a:rPr lang="nb-NO" dirty="0"/>
              <a:t> is </a:t>
            </a:r>
            <a:r>
              <a:rPr lang="nb-NO" dirty="0" err="1"/>
              <a:t>targeted</a:t>
            </a:r>
            <a:r>
              <a:rPr lang="nb-NO" dirty="0"/>
              <a:t> at </a:t>
            </a:r>
            <a:r>
              <a:rPr lang="nb-NO" dirty="0" err="1"/>
              <a:t>children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a:t>
            </a:fld>
            <a:endParaRPr lang="en-US"/>
          </a:p>
        </p:txBody>
      </p:sp>
    </p:spTree>
    <p:extLst>
      <p:ext uri="{BB962C8B-B14F-4D97-AF65-F5344CB8AC3E}">
        <p14:creationId xmlns:p14="http://schemas.microsoft.com/office/powerpoint/2010/main" val="66167045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links have a target – </a:t>
            </a:r>
            <a:r>
              <a:rPr lang="nb-NO" dirty="0" err="1"/>
              <a:t>which</a:t>
            </a:r>
            <a:r>
              <a:rPr lang="nb-NO" dirty="0"/>
              <a:t> is a URL – and a </a:t>
            </a:r>
            <a:r>
              <a:rPr lang="nb-NO" dirty="0" err="1"/>
              <a:t>relation</a:t>
            </a:r>
            <a:r>
              <a:rPr lang="nb-NO" dirty="0"/>
              <a:t>, </a:t>
            </a:r>
            <a:r>
              <a:rPr lang="nb-NO" dirty="0" err="1"/>
              <a:t>which</a:t>
            </a:r>
            <a:r>
              <a:rPr lang="nb-NO" dirty="0"/>
              <a:t> is </a:t>
            </a:r>
            <a:r>
              <a:rPr lang="nb-NO" dirty="0" err="1"/>
              <a:t>the</a:t>
            </a:r>
            <a:r>
              <a:rPr lang="nb-NO" dirty="0"/>
              <a:t> </a:t>
            </a:r>
            <a:r>
              <a:rPr lang="nb-NO" dirty="0" err="1"/>
              <a:t>meaning</a:t>
            </a:r>
            <a:r>
              <a:rPr lang="nb-NO" dirty="0"/>
              <a:t> </a:t>
            </a:r>
            <a:r>
              <a:rPr lang="nb-NO" dirty="0" err="1"/>
              <a:t>of</a:t>
            </a:r>
            <a:r>
              <a:rPr lang="nb-NO" dirty="0"/>
              <a:t> </a:t>
            </a:r>
            <a:r>
              <a:rPr lang="nb-NO" dirty="0" err="1"/>
              <a:t>the</a:t>
            </a:r>
            <a:r>
              <a:rPr lang="nb-NO" dirty="0"/>
              <a:t> link.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191</a:t>
            </a:fld>
            <a:endParaRPr lang="en-US"/>
          </a:p>
        </p:txBody>
      </p:sp>
    </p:spTree>
    <p:extLst>
      <p:ext uri="{BB962C8B-B14F-4D97-AF65-F5344CB8AC3E}">
        <p14:creationId xmlns:p14="http://schemas.microsoft.com/office/powerpoint/2010/main" val="338577777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resources</a:t>
            </a:r>
            <a:r>
              <a:rPr lang="nb-NO" dirty="0"/>
              <a:t> </a:t>
            </a:r>
            <a:r>
              <a:rPr lang="nb-NO" dirty="0" err="1"/>
              <a:t>may</a:t>
            </a:r>
            <a:r>
              <a:rPr lang="nb-NO" dirty="0"/>
              <a:t> have </a:t>
            </a:r>
            <a:r>
              <a:rPr lang="nb-NO" dirty="0" err="1"/>
              <a:t>other</a:t>
            </a:r>
            <a:r>
              <a:rPr lang="nb-NO" dirty="0"/>
              <a:t> </a:t>
            </a:r>
            <a:r>
              <a:rPr lang="nb-NO" dirty="0" err="1"/>
              <a:t>resources</a:t>
            </a:r>
            <a:r>
              <a:rPr lang="nb-NO" dirty="0"/>
              <a:t> </a:t>
            </a:r>
            <a:r>
              <a:rPr lang="nb-NO" dirty="0" err="1"/>
              <a:t>embedded</a:t>
            </a:r>
            <a:r>
              <a:rPr lang="nb-NO" dirty="0"/>
              <a:t> in </a:t>
            </a:r>
            <a:r>
              <a:rPr lang="nb-NO" dirty="0" err="1"/>
              <a:t>them</a:t>
            </a:r>
            <a:r>
              <a:rPr lang="nb-NO" dirty="0"/>
              <a:t>. </a:t>
            </a:r>
            <a:r>
              <a:rPr lang="nb-NO" dirty="0" err="1"/>
              <a:t>That’s</a:t>
            </a:r>
            <a:r>
              <a:rPr lang="nb-NO" dirty="0"/>
              <a:t> </a:t>
            </a:r>
            <a:r>
              <a:rPr lang="nb-NO" dirty="0" err="1"/>
              <a:t>useful</a:t>
            </a:r>
            <a:r>
              <a:rPr lang="nb-NO" dirty="0"/>
              <a:t> in </a:t>
            </a:r>
            <a:r>
              <a:rPr lang="nb-NO" dirty="0" err="1"/>
              <a:t>some</a:t>
            </a:r>
            <a:r>
              <a:rPr lang="nb-NO" dirty="0"/>
              <a:t> cases, </a:t>
            </a:r>
            <a:r>
              <a:rPr lang="nb-NO" dirty="0" err="1"/>
              <a:t>but</a:t>
            </a:r>
            <a:r>
              <a:rPr lang="nb-NO" dirty="0"/>
              <a:t> not </a:t>
            </a:r>
            <a:r>
              <a:rPr lang="nb-NO" dirty="0" err="1"/>
              <a:t>really</a:t>
            </a:r>
            <a:r>
              <a:rPr lang="nb-NO" dirty="0"/>
              <a:t> </a:t>
            </a:r>
            <a:r>
              <a:rPr lang="nb-NO" dirty="0" err="1"/>
              <a:t>crucial</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192</a:t>
            </a:fld>
            <a:endParaRPr lang="en-US"/>
          </a:p>
        </p:txBody>
      </p:sp>
    </p:spTree>
    <p:extLst>
      <p:ext uri="{BB962C8B-B14F-4D97-AF65-F5344CB8AC3E}">
        <p14:creationId xmlns:p14="http://schemas.microsoft.com/office/powerpoint/2010/main" val="210566864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show you some examples to make it more concrete.</a:t>
            </a:r>
          </a:p>
        </p:txBody>
      </p:sp>
      <p:sp>
        <p:nvSpPr>
          <p:cNvPr id="4" name="Slide Number Placeholder 3"/>
          <p:cNvSpPr>
            <a:spLocks noGrp="1"/>
          </p:cNvSpPr>
          <p:nvPr>
            <p:ph type="sldNum" sz="quarter" idx="10"/>
          </p:nvPr>
        </p:nvSpPr>
        <p:spPr/>
        <p:txBody>
          <a:bodyPr/>
          <a:lstStyle/>
          <a:p>
            <a:fld id="{BF23287F-8B97-1B43-AF72-7B5379A802C8}" type="slidenum">
              <a:rPr lang="en-US" smtClean="0"/>
              <a:t>193</a:t>
            </a:fld>
            <a:endParaRPr lang="en-US"/>
          </a:p>
        </p:txBody>
      </p:sp>
    </p:spTree>
    <p:extLst>
      <p:ext uri="{BB962C8B-B14F-4D97-AF65-F5344CB8AC3E}">
        <p14:creationId xmlns:p14="http://schemas.microsoft.com/office/powerpoint/2010/main" val="256076050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examples are greatly simplified because they need to fit on a slide and still be readable. This is a very simple HAL document. </a:t>
            </a:r>
          </a:p>
        </p:txBody>
      </p:sp>
      <p:sp>
        <p:nvSpPr>
          <p:cNvPr id="4" name="Slide Number Placeholder 3"/>
          <p:cNvSpPr>
            <a:spLocks noGrp="1"/>
          </p:cNvSpPr>
          <p:nvPr>
            <p:ph type="sldNum" sz="quarter" idx="10"/>
          </p:nvPr>
        </p:nvSpPr>
        <p:spPr/>
        <p:txBody>
          <a:bodyPr/>
          <a:lstStyle/>
          <a:p>
            <a:fld id="{BF23287F-8B97-1B43-AF72-7B5379A802C8}" type="slidenum">
              <a:rPr lang="en-US" smtClean="0"/>
              <a:t>194</a:t>
            </a:fld>
            <a:endParaRPr lang="en-US"/>
          </a:p>
        </p:txBody>
      </p:sp>
    </p:spTree>
    <p:extLst>
      <p:ext uri="{BB962C8B-B14F-4D97-AF65-F5344CB8AC3E}">
        <p14:creationId xmlns:p14="http://schemas.microsoft.com/office/powerpoint/2010/main" val="174997927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287F-8B97-1B43-AF72-7B5379A802C8}" type="slidenum">
              <a:rPr lang="en-US" smtClean="0"/>
              <a:t>195</a:t>
            </a:fld>
            <a:endParaRPr lang="en-US"/>
          </a:p>
        </p:txBody>
      </p:sp>
    </p:spTree>
    <p:extLst>
      <p:ext uri="{BB962C8B-B14F-4D97-AF65-F5344CB8AC3E}">
        <p14:creationId xmlns:p14="http://schemas.microsoft.com/office/powerpoint/2010/main" val="286626056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287F-8B97-1B43-AF72-7B5379A802C8}" type="slidenum">
              <a:rPr lang="en-US" smtClean="0"/>
              <a:t>196</a:t>
            </a:fld>
            <a:endParaRPr lang="en-US"/>
          </a:p>
        </p:txBody>
      </p:sp>
    </p:spTree>
    <p:extLst>
      <p:ext uri="{BB962C8B-B14F-4D97-AF65-F5344CB8AC3E}">
        <p14:creationId xmlns:p14="http://schemas.microsoft.com/office/powerpoint/2010/main" val="42620633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287F-8B97-1B43-AF72-7B5379A802C8}" type="slidenum">
              <a:rPr lang="en-US" smtClean="0"/>
              <a:t>197</a:t>
            </a:fld>
            <a:endParaRPr lang="en-US"/>
          </a:p>
        </p:txBody>
      </p:sp>
    </p:spTree>
    <p:extLst>
      <p:ext uri="{BB962C8B-B14F-4D97-AF65-F5344CB8AC3E}">
        <p14:creationId xmlns:p14="http://schemas.microsoft.com/office/powerpoint/2010/main" val="116884128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287F-8B97-1B43-AF72-7B5379A802C8}" type="slidenum">
              <a:rPr lang="en-US" smtClean="0"/>
              <a:t>198</a:t>
            </a:fld>
            <a:endParaRPr lang="en-US"/>
          </a:p>
        </p:txBody>
      </p:sp>
    </p:spTree>
    <p:extLst>
      <p:ext uri="{BB962C8B-B14F-4D97-AF65-F5344CB8AC3E}">
        <p14:creationId xmlns:p14="http://schemas.microsoft.com/office/powerpoint/2010/main" val="401562623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slightly larger example. Here we have again a collection of links.</a:t>
            </a:r>
          </a:p>
        </p:txBody>
      </p:sp>
      <p:sp>
        <p:nvSpPr>
          <p:cNvPr id="4" name="Slide Number Placeholder 3"/>
          <p:cNvSpPr>
            <a:spLocks noGrp="1"/>
          </p:cNvSpPr>
          <p:nvPr>
            <p:ph type="sldNum" sz="quarter" idx="10"/>
          </p:nvPr>
        </p:nvSpPr>
        <p:spPr/>
        <p:txBody>
          <a:bodyPr/>
          <a:lstStyle/>
          <a:p>
            <a:fld id="{BF23287F-8B97-1B43-AF72-7B5379A802C8}" type="slidenum">
              <a:rPr lang="en-US" smtClean="0"/>
              <a:t>199</a:t>
            </a:fld>
            <a:endParaRPr lang="en-US"/>
          </a:p>
        </p:txBody>
      </p:sp>
    </p:spTree>
    <p:extLst>
      <p:ext uri="{BB962C8B-B14F-4D97-AF65-F5344CB8AC3E}">
        <p14:creationId xmlns:p14="http://schemas.microsoft.com/office/powerpoint/2010/main" val="294650640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 link relations, self and manifest in this case. Remember those express the semantics of the links. </a:t>
            </a:r>
          </a:p>
        </p:txBody>
      </p:sp>
      <p:sp>
        <p:nvSpPr>
          <p:cNvPr id="4" name="Slide Number Placeholder 3"/>
          <p:cNvSpPr>
            <a:spLocks noGrp="1"/>
          </p:cNvSpPr>
          <p:nvPr>
            <p:ph type="sldNum" sz="quarter" idx="10"/>
          </p:nvPr>
        </p:nvSpPr>
        <p:spPr/>
        <p:txBody>
          <a:bodyPr/>
          <a:lstStyle/>
          <a:p>
            <a:fld id="{BF23287F-8B97-1B43-AF72-7B5379A802C8}" type="slidenum">
              <a:rPr lang="en-US" smtClean="0"/>
              <a:t>200</a:t>
            </a:fld>
            <a:endParaRPr lang="en-US"/>
          </a:p>
        </p:txBody>
      </p:sp>
    </p:spTree>
    <p:extLst>
      <p:ext uri="{BB962C8B-B14F-4D97-AF65-F5344CB8AC3E}">
        <p14:creationId xmlns:p14="http://schemas.microsoft.com/office/powerpoint/2010/main" val="795897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of</a:t>
            </a:r>
            <a:r>
              <a:rPr lang="nb-NO" dirty="0"/>
              <a:t> </a:t>
            </a:r>
            <a:r>
              <a:rPr lang="nb-NO" dirty="0" err="1"/>
              <a:t>course</a:t>
            </a:r>
            <a:r>
              <a:rPr lang="nb-NO" dirty="0"/>
              <a:t> </a:t>
            </a:r>
            <a:r>
              <a:rPr lang="nb-NO" dirty="0" err="1"/>
              <a:t>we</a:t>
            </a:r>
            <a:r>
              <a:rPr lang="nb-NO" dirty="0"/>
              <a:t> have </a:t>
            </a:r>
            <a:r>
              <a:rPr lang="nb-NO" dirty="0" err="1"/>
              <a:t>interactions</a:t>
            </a:r>
            <a:r>
              <a:rPr lang="nb-NO" dirty="0"/>
              <a:t> </a:t>
            </a:r>
            <a:r>
              <a:rPr lang="nb-NO" dirty="0" err="1"/>
              <a:t>with</a:t>
            </a:r>
            <a:r>
              <a:rPr lang="nb-NO" dirty="0"/>
              <a:t> </a:t>
            </a:r>
            <a:r>
              <a:rPr lang="nb-NO" dirty="0" err="1"/>
              <a:t>lots</a:t>
            </a:r>
            <a:r>
              <a:rPr lang="nb-NO" dirty="0"/>
              <a:t> </a:t>
            </a:r>
            <a:r>
              <a:rPr lang="nb-NO" dirty="0" err="1"/>
              <a:t>of</a:t>
            </a:r>
            <a:r>
              <a:rPr lang="nb-NO" dirty="0"/>
              <a:t> </a:t>
            </a:r>
            <a:r>
              <a:rPr lang="nb-NO" dirty="0" err="1"/>
              <a:t>other</a:t>
            </a:r>
            <a:r>
              <a:rPr lang="nb-NO" dirty="0"/>
              <a:t> parts </a:t>
            </a:r>
            <a:r>
              <a:rPr lang="nb-NO" dirty="0" err="1"/>
              <a:t>of</a:t>
            </a:r>
            <a:r>
              <a:rPr lang="nb-NO" dirty="0"/>
              <a:t> </a:t>
            </a:r>
            <a:r>
              <a:rPr lang="nb-NO" dirty="0" err="1"/>
              <a:t>the</a:t>
            </a:r>
            <a:r>
              <a:rPr lang="nb-NO" dirty="0"/>
              <a:t> </a:t>
            </a:r>
            <a:r>
              <a:rPr lang="nb-NO" dirty="0" err="1"/>
              <a:t>organization</a:t>
            </a:r>
            <a:r>
              <a:rPr lang="nb-NO" dirty="0"/>
              <a:t> as </a:t>
            </a:r>
            <a:r>
              <a:rPr lang="nb-NO" dirty="0" err="1"/>
              <a:t>well</a:t>
            </a:r>
            <a:r>
              <a:rPr lang="nb-NO" dirty="0"/>
              <a:t>, </a:t>
            </a:r>
            <a:r>
              <a:rPr lang="nb-NO" dirty="0" err="1"/>
              <a:t>production</a:t>
            </a:r>
            <a:r>
              <a:rPr lang="nb-NO" dirty="0"/>
              <a:t>, planning, legal </a:t>
            </a:r>
            <a:r>
              <a:rPr lang="nb-NO" dirty="0" err="1"/>
              <a:t>department</a:t>
            </a:r>
            <a:r>
              <a:rPr lang="nb-NO" dirty="0"/>
              <a:t> and so </a:t>
            </a:r>
            <a:r>
              <a:rPr lang="nb-NO" dirty="0" err="1"/>
              <a:t>forth</a:t>
            </a:r>
            <a:r>
              <a:rPr lang="nb-NO" dirty="0"/>
              <a:t>, </a:t>
            </a:r>
            <a:r>
              <a:rPr lang="nb-NO" dirty="0" err="1"/>
              <a:t>but</a:t>
            </a:r>
            <a:r>
              <a:rPr lang="nb-NO" dirty="0"/>
              <a:t> </a:t>
            </a:r>
            <a:r>
              <a:rPr lang="nb-NO" dirty="0" err="1"/>
              <a:t>I’m</a:t>
            </a:r>
            <a:r>
              <a:rPr lang="nb-NO" dirty="0"/>
              <a:t> </a:t>
            </a:r>
            <a:r>
              <a:rPr lang="nb-NO" dirty="0" err="1"/>
              <a:t>going</a:t>
            </a:r>
            <a:r>
              <a:rPr lang="nb-NO" dirty="0"/>
              <a:t> to </a:t>
            </a:r>
            <a:r>
              <a:rPr lang="nb-NO" dirty="0" err="1"/>
              <a:t>gloss</a:t>
            </a:r>
            <a:r>
              <a:rPr lang="nb-NO" dirty="0"/>
              <a:t> over </a:t>
            </a:r>
            <a:r>
              <a:rPr lang="nb-NO" dirty="0" err="1"/>
              <a:t>that</a:t>
            </a:r>
            <a:r>
              <a:rPr lang="nb-NO" dirty="0"/>
              <a:t>, </a:t>
            </a:r>
            <a:r>
              <a:rPr lang="nb-NO" dirty="0" err="1"/>
              <a:t>because</a:t>
            </a:r>
            <a:r>
              <a:rPr lang="nb-NO" dirty="0"/>
              <a:t> </a:t>
            </a:r>
            <a:r>
              <a:rPr lang="nb-NO" dirty="0" err="1"/>
              <a:t>already</a:t>
            </a:r>
            <a:r>
              <a:rPr lang="nb-NO" dirty="0"/>
              <a:t> </a:t>
            </a:r>
            <a:r>
              <a:rPr lang="nb-NO" dirty="0" err="1"/>
              <a:t>the</a:t>
            </a:r>
            <a:r>
              <a:rPr lang="nb-NO" dirty="0"/>
              <a:t> </a:t>
            </a:r>
            <a:r>
              <a:rPr lang="nb-NO" dirty="0" err="1"/>
              <a:t>picture</a:t>
            </a:r>
            <a:r>
              <a:rPr lang="nb-NO" dirty="0"/>
              <a:t> is </a:t>
            </a:r>
            <a:r>
              <a:rPr lang="nb-NO" dirty="0" err="1"/>
              <a:t>becoming</a:t>
            </a:r>
            <a:r>
              <a:rPr lang="nb-NO" dirty="0"/>
              <a:t> </a:t>
            </a:r>
            <a:r>
              <a:rPr lang="nb-NO" dirty="0" err="1"/>
              <a:t>too</a:t>
            </a:r>
            <a:r>
              <a:rPr lang="nb-NO" dirty="0"/>
              <a:t> </a:t>
            </a:r>
            <a:r>
              <a:rPr lang="nb-NO" dirty="0" err="1"/>
              <a:t>complicated</a:t>
            </a:r>
            <a:r>
              <a:rPr lang="nb-NO" dirty="0"/>
              <a:t> for a talk like </a:t>
            </a:r>
            <a:r>
              <a:rPr lang="nb-NO" dirty="0" err="1"/>
              <a:t>this</a:t>
            </a:r>
            <a:r>
              <a:rPr lang="nb-NO" dirty="0"/>
              <a:t>. So </a:t>
            </a:r>
            <a:r>
              <a:rPr lang="nb-NO" dirty="0" err="1"/>
              <a:t>I’m</a:t>
            </a:r>
            <a:r>
              <a:rPr lang="nb-NO" dirty="0"/>
              <a:t> </a:t>
            </a:r>
            <a:r>
              <a:rPr lang="nb-NO" dirty="0" err="1"/>
              <a:t>going</a:t>
            </a:r>
            <a:r>
              <a:rPr lang="nb-NO" dirty="0"/>
              <a:t> to </a:t>
            </a:r>
            <a:r>
              <a:rPr lang="nb-NO" dirty="0" err="1"/>
              <a:t>pretend</a:t>
            </a:r>
            <a:r>
              <a:rPr lang="nb-NO" dirty="0"/>
              <a:t> </a:t>
            </a:r>
            <a:r>
              <a:rPr lang="nb-NO" dirty="0" err="1"/>
              <a:t>that</a:t>
            </a:r>
            <a:r>
              <a:rPr lang="nb-NO" dirty="0"/>
              <a:t> NRK TV lives in a </a:t>
            </a:r>
            <a:r>
              <a:rPr lang="nb-NO" dirty="0" err="1"/>
              <a:t>vacuum</a:t>
            </a:r>
            <a:r>
              <a:rPr lang="nb-NO" dirty="0"/>
              <a:t> </a:t>
            </a:r>
            <a:r>
              <a:rPr lang="nb-NO" dirty="0" err="1"/>
              <a:t>even</a:t>
            </a:r>
            <a:r>
              <a:rPr lang="nb-NO" dirty="0"/>
              <a:t> </a:t>
            </a:r>
            <a:r>
              <a:rPr lang="nb-NO" dirty="0" err="1"/>
              <a:t>though</a:t>
            </a:r>
            <a:r>
              <a:rPr lang="nb-NO" dirty="0"/>
              <a:t> it </a:t>
            </a:r>
            <a:r>
              <a:rPr lang="nb-NO" dirty="0" err="1"/>
              <a:t>doesn’t</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a:t>
            </a:fld>
            <a:endParaRPr lang="en-US"/>
          </a:p>
        </p:txBody>
      </p:sp>
    </p:spTree>
    <p:extLst>
      <p:ext uri="{BB962C8B-B14F-4D97-AF65-F5344CB8AC3E}">
        <p14:creationId xmlns:p14="http://schemas.microsoft.com/office/powerpoint/2010/main" val="374963269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we actually have two links with the same link relation, the manifest relation. In this case, we’re offering the default manifest and one that includes a commentary for viewers that have strongly reduced eyesight or that are blind. This means that the client can choose different manifests depending on the user’s preferences or needs. When we have more than one link with the same relation, we can use a name as a secondary key, to differentiate between the links.</a:t>
            </a:r>
          </a:p>
        </p:txBody>
      </p:sp>
      <p:sp>
        <p:nvSpPr>
          <p:cNvPr id="4" name="Slide Number Placeholder 3"/>
          <p:cNvSpPr>
            <a:spLocks noGrp="1"/>
          </p:cNvSpPr>
          <p:nvPr>
            <p:ph type="sldNum" sz="quarter" idx="10"/>
          </p:nvPr>
        </p:nvSpPr>
        <p:spPr/>
        <p:txBody>
          <a:bodyPr/>
          <a:lstStyle/>
          <a:p>
            <a:fld id="{BF23287F-8B97-1B43-AF72-7B5379A802C8}" type="slidenum">
              <a:rPr lang="en-US" smtClean="0"/>
              <a:t>201</a:t>
            </a:fld>
            <a:endParaRPr lang="en-US"/>
          </a:p>
        </p:txBody>
      </p:sp>
    </p:spTree>
    <p:extLst>
      <p:ext uri="{BB962C8B-B14F-4D97-AF65-F5344CB8AC3E}">
        <p14:creationId xmlns:p14="http://schemas.microsoft.com/office/powerpoint/2010/main" val="52826593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a:t>
            </a:r>
          </a:p>
        </p:txBody>
      </p:sp>
      <p:sp>
        <p:nvSpPr>
          <p:cNvPr id="4" name="Slide Number Placeholder 3"/>
          <p:cNvSpPr>
            <a:spLocks noGrp="1"/>
          </p:cNvSpPr>
          <p:nvPr>
            <p:ph type="sldNum" sz="quarter" idx="10"/>
          </p:nvPr>
        </p:nvSpPr>
        <p:spPr/>
        <p:txBody>
          <a:bodyPr/>
          <a:lstStyle/>
          <a:p>
            <a:fld id="{BF23287F-8B97-1B43-AF72-7B5379A802C8}" type="slidenum">
              <a:rPr lang="en-US" smtClean="0"/>
              <a:t>202</a:t>
            </a:fld>
            <a:endParaRPr lang="en-US"/>
          </a:p>
        </p:txBody>
      </p:sp>
    </p:spTree>
    <p:extLst>
      <p:ext uri="{BB962C8B-B14F-4D97-AF65-F5344CB8AC3E}">
        <p14:creationId xmlns:p14="http://schemas.microsoft.com/office/powerpoint/2010/main" val="144020209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two link relations.</a:t>
            </a:r>
          </a:p>
        </p:txBody>
      </p:sp>
      <p:sp>
        <p:nvSpPr>
          <p:cNvPr id="4" name="Slide Number Placeholder 3"/>
          <p:cNvSpPr>
            <a:spLocks noGrp="1"/>
          </p:cNvSpPr>
          <p:nvPr>
            <p:ph type="sldNum" sz="quarter" idx="10"/>
          </p:nvPr>
        </p:nvSpPr>
        <p:spPr/>
        <p:txBody>
          <a:bodyPr/>
          <a:lstStyle/>
          <a:p>
            <a:fld id="{BF23287F-8B97-1B43-AF72-7B5379A802C8}" type="slidenum">
              <a:rPr lang="en-US" smtClean="0"/>
              <a:t>203</a:t>
            </a:fld>
            <a:endParaRPr lang="en-US"/>
          </a:p>
        </p:txBody>
      </p:sp>
    </p:spTree>
    <p:extLst>
      <p:ext uri="{BB962C8B-B14F-4D97-AF65-F5344CB8AC3E}">
        <p14:creationId xmlns:p14="http://schemas.microsoft.com/office/powerpoint/2010/main" val="249362187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templated link, where the client is supposed to fill out some information to complete the link.</a:t>
            </a:r>
          </a:p>
        </p:txBody>
      </p:sp>
      <p:sp>
        <p:nvSpPr>
          <p:cNvPr id="4" name="Slide Number Placeholder 3"/>
          <p:cNvSpPr>
            <a:spLocks noGrp="1"/>
          </p:cNvSpPr>
          <p:nvPr>
            <p:ph type="sldNum" sz="quarter" idx="10"/>
          </p:nvPr>
        </p:nvSpPr>
        <p:spPr/>
        <p:txBody>
          <a:bodyPr/>
          <a:lstStyle/>
          <a:p>
            <a:fld id="{BF23287F-8B97-1B43-AF72-7B5379A802C8}" type="slidenum">
              <a:rPr lang="en-US" smtClean="0"/>
              <a:t>204</a:t>
            </a:fld>
            <a:endParaRPr lang="en-US"/>
          </a:p>
        </p:txBody>
      </p:sp>
    </p:spTree>
    <p:extLst>
      <p:ext uri="{BB962C8B-B14F-4D97-AF65-F5344CB8AC3E}">
        <p14:creationId xmlns:p14="http://schemas.microsoft.com/office/powerpoint/2010/main" val="39271708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HAL document with an embedded resource. In this case, we have embedded a user favorite resource inside our main resource. </a:t>
            </a:r>
          </a:p>
        </p:txBody>
      </p:sp>
      <p:sp>
        <p:nvSpPr>
          <p:cNvPr id="4" name="Slide Number Placeholder 3"/>
          <p:cNvSpPr>
            <a:spLocks noGrp="1"/>
          </p:cNvSpPr>
          <p:nvPr>
            <p:ph type="sldNum" sz="quarter" idx="10"/>
          </p:nvPr>
        </p:nvSpPr>
        <p:spPr/>
        <p:txBody>
          <a:bodyPr/>
          <a:lstStyle/>
          <a:p>
            <a:fld id="{BF23287F-8B97-1B43-AF72-7B5379A802C8}" type="slidenum">
              <a:rPr lang="en-US" smtClean="0"/>
              <a:t>205</a:t>
            </a:fld>
            <a:endParaRPr lang="en-US"/>
          </a:p>
        </p:txBody>
      </p:sp>
    </p:spTree>
    <p:extLst>
      <p:ext uri="{BB962C8B-B14F-4D97-AF65-F5344CB8AC3E}">
        <p14:creationId xmlns:p14="http://schemas.microsoft.com/office/powerpoint/2010/main" val="300051348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Embedded resources need to have a particular structure as well. Here “favorite” is the link relation from our resource to the embedded resource.</a:t>
            </a:r>
          </a:p>
        </p:txBody>
      </p:sp>
      <p:sp>
        <p:nvSpPr>
          <p:cNvPr id="4" name="Slide Number Placeholder 3"/>
          <p:cNvSpPr>
            <a:spLocks noGrp="1"/>
          </p:cNvSpPr>
          <p:nvPr>
            <p:ph type="sldNum" sz="quarter" idx="10"/>
          </p:nvPr>
        </p:nvSpPr>
        <p:spPr/>
        <p:txBody>
          <a:bodyPr/>
          <a:lstStyle/>
          <a:p>
            <a:fld id="{BF23287F-8B97-1B43-AF72-7B5379A802C8}" type="slidenum">
              <a:rPr lang="en-US" smtClean="0"/>
              <a:t>206</a:t>
            </a:fld>
            <a:endParaRPr lang="en-US"/>
          </a:p>
        </p:txBody>
      </p:sp>
    </p:spTree>
    <p:extLst>
      <p:ext uri="{BB962C8B-B14F-4D97-AF65-F5344CB8AC3E}">
        <p14:creationId xmlns:p14="http://schemas.microsoft.com/office/powerpoint/2010/main" val="49998873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actual embedded resource, which itself is a HAL resource, with it’s own collection of links, with a self link which points to the actual favorite. So it’s “self” from the point of view of the embedded resource.</a:t>
            </a:r>
          </a:p>
        </p:txBody>
      </p:sp>
      <p:sp>
        <p:nvSpPr>
          <p:cNvPr id="4" name="Slide Number Placeholder 3"/>
          <p:cNvSpPr>
            <a:spLocks noGrp="1"/>
          </p:cNvSpPr>
          <p:nvPr>
            <p:ph type="sldNum" sz="quarter" idx="10"/>
          </p:nvPr>
        </p:nvSpPr>
        <p:spPr/>
        <p:txBody>
          <a:bodyPr/>
          <a:lstStyle/>
          <a:p>
            <a:fld id="{BF23287F-8B97-1B43-AF72-7B5379A802C8}" type="slidenum">
              <a:rPr lang="en-US" smtClean="0"/>
              <a:t>207</a:t>
            </a:fld>
            <a:endParaRPr lang="en-US"/>
          </a:p>
        </p:txBody>
      </p:sp>
    </p:spTree>
    <p:extLst>
      <p:ext uri="{BB962C8B-B14F-4D97-AF65-F5344CB8AC3E}">
        <p14:creationId xmlns:p14="http://schemas.microsoft.com/office/powerpoint/2010/main" val="61341085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let’s</a:t>
            </a:r>
            <a:r>
              <a:rPr lang="nb-NO" dirty="0"/>
              <a:t> </a:t>
            </a:r>
            <a:r>
              <a:rPr lang="nb-NO" dirty="0" err="1"/>
              <a:t>look</a:t>
            </a:r>
            <a:r>
              <a:rPr lang="nb-NO" dirty="0"/>
              <a:t> at </a:t>
            </a:r>
            <a:r>
              <a:rPr lang="nb-NO" dirty="0" err="1"/>
              <a:t>how</a:t>
            </a:r>
            <a:r>
              <a:rPr lang="nb-NO" dirty="0"/>
              <a:t> </a:t>
            </a:r>
            <a:r>
              <a:rPr lang="nb-NO" dirty="0" err="1"/>
              <a:t>that</a:t>
            </a:r>
            <a:r>
              <a:rPr lang="nb-NO" dirty="0"/>
              <a:t> </a:t>
            </a:r>
            <a:r>
              <a:rPr lang="nb-NO" dirty="0" err="1"/>
              <a:t>looks</a:t>
            </a:r>
            <a:r>
              <a:rPr lang="nb-NO" dirty="0"/>
              <a:t> in tv.nrk.no.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208</a:t>
            </a:fld>
            <a:endParaRPr lang="en-US"/>
          </a:p>
        </p:txBody>
      </p:sp>
    </p:spTree>
    <p:extLst>
      <p:ext uri="{BB962C8B-B14F-4D97-AF65-F5344CB8AC3E}">
        <p14:creationId xmlns:p14="http://schemas.microsoft.com/office/powerpoint/2010/main" val="70106410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is </a:t>
            </a:r>
            <a:r>
              <a:rPr lang="nb-NO" dirty="0" err="1"/>
              <a:t>the</a:t>
            </a:r>
            <a:r>
              <a:rPr lang="nb-NO" dirty="0"/>
              <a:t> </a:t>
            </a:r>
            <a:r>
              <a:rPr lang="nb-NO" dirty="0" err="1"/>
              <a:t>desking</a:t>
            </a:r>
            <a:r>
              <a:rPr lang="nb-NO" dirty="0"/>
              <a:t> </a:t>
            </a:r>
            <a:r>
              <a:rPr lang="nb-NO" dirty="0" err="1"/>
              <a:t>context</a:t>
            </a:r>
            <a:r>
              <a:rPr lang="nb-NO" dirty="0"/>
              <a:t>. This is part </a:t>
            </a:r>
            <a:r>
              <a:rPr lang="nb-NO" dirty="0" err="1"/>
              <a:t>of</a:t>
            </a:r>
            <a:r>
              <a:rPr lang="nb-NO" dirty="0"/>
              <a:t> </a:t>
            </a:r>
            <a:r>
              <a:rPr lang="nb-NO" dirty="0" err="1"/>
              <a:t>the</a:t>
            </a:r>
            <a:r>
              <a:rPr lang="nb-NO" dirty="0"/>
              <a:t> front </a:t>
            </a:r>
            <a:r>
              <a:rPr lang="nb-NO" dirty="0" err="1"/>
              <a:t>page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209</a:t>
            </a:fld>
            <a:endParaRPr lang="en-US"/>
          </a:p>
        </p:txBody>
      </p:sp>
    </p:spTree>
    <p:extLst>
      <p:ext uri="{BB962C8B-B14F-4D97-AF65-F5344CB8AC3E}">
        <p14:creationId xmlns:p14="http://schemas.microsoft.com/office/powerpoint/2010/main" val="290466238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Here </a:t>
            </a:r>
            <a:r>
              <a:rPr lang="nb-NO" dirty="0" err="1"/>
              <a:t>we</a:t>
            </a:r>
            <a:r>
              <a:rPr lang="nb-NO" dirty="0"/>
              <a:t> have </a:t>
            </a:r>
            <a:r>
              <a:rPr lang="nb-NO" dirty="0" err="1"/>
              <a:t>some</a:t>
            </a:r>
            <a:r>
              <a:rPr lang="nb-NO" dirty="0"/>
              <a:t> </a:t>
            </a:r>
            <a:r>
              <a:rPr lang="nb-NO" dirty="0" err="1"/>
              <a:t>suggestions</a:t>
            </a:r>
            <a:r>
              <a:rPr lang="nb-NO" dirty="0"/>
              <a:t> for </a:t>
            </a:r>
            <a:r>
              <a:rPr lang="nb-NO" dirty="0" err="1"/>
              <a:t>content</a:t>
            </a:r>
            <a:r>
              <a:rPr lang="nb-NO" dirty="0"/>
              <a:t> </a:t>
            </a:r>
            <a:r>
              <a:rPr lang="nb-NO" dirty="0" err="1"/>
              <a:t>that</a:t>
            </a:r>
            <a:r>
              <a:rPr lang="nb-NO" dirty="0"/>
              <a:t> </a:t>
            </a:r>
            <a:r>
              <a:rPr lang="nb-NO" dirty="0" err="1"/>
              <a:t>you</a:t>
            </a:r>
            <a:r>
              <a:rPr lang="nb-NO" dirty="0"/>
              <a:t> </a:t>
            </a:r>
            <a:r>
              <a:rPr lang="nb-NO" dirty="0" err="1"/>
              <a:t>might</a:t>
            </a:r>
            <a:r>
              <a:rPr lang="nb-NO" dirty="0"/>
              <a:t> </a:t>
            </a:r>
            <a:r>
              <a:rPr lang="nb-NO" dirty="0" err="1"/>
              <a:t>want</a:t>
            </a:r>
            <a:r>
              <a:rPr lang="nb-NO" dirty="0"/>
              <a:t> to </a:t>
            </a:r>
            <a:r>
              <a:rPr lang="nb-NO" dirty="0" err="1"/>
              <a:t>see</a:t>
            </a:r>
            <a:r>
              <a:rPr lang="nb-NO" dirty="0"/>
              <a:t>. </a:t>
            </a:r>
            <a:r>
              <a:rPr lang="nb-NO" dirty="0" err="1"/>
              <a:t>We</a:t>
            </a:r>
            <a:r>
              <a:rPr lang="nb-NO" dirty="0"/>
              <a:t> have an </a:t>
            </a:r>
            <a:r>
              <a:rPr lang="nb-NO" dirty="0" err="1"/>
              <a:t>embedded</a:t>
            </a:r>
            <a:r>
              <a:rPr lang="nb-NO" dirty="0"/>
              <a:t> </a:t>
            </a:r>
            <a:r>
              <a:rPr lang="nb-NO" dirty="0" err="1"/>
              <a:t>resource</a:t>
            </a:r>
            <a:r>
              <a:rPr lang="nb-NO" dirty="0"/>
              <a:t> for </a:t>
            </a:r>
            <a:r>
              <a:rPr lang="nb-NO" dirty="0" err="1"/>
              <a:t>the</a:t>
            </a:r>
            <a:r>
              <a:rPr lang="nb-NO" dirty="0"/>
              <a:t> series Heimebane.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210</a:t>
            </a:fld>
            <a:endParaRPr lang="en-US"/>
          </a:p>
        </p:txBody>
      </p:sp>
    </p:spTree>
    <p:extLst>
      <p:ext uri="{BB962C8B-B14F-4D97-AF65-F5344CB8AC3E}">
        <p14:creationId xmlns:p14="http://schemas.microsoft.com/office/powerpoint/2010/main" val="2526387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a:t>
            </a:r>
            <a:r>
              <a:rPr lang="nb-NO" dirty="0" err="1"/>
              <a:t>work</a:t>
            </a:r>
            <a:r>
              <a:rPr lang="nb-NO" dirty="0"/>
              <a:t> for NRK TV. NRK is </a:t>
            </a:r>
            <a:r>
              <a:rPr lang="nb-NO" dirty="0" err="1"/>
              <a:t>the</a:t>
            </a:r>
            <a:r>
              <a:rPr lang="nb-NO" dirty="0"/>
              <a:t> </a:t>
            </a:r>
            <a:r>
              <a:rPr lang="nb-NO" dirty="0" err="1"/>
              <a:t>public</a:t>
            </a:r>
            <a:r>
              <a:rPr lang="nb-NO" dirty="0"/>
              <a:t> </a:t>
            </a:r>
            <a:r>
              <a:rPr lang="nb-NO" dirty="0" err="1"/>
              <a:t>broadcaster</a:t>
            </a:r>
            <a:r>
              <a:rPr lang="nb-NO" dirty="0"/>
              <a:t> i Norway, NRK TV is </a:t>
            </a:r>
            <a:r>
              <a:rPr lang="nb-NO" dirty="0" err="1"/>
              <a:t>our</a:t>
            </a:r>
            <a:r>
              <a:rPr lang="nb-NO" dirty="0"/>
              <a:t> TV </a:t>
            </a:r>
            <a:r>
              <a:rPr lang="nb-NO" dirty="0" err="1"/>
              <a:t>streaming</a:t>
            </a:r>
            <a:r>
              <a:rPr lang="nb-NO" dirty="0"/>
              <a:t> service.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a:t>
            </a:fld>
            <a:endParaRPr lang="en-US"/>
          </a:p>
        </p:txBody>
      </p:sp>
    </p:spTree>
    <p:extLst>
      <p:ext uri="{BB962C8B-B14F-4D97-AF65-F5344CB8AC3E}">
        <p14:creationId xmlns:p14="http://schemas.microsoft.com/office/powerpoint/2010/main" val="3909916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are</a:t>
            </a:r>
            <a:r>
              <a:rPr lang="nb-NO" dirty="0"/>
              <a:t> a system in a system </a:t>
            </a:r>
            <a:r>
              <a:rPr lang="nb-NO" dirty="0" err="1"/>
              <a:t>of</a:t>
            </a:r>
            <a:r>
              <a:rPr lang="nb-NO" dirty="0"/>
              <a:t> systems, </a:t>
            </a:r>
            <a:r>
              <a:rPr lang="nb-NO" dirty="0" err="1"/>
              <a:t>but</a:t>
            </a:r>
            <a:r>
              <a:rPr lang="nb-NO" dirty="0"/>
              <a:t> </a:t>
            </a:r>
            <a:r>
              <a:rPr lang="nb-NO" dirty="0" err="1"/>
              <a:t>we’re</a:t>
            </a:r>
            <a:r>
              <a:rPr lang="nb-NO" dirty="0"/>
              <a:t> </a:t>
            </a:r>
            <a:r>
              <a:rPr lang="nb-NO" dirty="0" err="1"/>
              <a:t>going</a:t>
            </a:r>
            <a:r>
              <a:rPr lang="nb-NO" dirty="0"/>
              <a:t> to </a:t>
            </a:r>
            <a:r>
              <a:rPr lang="nb-NO" dirty="0" err="1"/>
              <a:t>simplify</a:t>
            </a:r>
            <a:r>
              <a:rPr lang="nb-NO" dirty="0"/>
              <a:t> a bit and </a:t>
            </a:r>
            <a:r>
              <a:rPr lang="nb-NO" dirty="0" err="1"/>
              <a:t>focus</a:t>
            </a:r>
            <a:r>
              <a:rPr lang="nb-NO" dirty="0"/>
              <a:t> </a:t>
            </a:r>
            <a:r>
              <a:rPr lang="nb-NO" dirty="0" err="1"/>
              <a:t>only</a:t>
            </a:r>
            <a:r>
              <a:rPr lang="nb-NO" dirty="0"/>
              <a:t> </a:t>
            </a:r>
            <a:r>
              <a:rPr lang="nb-NO" dirty="0" err="1"/>
              <a:t>on</a:t>
            </a:r>
            <a:r>
              <a:rPr lang="nb-NO" dirty="0"/>
              <a:t> NRK TV, </a:t>
            </a:r>
            <a:r>
              <a:rPr lang="nb-NO" dirty="0" err="1"/>
              <a:t>that’s</a:t>
            </a:r>
            <a:r>
              <a:rPr lang="nb-NO" dirty="0"/>
              <a:t> </a:t>
            </a:r>
            <a:r>
              <a:rPr lang="nb-NO" dirty="0" err="1"/>
              <a:t>already</a:t>
            </a:r>
            <a:r>
              <a:rPr lang="nb-NO" dirty="0"/>
              <a:t> </a:t>
            </a:r>
            <a:r>
              <a:rPr lang="nb-NO" dirty="0" err="1"/>
              <a:t>complicated</a:t>
            </a:r>
            <a:r>
              <a:rPr lang="nb-NO" dirty="0"/>
              <a:t> </a:t>
            </a:r>
            <a:r>
              <a:rPr lang="nb-NO" dirty="0" err="1"/>
              <a:t>enough</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a:t>
            </a:fld>
            <a:endParaRPr lang="en-US"/>
          </a:p>
        </p:txBody>
      </p:sp>
    </p:spTree>
    <p:extLst>
      <p:ext uri="{BB962C8B-B14F-4D97-AF65-F5344CB8AC3E}">
        <p14:creationId xmlns:p14="http://schemas.microsoft.com/office/powerpoint/2010/main" val="131073978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Here </a:t>
            </a:r>
            <a:r>
              <a:rPr lang="nb-NO" dirty="0" err="1"/>
              <a:t>we</a:t>
            </a:r>
            <a:r>
              <a:rPr lang="nb-NO" dirty="0"/>
              <a:t> have </a:t>
            </a:r>
            <a:r>
              <a:rPr lang="nb-NO" dirty="0" err="1"/>
              <a:t>some</a:t>
            </a:r>
            <a:r>
              <a:rPr lang="nb-NO" dirty="0"/>
              <a:t> </a:t>
            </a:r>
            <a:r>
              <a:rPr lang="nb-NO" dirty="0" err="1"/>
              <a:t>suggestions</a:t>
            </a:r>
            <a:r>
              <a:rPr lang="nb-NO" dirty="0"/>
              <a:t> for </a:t>
            </a:r>
            <a:r>
              <a:rPr lang="nb-NO" dirty="0" err="1"/>
              <a:t>content</a:t>
            </a:r>
            <a:r>
              <a:rPr lang="nb-NO" dirty="0"/>
              <a:t> </a:t>
            </a:r>
            <a:r>
              <a:rPr lang="nb-NO" dirty="0" err="1"/>
              <a:t>that</a:t>
            </a:r>
            <a:r>
              <a:rPr lang="nb-NO" dirty="0"/>
              <a:t> </a:t>
            </a:r>
            <a:r>
              <a:rPr lang="nb-NO" dirty="0" err="1"/>
              <a:t>you</a:t>
            </a:r>
            <a:r>
              <a:rPr lang="nb-NO" dirty="0"/>
              <a:t> </a:t>
            </a:r>
            <a:r>
              <a:rPr lang="nb-NO" dirty="0" err="1"/>
              <a:t>might</a:t>
            </a:r>
            <a:r>
              <a:rPr lang="nb-NO" dirty="0"/>
              <a:t> </a:t>
            </a:r>
            <a:r>
              <a:rPr lang="nb-NO" dirty="0" err="1"/>
              <a:t>want</a:t>
            </a:r>
            <a:r>
              <a:rPr lang="nb-NO" dirty="0"/>
              <a:t> to </a:t>
            </a:r>
            <a:r>
              <a:rPr lang="nb-NO" dirty="0" err="1"/>
              <a:t>see</a:t>
            </a:r>
            <a:r>
              <a:rPr lang="nb-NO" dirty="0"/>
              <a:t>. </a:t>
            </a:r>
            <a:r>
              <a:rPr lang="nb-NO" dirty="0" err="1"/>
              <a:t>We</a:t>
            </a:r>
            <a:r>
              <a:rPr lang="nb-NO" dirty="0"/>
              <a:t> have an </a:t>
            </a:r>
            <a:r>
              <a:rPr lang="nb-NO" dirty="0" err="1"/>
              <a:t>embedded</a:t>
            </a:r>
            <a:r>
              <a:rPr lang="nb-NO" dirty="0"/>
              <a:t> </a:t>
            </a:r>
            <a:r>
              <a:rPr lang="nb-NO" dirty="0" err="1"/>
              <a:t>resource</a:t>
            </a:r>
            <a:r>
              <a:rPr lang="nb-NO" dirty="0"/>
              <a:t> for </a:t>
            </a:r>
            <a:r>
              <a:rPr lang="nb-NO" dirty="0" err="1"/>
              <a:t>the</a:t>
            </a:r>
            <a:r>
              <a:rPr lang="nb-NO" dirty="0"/>
              <a:t> series Heimebane.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211</a:t>
            </a:fld>
            <a:endParaRPr lang="en-US"/>
          </a:p>
        </p:txBody>
      </p:sp>
    </p:spTree>
    <p:extLst>
      <p:ext uri="{BB962C8B-B14F-4D97-AF65-F5344CB8AC3E}">
        <p14:creationId xmlns:p14="http://schemas.microsoft.com/office/powerpoint/2010/main" val="130978969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dirty="0"/>
              <a:t>If </a:t>
            </a:r>
            <a:r>
              <a:rPr lang="nb-NO" dirty="0" err="1"/>
              <a:t>we</a:t>
            </a:r>
            <a:r>
              <a:rPr lang="nb-NO" dirty="0"/>
              <a:t> do </a:t>
            </a:r>
            <a:r>
              <a:rPr lang="nb-NO" dirty="0" err="1"/>
              <a:t>that</a:t>
            </a:r>
            <a:r>
              <a:rPr lang="nb-NO" dirty="0"/>
              <a:t> </a:t>
            </a:r>
            <a:r>
              <a:rPr lang="nb-NO" dirty="0" err="1"/>
              <a:t>we</a:t>
            </a:r>
            <a:r>
              <a:rPr lang="nb-NO" dirty="0"/>
              <a:t> </a:t>
            </a:r>
            <a:r>
              <a:rPr lang="nb-NO" dirty="0" err="1"/>
              <a:t>come</a:t>
            </a:r>
            <a:r>
              <a:rPr lang="nb-NO" dirty="0"/>
              <a:t> to </a:t>
            </a:r>
            <a:r>
              <a:rPr lang="nb-NO" dirty="0" err="1"/>
              <a:t>the</a:t>
            </a:r>
            <a:r>
              <a:rPr lang="nb-NO" dirty="0"/>
              <a:t> </a:t>
            </a:r>
            <a:r>
              <a:rPr lang="nb-NO" dirty="0" err="1"/>
              <a:t>catalog</a:t>
            </a:r>
            <a:r>
              <a:rPr lang="nb-NO" dirty="0"/>
              <a:t> </a:t>
            </a:r>
            <a:r>
              <a:rPr lang="nb-NO" dirty="0" err="1"/>
              <a:t>context</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212</a:t>
            </a:fld>
            <a:endParaRPr lang="en-US"/>
          </a:p>
        </p:txBody>
      </p:sp>
    </p:spTree>
    <p:extLst>
      <p:ext uri="{BB962C8B-B14F-4D97-AF65-F5344CB8AC3E}">
        <p14:creationId xmlns:p14="http://schemas.microsoft.com/office/powerpoint/2010/main" val="238289798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dirty="0"/>
              <a:t>Here </a:t>
            </a:r>
            <a:r>
              <a:rPr lang="nb-NO" dirty="0" err="1"/>
              <a:t>we</a:t>
            </a:r>
            <a:r>
              <a:rPr lang="nb-NO" dirty="0"/>
              <a:t> have a </a:t>
            </a:r>
            <a:r>
              <a:rPr lang="nb-NO" dirty="0" err="1"/>
              <a:t>bunch</a:t>
            </a:r>
            <a:r>
              <a:rPr lang="nb-NO" dirty="0"/>
              <a:t> </a:t>
            </a:r>
            <a:r>
              <a:rPr lang="nb-NO" dirty="0" err="1"/>
              <a:t>of</a:t>
            </a:r>
            <a:r>
              <a:rPr lang="nb-NO" dirty="0"/>
              <a:t> </a:t>
            </a:r>
            <a:r>
              <a:rPr lang="nb-NO" dirty="0" err="1"/>
              <a:t>embedded</a:t>
            </a:r>
            <a:r>
              <a:rPr lang="nb-NO" dirty="0"/>
              <a:t> episode </a:t>
            </a:r>
            <a:r>
              <a:rPr lang="nb-NO" dirty="0" err="1"/>
              <a:t>resources</a:t>
            </a:r>
            <a:r>
              <a:rPr lang="nb-NO" dirty="0"/>
              <a:t>. As </a:t>
            </a:r>
            <a:r>
              <a:rPr lang="nb-NO" dirty="0" err="1"/>
              <a:t>you</a:t>
            </a:r>
            <a:r>
              <a:rPr lang="nb-NO" dirty="0"/>
              <a:t> </a:t>
            </a:r>
            <a:r>
              <a:rPr lang="nb-NO" dirty="0" err="1"/>
              <a:t>can</a:t>
            </a:r>
            <a:r>
              <a:rPr lang="nb-NO" dirty="0"/>
              <a:t> </a:t>
            </a:r>
            <a:r>
              <a:rPr lang="nb-NO" dirty="0" err="1"/>
              <a:t>see</a:t>
            </a:r>
            <a:r>
              <a:rPr lang="nb-NO" dirty="0"/>
              <a:t>, </a:t>
            </a:r>
            <a:r>
              <a:rPr lang="nb-NO" dirty="0" err="1"/>
              <a:t>each</a:t>
            </a:r>
            <a:r>
              <a:rPr lang="nb-NO" dirty="0"/>
              <a:t> episode in turn has </a:t>
            </a:r>
            <a:r>
              <a:rPr lang="nb-NO" dirty="0" err="1"/>
              <a:t>several</a:t>
            </a:r>
            <a:r>
              <a:rPr lang="nb-NO" dirty="0"/>
              <a:t> links.</a:t>
            </a:r>
          </a:p>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213</a:t>
            </a:fld>
            <a:endParaRPr lang="en-US"/>
          </a:p>
        </p:txBody>
      </p:sp>
    </p:spTree>
    <p:extLst>
      <p:ext uri="{BB962C8B-B14F-4D97-AF65-F5344CB8AC3E}">
        <p14:creationId xmlns:p14="http://schemas.microsoft.com/office/powerpoint/2010/main" val="111660074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can</a:t>
            </a:r>
            <a:r>
              <a:rPr lang="nb-NO" dirty="0"/>
              <a:t> </a:t>
            </a:r>
            <a:r>
              <a:rPr lang="nb-NO" dirty="0" err="1"/>
              <a:t>choose</a:t>
            </a:r>
            <a:r>
              <a:rPr lang="nb-NO" dirty="0"/>
              <a:t> to </a:t>
            </a:r>
            <a:r>
              <a:rPr lang="nb-NO" dirty="0" err="1"/>
              <a:t>go</a:t>
            </a:r>
            <a:r>
              <a:rPr lang="nb-NO" dirty="0"/>
              <a:t> to </a:t>
            </a:r>
            <a:r>
              <a:rPr lang="nb-NO" dirty="0" err="1"/>
              <a:t>the</a:t>
            </a:r>
            <a:r>
              <a:rPr lang="nb-NO" dirty="0"/>
              <a:t> playback </a:t>
            </a:r>
            <a:r>
              <a:rPr lang="nb-NO" dirty="0" err="1"/>
              <a:t>context</a:t>
            </a:r>
            <a:r>
              <a:rPr lang="nb-NO" dirty="0"/>
              <a:t> and start </a:t>
            </a:r>
            <a:r>
              <a:rPr lang="nb-NO" dirty="0" err="1"/>
              <a:t>watching</a:t>
            </a:r>
            <a:r>
              <a:rPr lang="nb-NO" dirty="0"/>
              <a:t> </a:t>
            </a:r>
            <a:r>
              <a:rPr lang="nb-NO" dirty="0" err="1"/>
              <a:t>the</a:t>
            </a:r>
            <a:r>
              <a:rPr lang="nb-NO" dirty="0"/>
              <a:t> episode.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214</a:t>
            </a:fld>
            <a:endParaRPr lang="en-US"/>
          </a:p>
        </p:txBody>
      </p:sp>
    </p:spTree>
    <p:extLst>
      <p:ext uri="{BB962C8B-B14F-4D97-AF65-F5344CB8AC3E}">
        <p14:creationId xmlns:p14="http://schemas.microsoft.com/office/powerpoint/2010/main" val="238986896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Or </a:t>
            </a:r>
            <a:r>
              <a:rPr lang="nb-NO" dirty="0" err="1"/>
              <a:t>we</a:t>
            </a:r>
            <a:r>
              <a:rPr lang="nb-NO" dirty="0"/>
              <a:t> </a:t>
            </a:r>
            <a:r>
              <a:rPr lang="nb-NO" dirty="0" err="1"/>
              <a:t>can</a:t>
            </a:r>
            <a:r>
              <a:rPr lang="nb-NO" dirty="0"/>
              <a:t> </a:t>
            </a:r>
            <a:r>
              <a:rPr lang="nb-NO" dirty="0" err="1"/>
              <a:t>use</a:t>
            </a:r>
            <a:r>
              <a:rPr lang="nb-NO" dirty="0"/>
              <a:t> </a:t>
            </a:r>
            <a:r>
              <a:rPr lang="nb-NO" dirty="0" err="1"/>
              <a:t>the</a:t>
            </a:r>
            <a:r>
              <a:rPr lang="nb-NO" dirty="0"/>
              <a:t> </a:t>
            </a:r>
            <a:r>
              <a:rPr lang="nb-NO" dirty="0" err="1"/>
              <a:t>legacy</a:t>
            </a:r>
            <a:r>
              <a:rPr lang="nb-NO" dirty="0"/>
              <a:t> playback </a:t>
            </a:r>
            <a:r>
              <a:rPr lang="nb-NO" dirty="0" err="1"/>
              <a:t>option</a:t>
            </a:r>
            <a:r>
              <a:rPr lang="nb-NO" dirty="0"/>
              <a:t>, </a:t>
            </a:r>
            <a:r>
              <a:rPr lang="nb-NO" dirty="0" err="1"/>
              <a:t>which</a:t>
            </a:r>
            <a:r>
              <a:rPr lang="nb-NO" dirty="0"/>
              <a:t> is </a:t>
            </a:r>
            <a:r>
              <a:rPr lang="nb-NO" dirty="0" err="1"/>
              <a:t>one</a:t>
            </a:r>
            <a:r>
              <a:rPr lang="nb-NO" dirty="0"/>
              <a:t> </a:t>
            </a:r>
            <a:r>
              <a:rPr lang="nb-NO" dirty="0" err="1"/>
              <a:t>of</a:t>
            </a:r>
            <a:r>
              <a:rPr lang="nb-NO" dirty="0"/>
              <a:t> </a:t>
            </a:r>
            <a:r>
              <a:rPr lang="nb-NO" dirty="0" err="1"/>
              <a:t>those</a:t>
            </a:r>
            <a:r>
              <a:rPr lang="nb-NO" dirty="0"/>
              <a:t> older narratives </a:t>
            </a:r>
            <a:r>
              <a:rPr lang="nb-NO" dirty="0" err="1"/>
              <a:t>that</a:t>
            </a:r>
            <a:r>
              <a:rPr lang="nb-NO" dirty="0"/>
              <a:t> I </a:t>
            </a:r>
            <a:r>
              <a:rPr lang="nb-NO" dirty="0" err="1"/>
              <a:t>talked</a:t>
            </a:r>
            <a:r>
              <a:rPr lang="nb-NO" dirty="0"/>
              <a:t> </a:t>
            </a:r>
            <a:r>
              <a:rPr lang="nb-NO" dirty="0" err="1"/>
              <a:t>about</a:t>
            </a:r>
            <a:r>
              <a:rPr lang="nb-NO" dirty="0"/>
              <a:t>, </a:t>
            </a:r>
            <a:r>
              <a:rPr lang="nb-NO" dirty="0" err="1"/>
              <a:t>that’s</a:t>
            </a:r>
            <a:r>
              <a:rPr lang="nb-NO" dirty="0"/>
              <a:t> </a:t>
            </a:r>
            <a:r>
              <a:rPr lang="nb-NO" dirty="0" err="1"/>
              <a:t>being</a:t>
            </a:r>
            <a:r>
              <a:rPr lang="nb-NO" dirty="0"/>
              <a:t> </a:t>
            </a:r>
            <a:r>
              <a:rPr lang="nb-NO" dirty="0" err="1"/>
              <a:t>phased</a:t>
            </a:r>
            <a:r>
              <a:rPr lang="nb-NO" dirty="0"/>
              <a:t> </a:t>
            </a:r>
            <a:r>
              <a:rPr lang="nb-NO" dirty="0" err="1"/>
              <a:t>out</a:t>
            </a:r>
            <a:r>
              <a:rPr lang="nb-NO" dirty="0"/>
              <a:t> </a:t>
            </a:r>
            <a:r>
              <a:rPr lang="nb-NO" dirty="0" err="1"/>
              <a:t>but</a:t>
            </a:r>
            <a:r>
              <a:rPr lang="nb-NO" dirty="0"/>
              <a:t> is still in </a:t>
            </a:r>
            <a:r>
              <a:rPr lang="nb-NO" dirty="0" err="1"/>
              <a:t>use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215</a:t>
            </a:fld>
            <a:endParaRPr lang="en-US"/>
          </a:p>
        </p:txBody>
      </p:sp>
    </p:spTree>
    <p:extLst>
      <p:ext uri="{BB962C8B-B14F-4D97-AF65-F5344CB8AC3E}">
        <p14:creationId xmlns:p14="http://schemas.microsoft.com/office/powerpoint/2010/main" val="11503437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Or </a:t>
            </a:r>
            <a:r>
              <a:rPr lang="nb-NO" dirty="0" err="1"/>
              <a:t>the</a:t>
            </a:r>
            <a:r>
              <a:rPr lang="nb-NO" dirty="0"/>
              <a:t> </a:t>
            </a:r>
            <a:r>
              <a:rPr lang="nb-NO" dirty="0" err="1"/>
              <a:t>client</a:t>
            </a:r>
            <a:r>
              <a:rPr lang="nb-NO" dirty="0"/>
              <a:t> </a:t>
            </a:r>
            <a:r>
              <a:rPr lang="nb-NO" dirty="0" err="1"/>
              <a:t>may</a:t>
            </a:r>
            <a:r>
              <a:rPr lang="nb-NO" dirty="0"/>
              <a:t> offer a </a:t>
            </a:r>
            <a:r>
              <a:rPr lang="nb-NO" dirty="0" err="1"/>
              <a:t>share</a:t>
            </a:r>
            <a:r>
              <a:rPr lang="nb-NO" dirty="0"/>
              <a:t> link to </a:t>
            </a:r>
            <a:r>
              <a:rPr lang="nb-NO" dirty="0" err="1"/>
              <a:t>the</a:t>
            </a:r>
            <a:r>
              <a:rPr lang="nb-NO" dirty="0"/>
              <a:t> end </a:t>
            </a:r>
            <a:r>
              <a:rPr lang="nb-NO" dirty="0" err="1"/>
              <a:t>user</a:t>
            </a:r>
            <a:r>
              <a:rPr lang="nb-NO" dirty="0"/>
              <a:t>, to </a:t>
            </a:r>
            <a:r>
              <a:rPr lang="nb-NO" dirty="0" err="1"/>
              <a:t>share</a:t>
            </a:r>
            <a:r>
              <a:rPr lang="nb-NO" dirty="0"/>
              <a:t> </a:t>
            </a:r>
            <a:r>
              <a:rPr lang="nb-NO" dirty="0" err="1"/>
              <a:t>with</a:t>
            </a:r>
            <a:r>
              <a:rPr lang="nb-NO" dirty="0"/>
              <a:t> </a:t>
            </a:r>
            <a:r>
              <a:rPr lang="nb-NO" dirty="0" err="1"/>
              <a:t>their</a:t>
            </a:r>
            <a:r>
              <a:rPr lang="nb-NO" dirty="0"/>
              <a:t> </a:t>
            </a:r>
            <a:r>
              <a:rPr lang="nb-NO" dirty="0" err="1"/>
              <a:t>friends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216</a:t>
            </a:fld>
            <a:endParaRPr lang="en-US"/>
          </a:p>
        </p:txBody>
      </p:sp>
    </p:spTree>
    <p:extLst>
      <p:ext uri="{BB962C8B-B14F-4D97-AF65-F5344CB8AC3E}">
        <p14:creationId xmlns:p14="http://schemas.microsoft.com/office/powerpoint/2010/main" val="252029705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 </a:t>
            </a:r>
            <a:r>
              <a:rPr lang="nb-NO" dirty="0" err="1"/>
              <a:t>now</a:t>
            </a:r>
            <a:r>
              <a:rPr lang="nb-NO" dirty="0"/>
              <a:t> </a:t>
            </a:r>
            <a:r>
              <a:rPr lang="nb-NO" dirty="0" err="1"/>
              <a:t>we’ll</a:t>
            </a:r>
            <a:r>
              <a:rPr lang="nb-NO" dirty="0"/>
              <a:t> </a:t>
            </a:r>
            <a:r>
              <a:rPr lang="nb-NO" dirty="0" err="1"/>
              <a:t>choose</a:t>
            </a:r>
            <a:r>
              <a:rPr lang="nb-NO" dirty="0"/>
              <a:t> </a:t>
            </a:r>
            <a:r>
              <a:rPr lang="nb-NO" dirty="0" err="1"/>
              <a:t>the</a:t>
            </a:r>
            <a:r>
              <a:rPr lang="nb-NO" dirty="0"/>
              <a:t> playback </a:t>
            </a:r>
            <a:r>
              <a:rPr lang="nb-NO" dirty="0" err="1"/>
              <a:t>context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217</a:t>
            </a:fld>
            <a:endParaRPr lang="en-US"/>
          </a:p>
        </p:txBody>
      </p:sp>
    </p:spTree>
    <p:extLst>
      <p:ext uri="{BB962C8B-B14F-4D97-AF65-F5344CB8AC3E}">
        <p14:creationId xmlns:p14="http://schemas.microsoft.com/office/powerpoint/2010/main" val="86884073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here</a:t>
            </a:r>
            <a:r>
              <a:rPr lang="nb-NO" dirty="0"/>
              <a:t> </a:t>
            </a:r>
            <a:r>
              <a:rPr lang="nb-NO" dirty="0" err="1"/>
              <a:t>we</a:t>
            </a:r>
            <a:r>
              <a:rPr lang="nb-NO" dirty="0"/>
              <a:t> </a:t>
            </a:r>
            <a:r>
              <a:rPr lang="nb-NO" dirty="0" err="1"/>
              <a:t>are</a:t>
            </a:r>
            <a:r>
              <a:rPr lang="nb-NO" dirty="0"/>
              <a:t> in </a:t>
            </a:r>
            <a:r>
              <a:rPr lang="nb-NO" dirty="0" err="1"/>
              <a:t>the</a:t>
            </a:r>
            <a:r>
              <a:rPr lang="nb-NO" dirty="0"/>
              <a:t> playback </a:t>
            </a:r>
            <a:r>
              <a:rPr lang="nb-NO" dirty="0" err="1"/>
              <a:t>context</a:t>
            </a:r>
            <a:r>
              <a:rPr lang="nb-NO" dirty="0"/>
              <a:t>. Here </a:t>
            </a:r>
            <a:r>
              <a:rPr lang="nb-NO" dirty="0" err="1"/>
              <a:t>you</a:t>
            </a:r>
            <a:r>
              <a:rPr lang="nb-NO" dirty="0"/>
              <a:t> </a:t>
            </a:r>
            <a:r>
              <a:rPr lang="nb-NO" dirty="0" err="1"/>
              <a:t>can</a:t>
            </a:r>
            <a:r>
              <a:rPr lang="nb-NO" dirty="0"/>
              <a:t> </a:t>
            </a:r>
            <a:r>
              <a:rPr lang="nb-NO" dirty="0" err="1"/>
              <a:t>see</a:t>
            </a:r>
            <a:r>
              <a:rPr lang="nb-NO" dirty="0"/>
              <a:t> </a:t>
            </a:r>
            <a:r>
              <a:rPr lang="nb-NO" dirty="0" err="1"/>
              <a:t>again</a:t>
            </a:r>
            <a:r>
              <a:rPr lang="nb-NO" dirty="0"/>
              <a:t> </a:t>
            </a:r>
            <a:r>
              <a:rPr lang="nb-NO" dirty="0" err="1"/>
              <a:t>that</a:t>
            </a:r>
            <a:r>
              <a:rPr lang="nb-NO" dirty="0"/>
              <a:t> </a:t>
            </a:r>
            <a:r>
              <a:rPr lang="nb-NO" dirty="0" err="1"/>
              <a:t>we</a:t>
            </a:r>
            <a:r>
              <a:rPr lang="nb-NO" dirty="0"/>
              <a:t> have </a:t>
            </a:r>
            <a:r>
              <a:rPr lang="nb-NO" dirty="0" err="1"/>
              <a:t>the</a:t>
            </a:r>
            <a:r>
              <a:rPr lang="nb-NO" dirty="0"/>
              <a:t> </a:t>
            </a:r>
            <a:r>
              <a:rPr lang="nb-NO" dirty="0" err="1"/>
              <a:t>choice</a:t>
            </a:r>
            <a:r>
              <a:rPr lang="nb-NO" dirty="0"/>
              <a:t> </a:t>
            </a:r>
            <a:r>
              <a:rPr lang="nb-NO" dirty="0" err="1"/>
              <a:t>between</a:t>
            </a:r>
            <a:r>
              <a:rPr lang="nb-NO" dirty="0"/>
              <a:t> </a:t>
            </a:r>
            <a:r>
              <a:rPr lang="nb-NO" dirty="0" err="1"/>
              <a:t>the</a:t>
            </a:r>
            <a:r>
              <a:rPr lang="nb-NO" dirty="0"/>
              <a:t> </a:t>
            </a:r>
            <a:r>
              <a:rPr lang="nb-NO" dirty="0" err="1"/>
              <a:t>default</a:t>
            </a:r>
            <a:r>
              <a:rPr lang="nb-NO" dirty="0"/>
              <a:t> </a:t>
            </a:r>
            <a:r>
              <a:rPr lang="nb-NO" dirty="0" err="1"/>
              <a:t>version</a:t>
            </a:r>
            <a:r>
              <a:rPr lang="nb-NO" dirty="0"/>
              <a:t> </a:t>
            </a:r>
            <a:r>
              <a:rPr lang="nb-NO" dirty="0" err="1"/>
              <a:t>of</a:t>
            </a:r>
            <a:r>
              <a:rPr lang="nb-NO" dirty="0"/>
              <a:t> </a:t>
            </a:r>
            <a:r>
              <a:rPr lang="nb-NO" dirty="0" err="1"/>
              <a:t>the</a:t>
            </a:r>
            <a:r>
              <a:rPr lang="nb-NO" dirty="0"/>
              <a:t> manifest and </a:t>
            </a:r>
            <a:r>
              <a:rPr lang="nb-NO" dirty="0" err="1"/>
              <a:t>the</a:t>
            </a:r>
            <a:r>
              <a:rPr lang="nb-NO" dirty="0"/>
              <a:t> </a:t>
            </a:r>
            <a:r>
              <a:rPr lang="nb-NO" dirty="0" err="1"/>
              <a:t>accessibility</a:t>
            </a:r>
            <a:r>
              <a:rPr lang="nb-NO" dirty="0"/>
              <a:t> </a:t>
            </a:r>
            <a:r>
              <a:rPr lang="nb-NO" dirty="0" err="1"/>
              <a:t>version</a:t>
            </a:r>
            <a:r>
              <a:rPr lang="nb-NO" dirty="0"/>
              <a:t> </a:t>
            </a:r>
            <a:r>
              <a:rPr lang="nb-NO" dirty="0" err="1"/>
              <a:t>with</a:t>
            </a:r>
            <a:r>
              <a:rPr lang="nb-NO" dirty="0"/>
              <a:t> </a:t>
            </a:r>
            <a:r>
              <a:rPr lang="nb-NO" dirty="0" err="1"/>
              <a:t>the</a:t>
            </a:r>
            <a:r>
              <a:rPr lang="nb-NO" dirty="0"/>
              <a:t> </a:t>
            </a:r>
            <a:r>
              <a:rPr lang="nb-NO" dirty="0" err="1"/>
              <a:t>commentary</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218</a:t>
            </a:fld>
            <a:endParaRPr lang="en-US"/>
          </a:p>
        </p:txBody>
      </p:sp>
    </p:spTree>
    <p:extLst>
      <p:ext uri="{BB962C8B-B14F-4D97-AF65-F5344CB8AC3E}">
        <p14:creationId xmlns:p14="http://schemas.microsoft.com/office/powerpoint/2010/main" val="162008269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a:t>
            </a:r>
            <a:r>
              <a:rPr lang="nb-NO" dirty="0" err="1"/>
              <a:t>box</a:t>
            </a:r>
            <a:r>
              <a:rPr lang="nb-NO" dirty="0"/>
              <a:t> is </a:t>
            </a:r>
            <a:r>
              <a:rPr lang="nb-NO" dirty="0" err="1"/>
              <a:t>powered</a:t>
            </a:r>
            <a:r>
              <a:rPr lang="nb-NO" dirty="0"/>
              <a:t> by </a:t>
            </a:r>
            <a:r>
              <a:rPr lang="nb-NO" dirty="0" err="1"/>
              <a:t>the</a:t>
            </a:r>
            <a:r>
              <a:rPr lang="nb-NO" dirty="0"/>
              <a:t> manifest links. So </a:t>
            </a:r>
            <a:r>
              <a:rPr lang="nb-NO" dirty="0" err="1"/>
              <a:t>if</a:t>
            </a:r>
            <a:r>
              <a:rPr lang="nb-NO" dirty="0"/>
              <a:t> </a:t>
            </a:r>
            <a:r>
              <a:rPr lang="nb-NO" dirty="0" err="1"/>
              <a:t>we</a:t>
            </a:r>
            <a:r>
              <a:rPr lang="nb-NO" dirty="0"/>
              <a:t> have </a:t>
            </a:r>
            <a:r>
              <a:rPr lang="nb-NO" dirty="0" err="1"/>
              <a:t>something</a:t>
            </a:r>
            <a:r>
              <a:rPr lang="nb-NO" dirty="0"/>
              <a:t> more </a:t>
            </a:r>
            <a:r>
              <a:rPr lang="nb-NO" dirty="0" err="1"/>
              <a:t>than</a:t>
            </a:r>
            <a:r>
              <a:rPr lang="nb-NO" dirty="0"/>
              <a:t> </a:t>
            </a:r>
            <a:r>
              <a:rPr lang="nb-NO" dirty="0" err="1"/>
              <a:t>the</a:t>
            </a:r>
            <a:r>
              <a:rPr lang="nb-NO" dirty="0"/>
              <a:t> </a:t>
            </a:r>
            <a:r>
              <a:rPr lang="nb-NO" dirty="0" err="1"/>
              <a:t>default</a:t>
            </a:r>
            <a:r>
              <a:rPr lang="nb-NO" dirty="0"/>
              <a:t> manifest, </a:t>
            </a:r>
            <a:r>
              <a:rPr lang="nb-NO" dirty="0" err="1"/>
              <a:t>we’re</a:t>
            </a:r>
            <a:r>
              <a:rPr lang="nb-NO" dirty="0"/>
              <a:t> </a:t>
            </a:r>
            <a:r>
              <a:rPr lang="nb-NO" dirty="0" err="1"/>
              <a:t>going</a:t>
            </a:r>
            <a:r>
              <a:rPr lang="nb-NO" dirty="0"/>
              <a:t> to offer </a:t>
            </a:r>
            <a:r>
              <a:rPr lang="nb-NO" dirty="0" err="1"/>
              <a:t>those</a:t>
            </a:r>
            <a:r>
              <a:rPr lang="nb-NO" dirty="0"/>
              <a:t> as </a:t>
            </a:r>
            <a:r>
              <a:rPr lang="nb-NO" dirty="0" err="1"/>
              <a:t>options</a:t>
            </a:r>
            <a:r>
              <a:rPr lang="nb-NO" dirty="0"/>
              <a:t> </a:t>
            </a:r>
            <a:r>
              <a:rPr lang="nb-NO" dirty="0" err="1"/>
              <a:t>here</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219</a:t>
            </a:fld>
            <a:endParaRPr lang="en-US"/>
          </a:p>
        </p:txBody>
      </p:sp>
    </p:spTree>
    <p:extLst>
      <p:ext uri="{BB962C8B-B14F-4D97-AF65-F5344CB8AC3E}">
        <p14:creationId xmlns:p14="http://schemas.microsoft.com/office/powerpoint/2010/main" val="359483049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here</a:t>
            </a:r>
            <a:r>
              <a:rPr lang="nb-NO" dirty="0"/>
              <a:t> </a:t>
            </a:r>
            <a:r>
              <a:rPr lang="nb-NO" dirty="0" err="1"/>
              <a:t>we</a:t>
            </a:r>
            <a:r>
              <a:rPr lang="nb-NO" dirty="0"/>
              <a:t> have an </a:t>
            </a:r>
            <a:r>
              <a:rPr lang="nb-NO" dirty="0" err="1"/>
              <a:t>accessibility</a:t>
            </a:r>
            <a:r>
              <a:rPr lang="nb-NO" dirty="0"/>
              <a:t> </a:t>
            </a:r>
            <a:r>
              <a:rPr lang="nb-NO" dirty="0" err="1"/>
              <a:t>option</a:t>
            </a:r>
            <a:r>
              <a:rPr lang="nb-NO" dirty="0"/>
              <a:t> </a:t>
            </a:r>
            <a:r>
              <a:rPr lang="nb-NO" dirty="0" err="1"/>
              <a:t>known</a:t>
            </a:r>
            <a:r>
              <a:rPr lang="nb-NO" dirty="0"/>
              <a:t> as synstolk, </a:t>
            </a:r>
            <a:r>
              <a:rPr lang="nb-NO" dirty="0" err="1"/>
              <a:t>which</a:t>
            </a:r>
            <a:r>
              <a:rPr lang="nb-NO" dirty="0"/>
              <a:t> is a </a:t>
            </a:r>
            <a:r>
              <a:rPr lang="nb-NO" dirty="0" err="1"/>
              <a:t>version</a:t>
            </a:r>
            <a:r>
              <a:rPr lang="nb-NO" dirty="0"/>
              <a:t> </a:t>
            </a:r>
            <a:r>
              <a:rPr lang="nb-NO" dirty="0" err="1"/>
              <a:t>of</a:t>
            </a:r>
            <a:r>
              <a:rPr lang="nb-NO" dirty="0"/>
              <a:t> </a:t>
            </a:r>
            <a:r>
              <a:rPr lang="nb-NO" dirty="0" err="1"/>
              <a:t>the</a:t>
            </a:r>
            <a:r>
              <a:rPr lang="nb-NO" dirty="0"/>
              <a:t> episode </a:t>
            </a:r>
            <a:r>
              <a:rPr lang="nb-NO" dirty="0" err="1"/>
              <a:t>that</a:t>
            </a:r>
            <a:r>
              <a:rPr lang="nb-NO" dirty="0"/>
              <a:t> </a:t>
            </a:r>
            <a:r>
              <a:rPr lang="nb-NO" dirty="0" err="1"/>
              <a:t>contains</a:t>
            </a:r>
            <a:r>
              <a:rPr lang="nb-NO" dirty="0"/>
              <a:t> a </a:t>
            </a:r>
            <a:r>
              <a:rPr lang="nb-NO" dirty="0" err="1"/>
              <a:t>running</a:t>
            </a:r>
            <a:r>
              <a:rPr lang="nb-NO" dirty="0"/>
              <a:t> </a:t>
            </a:r>
            <a:r>
              <a:rPr lang="nb-NO" dirty="0" err="1"/>
              <a:t>commentary</a:t>
            </a:r>
            <a:r>
              <a:rPr lang="nb-NO" dirty="0"/>
              <a:t> </a:t>
            </a:r>
            <a:r>
              <a:rPr lang="nb-NO" dirty="0" err="1"/>
              <a:t>of</a:t>
            </a:r>
            <a:r>
              <a:rPr lang="nb-NO" dirty="0"/>
              <a:t> </a:t>
            </a:r>
            <a:r>
              <a:rPr lang="nb-NO" dirty="0" err="1"/>
              <a:t>the</a:t>
            </a:r>
            <a:r>
              <a:rPr lang="nb-NO" dirty="0"/>
              <a:t> </a:t>
            </a:r>
            <a:r>
              <a:rPr lang="nb-NO" dirty="0" err="1"/>
              <a:t>visuals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220</a:t>
            </a:fld>
            <a:endParaRPr lang="en-US"/>
          </a:p>
        </p:txBody>
      </p:sp>
    </p:spTree>
    <p:extLst>
      <p:ext uri="{BB962C8B-B14F-4D97-AF65-F5344CB8AC3E}">
        <p14:creationId xmlns:p14="http://schemas.microsoft.com/office/powerpoint/2010/main" val="1363396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must support </a:t>
            </a:r>
            <a:r>
              <a:rPr lang="nb-NO" dirty="0" err="1"/>
              <a:t>some</a:t>
            </a:r>
            <a:r>
              <a:rPr lang="nb-NO" dirty="0"/>
              <a:t> </a:t>
            </a:r>
            <a:r>
              <a:rPr lang="nb-NO" dirty="0" err="1"/>
              <a:t>degree</a:t>
            </a:r>
            <a:r>
              <a:rPr lang="nb-NO" dirty="0"/>
              <a:t> </a:t>
            </a:r>
            <a:r>
              <a:rPr lang="nb-NO" dirty="0" err="1"/>
              <a:t>of</a:t>
            </a:r>
            <a:r>
              <a:rPr lang="nb-NO" dirty="0"/>
              <a:t> </a:t>
            </a:r>
            <a:r>
              <a:rPr lang="nb-NO" dirty="0" err="1"/>
              <a:t>autonomy</a:t>
            </a:r>
            <a:r>
              <a:rPr lang="nb-NO" dirty="0"/>
              <a:t> for </a:t>
            </a:r>
            <a:r>
              <a:rPr lang="nb-NO" dirty="0" err="1"/>
              <a:t>these</a:t>
            </a:r>
            <a:r>
              <a:rPr lang="nb-NO" dirty="0"/>
              <a:t> </a:t>
            </a:r>
            <a:r>
              <a:rPr lang="nb-NO" dirty="0" err="1"/>
              <a:t>various</a:t>
            </a:r>
            <a:r>
              <a:rPr lang="nb-NO" dirty="0"/>
              <a:t> teams </a:t>
            </a:r>
            <a:r>
              <a:rPr lang="nb-NO" dirty="0" err="1"/>
              <a:t>working</a:t>
            </a:r>
            <a:r>
              <a:rPr lang="nb-NO" dirty="0"/>
              <a:t> at NRK TV.</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a:t>
            </a:fld>
            <a:endParaRPr lang="en-US"/>
          </a:p>
        </p:txBody>
      </p:sp>
    </p:spTree>
    <p:extLst>
      <p:ext uri="{BB962C8B-B14F-4D97-AF65-F5344CB8AC3E}">
        <p14:creationId xmlns:p14="http://schemas.microsoft.com/office/powerpoint/2010/main" val="248747524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a:t>
            </a:r>
            <a:r>
              <a:rPr lang="nb-NO" dirty="0"/>
              <a:t> </a:t>
            </a:r>
            <a:r>
              <a:rPr lang="nb-NO" dirty="0" err="1"/>
              <a:t>also</a:t>
            </a:r>
            <a:r>
              <a:rPr lang="nb-NO" dirty="0"/>
              <a:t> have links to jump to </a:t>
            </a:r>
            <a:r>
              <a:rPr lang="nb-NO" dirty="0" err="1"/>
              <a:t>the</a:t>
            </a:r>
            <a:r>
              <a:rPr lang="nb-NO" dirty="0"/>
              <a:t> </a:t>
            </a:r>
            <a:r>
              <a:rPr lang="nb-NO" dirty="0" err="1"/>
              <a:t>next</a:t>
            </a:r>
            <a:r>
              <a:rPr lang="nb-NO" dirty="0"/>
              <a:t> episode.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221</a:t>
            </a:fld>
            <a:endParaRPr lang="en-US"/>
          </a:p>
        </p:txBody>
      </p:sp>
    </p:spTree>
    <p:extLst>
      <p:ext uri="{BB962C8B-B14F-4D97-AF65-F5344CB8AC3E}">
        <p14:creationId xmlns:p14="http://schemas.microsoft.com/office/powerpoint/2010/main" val="242311715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a:t>
            </a:r>
            <a:r>
              <a:rPr lang="nb-NO" dirty="0"/>
              <a:t> </a:t>
            </a:r>
            <a:r>
              <a:rPr lang="nb-NO" dirty="0" err="1"/>
              <a:t>can</a:t>
            </a:r>
            <a:r>
              <a:rPr lang="nb-NO" dirty="0"/>
              <a:t> </a:t>
            </a:r>
            <a:r>
              <a:rPr lang="nb-NO" dirty="0" err="1"/>
              <a:t>go</a:t>
            </a:r>
            <a:r>
              <a:rPr lang="nb-NO" dirty="0"/>
              <a:t> back to </a:t>
            </a:r>
            <a:r>
              <a:rPr lang="nb-NO" dirty="0" err="1"/>
              <a:t>the</a:t>
            </a:r>
            <a:r>
              <a:rPr lang="nb-NO" dirty="0"/>
              <a:t> </a:t>
            </a:r>
            <a:r>
              <a:rPr lang="nb-NO" dirty="0" err="1"/>
              <a:t>catalog</a:t>
            </a:r>
            <a:r>
              <a:rPr lang="nb-NO" dirty="0"/>
              <a:t> </a:t>
            </a:r>
            <a:r>
              <a:rPr lang="nb-NO" dirty="0" err="1"/>
              <a:t>context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222</a:t>
            </a:fld>
            <a:endParaRPr lang="en-US"/>
          </a:p>
        </p:txBody>
      </p:sp>
    </p:spTree>
    <p:extLst>
      <p:ext uri="{BB962C8B-B14F-4D97-AF65-F5344CB8AC3E}">
        <p14:creationId xmlns:p14="http://schemas.microsoft.com/office/powerpoint/2010/main" val="277223516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while</a:t>
            </a:r>
            <a:r>
              <a:rPr lang="nb-NO" dirty="0"/>
              <a:t> </a:t>
            </a:r>
            <a:r>
              <a:rPr lang="nb-NO" dirty="0" err="1"/>
              <a:t>you’re</a:t>
            </a:r>
            <a:r>
              <a:rPr lang="nb-NO" dirty="0"/>
              <a:t> </a:t>
            </a:r>
            <a:r>
              <a:rPr lang="nb-NO" dirty="0" err="1"/>
              <a:t>viewing</a:t>
            </a:r>
            <a:r>
              <a:rPr lang="nb-NO" dirty="0"/>
              <a:t> </a:t>
            </a:r>
            <a:r>
              <a:rPr lang="nb-NO" dirty="0" err="1"/>
              <a:t>the</a:t>
            </a:r>
            <a:r>
              <a:rPr lang="nb-NO" dirty="0"/>
              <a:t> show, </a:t>
            </a:r>
            <a:r>
              <a:rPr lang="nb-NO" dirty="0" err="1"/>
              <a:t>the</a:t>
            </a:r>
            <a:r>
              <a:rPr lang="nb-NO" dirty="0"/>
              <a:t> </a:t>
            </a:r>
            <a:r>
              <a:rPr lang="nb-NO" dirty="0" err="1"/>
              <a:t>client</a:t>
            </a:r>
            <a:r>
              <a:rPr lang="nb-NO" dirty="0"/>
              <a:t> </a:t>
            </a:r>
            <a:r>
              <a:rPr lang="nb-NO" dirty="0" err="1"/>
              <a:t>can</a:t>
            </a:r>
            <a:r>
              <a:rPr lang="nb-NO" dirty="0"/>
              <a:t> </a:t>
            </a:r>
            <a:r>
              <a:rPr lang="nb-NO" dirty="0" err="1"/>
              <a:t>use</a:t>
            </a:r>
            <a:r>
              <a:rPr lang="nb-NO" dirty="0"/>
              <a:t> </a:t>
            </a:r>
            <a:r>
              <a:rPr lang="nb-NO" dirty="0" err="1"/>
              <a:t>this</a:t>
            </a:r>
            <a:r>
              <a:rPr lang="nb-NO" dirty="0"/>
              <a:t> progress link to report </a:t>
            </a:r>
            <a:r>
              <a:rPr lang="nb-NO" dirty="0" err="1"/>
              <a:t>how</a:t>
            </a:r>
            <a:r>
              <a:rPr lang="nb-NO" dirty="0"/>
              <a:t> far </a:t>
            </a:r>
            <a:r>
              <a:rPr lang="nb-NO" dirty="0" err="1"/>
              <a:t>you’ve</a:t>
            </a:r>
            <a:r>
              <a:rPr lang="nb-NO" dirty="0"/>
              <a:t> </a:t>
            </a:r>
            <a:r>
              <a:rPr lang="nb-NO" dirty="0" err="1"/>
              <a:t>watched</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223</a:t>
            </a:fld>
            <a:endParaRPr lang="en-US"/>
          </a:p>
        </p:txBody>
      </p:sp>
    </p:spTree>
    <p:extLst>
      <p:ext uri="{BB962C8B-B14F-4D97-AF65-F5344CB8AC3E}">
        <p14:creationId xmlns:p14="http://schemas.microsoft.com/office/powerpoint/2010/main" val="401864228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That</a:t>
            </a:r>
            <a:r>
              <a:rPr lang="nb-NO" dirty="0"/>
              <a:t> </a:t>
            </a:r>
            <a:r>
              <a:rPr lang="nb-NO" dirty="0" err="1"/>
              <a:t>was</a:t>
            </a:r>
            <a:r>
              <a:rPr lang="nb-NO" dirty="0"/>
              <a:t> 5 </a:t>
            </a:r>
            <a:r>
              <a:rPr lang="nb-NO" dirty="0" err="1"/>
              <a:t>years</a:t>
            </a:r>
            <a:r>
              <a:rPr lang="nb-NO" dirty="0"/>
              <a:t> </a:t>
            </a:r>
            <a:r>
              <a:rPr lang="nb-NO" dirty="0" err="1"/>
              <a:t>of</a:t>
            </a:r>
            <a:r>
              <a:rPr lang="nb-NO" dirty="0"/>
              <a:t> </a:t>
            </a:r>
            <a:r>
              <a:rPr lang="nb-NO" dirty="0" err="1"/>
              <a:t>evolution</a:t>
            </a:r>
            <a:r>
              <a:rPr lang="nb-NO" dirty="0"/>
              <a:t> </a:t>
            </a:r>
            <a:r>
              <a:rPr lang="nb-NO" dirty="0" err="1"/>
              <a:t>put</a:t>
            </a:r>
            <a:r>
              <a:rPr lang="nb-NO" dirty="0"/>
              <a:t> </a:t>
            </a:r>
            <a:r>
              <a:rPr lang="nb-NO" dirty="0" err="1"/>
              <a:t>together</a:t>
            </a:r>
            <a:r>
              <a:rPr lang="nb-NO" dirty="0"/>
              <a:t> to </a:t>
            </a:r>
            <a:r>
              <a:rPr lang="nb-NO" dirty="0" err="1"/>
              <a:t>produce</a:t>
            </a:r>
            <a:r>
              <a:rPr lang="nb-NO" dirty="0"/>
              <a:t> a story </a:t>
            </a:r>
            <a:r>
              <a:rPr lang="nb-NO" dirty="0" err="1"/>
              <a:t>that</a:t>
            </a:r>
            <a:r>
              <a:rPr lang="nb-NO" dirty="0"/>
              <a:t> </a:t>
            </a:r>
            <a:r>
              <a:rPr lang="nb-NO" dirty="0" err="1"/>
              <a:t>can</a:t>
            </a:r>
            <a:r>
              <a:rPr lang="nb-NO" dirty="0"/>
              <a:t> be </a:t>
            </a:r>
            <a:r>
              <a:rPr lang="nb-NO" dirty="0" err="1"/>
              <a:t>told</a:t>
            </a:r>
            <a:r>
              <a:rPr lang="nb-NO" dirty="0"/>
              <a:t> in a </a:t>
            </a:r>
            <a:r>
              <a:rPr lang="nb-NO" dirty="0" err="1"/>
              <a:t>relatively</a:t>
            </a:r>
            <a:r>
              <a:rPr lang="nb-NO" dirty="0"/>
              <a:t> </a:t>
            </a:r>
            <a:r>
              <a:rPr lang="nb-NO" dirty="0" err="1"/>
              <a:t>short</a:t>
            </a:r>
            <a:r>
              <a:rPr lang="nb-NO" dirty="0"/>
              <a:t> </a:t>
            </a:r>
            <a:r>
              <a:rPr lang="nb-NO" dirty="0" err="1"/>
              <a:t>amount</a:t>
            </a:r>
            <a:r>
              <a:rPr lang="nb-NO" dirty="0"/>
              <a:t> </a:t>
            </a:r>
            <a:r>
              <a:rPr lang="nb-NO" dirty="0" err="1"/>
              <a:t>of</a:t>
            </a:r>
            <a:r>
              <a:rPr lang="nb-NO" dirty="0"/>
              <a:t> time. </a:t>
            </a:r>
            <a:r>
              <a:rPr lang="nb-NO" dirty="0" err="1"/>
              <a:t>I’ve</a:t>
            </a:r>
            <a:r>
              <a:rPr lang="nb-NO" dirty="0"/>
              <a:t> </a:t>
            </a:r>
            <a:r>
              <a:rPr lang="nb-NO" dirty="0" err="1"/>
              <a:t>glossed</a:t>
            </a:r>
            <a:r>
              <a:rPr lang="nb-NO" dirty="0"/>
              <a:t> over a lot </a:t>
            </a:r>
            <a:r>
              <a:rPr lang="nb-NO" dirty="0" err="1"/>
              <a:t>of</a:t>
            </a:r>
            <a:r>
              <a:rPr lang="nb-NO" dirty="0"/>
              <a:t> </a:t>
            </a:r>
            <a:r>
              <a:rPr lang="nb-NO" dirty="0" err="1"/>
              <a:t>details</a:t>
            </a:r>
            <a:r>
              <a:rPr lang="nb-NO" dirty="0"/>
              <a:t>, </a:t>
            </a:r>
            <a:r>
              <a:rPr lang="nb-NO" dirty="0" err="1"/>
              <a:t>obviously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224</a:t>
            </a:fld>
            <a:endParaRPr lang="en-US"/>
          </a:p>
        </p:txBody>
      </p:sp>
    </p:spTree>
    <p:extLst>
      <p:ext uri="{BB962C8B-B14F-4D97-AF65-F5344CB8AC3E}">
        <p14:creationId xmlns:p14="http://schemas.microsoft.com/office/powerpoint/2010/main" val="194603250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monolith</a:t>
            </a:r>
            <a:r>
              <a:rPr lang="nb-NO" dirty="0"/>
              <a:t> </a:t>
            </a:r>
            <a:r>
              <a:rPr lang="nb-NO" dirty="0" err="1"/>
              <a:t>keeps</a:t>
            </a:r>
            <a:r>
              <a:rPr lang="nb-NO" dirty="0"/>
              <a:t> </a:t>
            </a:r>
            <a:r>
              <a:rPr lang="nb-NO" dirty="0" err="1"/>
              <a:t>shrinking</a:t>
            </a:r>
            <a:r>
              <a:rPr lang="nb-NO" dirty="0"/>
              <a:t>. It’s not </a:t>
            </a:r>
            <a:r>
              <a:rPr lang="nb-NO" dirty="0" err="1"/>
              <a:t>gone</a:t>
            </a:r>
            <a:r>
              <a:rPr lang="nb-NO" dirty="0"/>
              <a:t> by </a:t>
            </a:r>
            <a:r>
              <a:rPr lang="nb-NO" dirty="0" err="1"/>
              <a:t>any</a:t>
            </a:r>
            <a:r>
              <a:rPr lang="nb-NO" dirty="0"/>
              <a:t> </a:t>
            </a:r>
            <a:r>
              <a:rPr lang="nb-NO" dirty="0" err="1"/>
              <a:t>means</a:t>
            </a:r>
            <a:r>
              <a:rPr lang="nb-NO" dirty="0"/>
              <a:t>, </a:t>
            </a:r>
            <a:r>
              <a:rPr lang="nb-NO" dirty="0" err="1"/>
              <a:t>but</a:t>
            </a:r>
            <a:r>
              <a:rPr lang="nb-NO" dirty="0"/>
              <a:t> </a:t>
            </a:r>
            <a:r>
              <a:rPr lang="nb-NO" dirty="0" err="1"/>
              <a:t>it’s</a:t>
            </a:r>
            <a:r>
              <a:rPr lang="nb-NO" dirty="0"/>
              <a:t> </a:t>
            </a:r>
            <a:r>
              <a:rPr lang="nb-NO" dirty="0" err="1"/>
              <a:t>shrinking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225</a:t>
            </a:fld>
            <a:endParaRPr lang="en-US"/>
          </a:p>
        </p:txBody>
      </p:sp>
    </p:spTree>
    <p:extLst>
      <p:ext uri="{BB962C8B-B14F-4D97-AF65-F5344CB8AC3E}">
        <p14:creationId xmlns:p14="http://schemas.microsoft.com/office/powerpoint/2010/main" val="100563019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don’t</a:t>
            </a:r>
            <a:r>
              <a:rPr lang="nb-NO" dirty="0"/>
              <a:t> have a </a:t>
            </a:r>
            <a:r>
              <a:rPr lang="nb-NO" dirty="0" err="1"/>
              <a:t>release</a:t>
            </a:r>
            <a:r>
              <a:rPr lang="nb-NO" dirty="0"/>
              <a:t> manager </a:t>
            </a:r>
            <a:r>
              <a:rPr lang="nb-NO" dirty="0" err="1"/>
              <a:t>anymore</a:t>
            </a:r>
            <a:r>
              <a:rPr lang="nb-NO" dirty="0"/>
              <a:t>. </a:t>
            </a:r>
            <a:r>
              <a:rPr lang="nb-NO" dirty="0" err="1"/>
              <a:t>He’s</a:t>
            </a:r>
            <a:r>
              <a:rPr lang="nb-NO" dirty="0"/>
              <a:t> </a:t>
            </a:r>
            <a:r>
              <a:rPr lang="nb-NO" dirty="0" err="1"/>
              <a:t>off</a:t>
            </a:r>
            <a:r>
              <a:rPr lang="nb-NO" dirty="0"/>
              <a:t> </a:t>
            </a:r>
            <a:r>
              <a:rPr lang="nb-NO" dirty="0" err="1"/>
              <a:t>doing</a:t>
            </a:r>
            <a:r>
              <a:rPr lang="nb-NO" dirty="0"/>
              <a:t> </a:t>
            </a:r>
            <a:r>
              <a:rPr lang="nb-NO" dirty="0" err="1"/>
              <a:t>great</a:t>
            </a:r>
            <a:r>
              <a:rPr lang="nb-NO" dirty="0"/>
              <a:t> </a:t>
            </a:r>
            <a:r>
              <a:rPr lang="nb-NO" dirty="0" err="1"/>
              <a:t>work</a:t>
            </a:r>
            <a:r>
              <a:rPr lang="nb-NO" dirty="0"/>
              <a:t> in </a:t>
            </a:r>
            <a:r>
              <a:rPr lang="nb-NO" dirty="0" err="1"/>
              <a:t>other</a:t>
            </a:r>
            <a:r>
              <a:rPr lang="nb-NO" dirty="0"/>
              <a:t> </a:t>
            </a:r>
            <a:r>
              <a:rPr lang="nb-NO" dirty="0" err="1"/>
              <a:t>places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226</a:t>
            </a:fld>
            <a:endParaRPr lang="en-US"/>
          </a:p>
        </p:txBody>
      </p:sp>
    </p:spTree>
    <p:extLst>
      <p:ext uri="{BB962C8B-B14F-4D97-AF65-F5344CB8AC3E}">
        <p14:creationId xmlns:p14="http://schemas.microsoft.com/office/powerpoint/2010/main" val="393487261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have </a:t>
            </a:r>
            <a:r>
              <a:rPr lang="nb-NO" dirty="0" err="1"/>
              <a:t>independent</a:t>
            </a:r>
            <a:r>
              <a:rPr lang="nb-NO" dirty="0"/>
              <a:t> </a:t>
            </a:r>
            <a:r>
              <a:rPr lang="nb-NO" dirty="0" err="1"/>
              <a:t>deploys</a:t>
            </a:r>
            <a:r>
              <a:rPr lang="nb-NO" dirty="0"/>
              <a:t>. </a:t>
            </a:r>
            <a:r>
              <a:rPr lang="nb-NO" dirty="0" err="1"/>
              <a:t>Individual</a:t>
            </a:r>
            <a:r>
              <a:rPr lang="nb-NO" dirty="0"/>
              <a:t> teams </a:t>
            </a:r>
            <a:r>
              <a:rPr lang="nb-NO" dirty="0" err="1"/>
              <a:t>deploy</a:t>
            </a:r>
            <a:r>
              <a:rPr lang="nb-NO" dirty="0"/>
              <a:t> at </a:t>
            </a:r>
            <a:r>
              <a:rPr lang="nb-NO" dirty="0" err="1"/>
              <a:t>will</a:t>
            </a:r>
            <a:r>
              <a:rPr lang="nb-NO" dirty="0"/>
              <a:t>. </a:t>
            </a:r>
            <a:r>
              <a:rPr lang="nb-NO" dirty="0" err="1"/>
              <a:t>We</a:t>
            </a:r>
            <a:r>
              <a:rPr lang="nb-NO" dirty="0"/>
              <a:t> </a:t>
            </a:r>
            <a:r>
              <a:rPr lang="nb-NO" dirty="0" err="1"/>
              <a:t>don’t</a:t>
            </a:r>
            <a:r>
              <a:rPr lang="nb-NO" dirty="0"/>
              <a:t> </a:t>
            </a:r>
            <a:r>
              <a:rPr lang="nb-NO" dirty="0" err="1"/>
              <a:t>hesitate</a:t>
            </a:r>
            <a:r>
              <a:rPr lang="nb-NO" dirty="0"/>
              <a:t> and ask </a:t>
            </a:r>
            <a:r>
              <a:rPr lang="nb-NO" dirty="0" err="1"/>
              <a:t>each</a:t>
            </a:r>
            <a:r>
              <a:rPr lang="nb-NO" dirty="0"/>
              <a:t> </a:t>
            </a:r>
            <a:r>
              <a:rPr lang="nb-NO" dirty="0" err="1"/>
              <a:t>other</a:t>
            </a:r>
            <a:r>
              <a:rPr lang="nb-NO" dirty="0"/>
              <a:t> for </a:t>
            </a:r>
            <a:r>
              <a:rPr lang="nb-NO" dirty="0" err="1"/>
              <a:t>permission</a:t>
            </a:r>
            <a:r>
              <a:rPr lang="nb-NO" dirty="0"/>
              <a:t> </a:t>
            </a:r>
            <a:r>
              <a:rPr lang="nb-NO" dirty="0" err="1"/>
              <a:t>anymore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227</a:t>
            </a:fld>
            <a:endParaRPr lang="en-US"/>
          </a:p>
        </p:txBody>
      </p:sp>
    </p:spTree>
    <p:extLst>
      <p:ext uri="{BB962C8B-B14F-4D97-AF65-F5344CB8AC3E}">
        <p14:creationId xmlns:p14="http://schemas.microsoft.com/office/powerpoint/2010/main" val="364240152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Instead</a:t>
            </a:r>
            <a:r>
              <a:rPr lang="nb-NO" dirty="0"/>
              <a:t> </a:t>
            </a:r>
            <a:r>
              <a:rPr lang="nb-NO" dirty="0" err="1"/>
              <a:t>of</a:t>
            </a:r>
            <a:r>
              <a:rPr lang="nb-NO" dirty="0"/>
              <a:t> </a:t>
            </a:r>
            <a:r>
              <a:rPr lang="nb-NO" dirty="0" err="1"/>
              <a:t>cunning</a:t>
            </a:r>
            <a:r>
              <a:rPr lang="nb-NO" dirty="0"/>
              <a:t> </a:t>
            </a:r>
            <a:r>
              <a:rPr lang="nb-NO" dirty="0" err="1"/>
              <a:t>caching</a:t>
            </a:r>
            <a:r>
              <a:rPr lang="nb-NO" dirty="0"/>
              <a:t> </a:t>
            </a:r>
            <a:r>
              <a:rPr lang="nb-NO" dirty="0" err="1"/>
              <a:t>schemes</a:t>
            </a:r>
            <a:r>
              <a:rPr lang="nb-NO" dirty="0"/>
              <a:t> </a:t>
            </a:r>
            <a:r>
              <a:rPr lang="nb-NO" dirty="0" err="1"/>
              <a:t>we</a:t>
            </a:r>
            <a:r>
              <a:rPr lang="nb-NO" dirty="0"/>
              <a:t> </a:t>
            </a:r>
            <a:r>
              <a:rPr lang="nb-NO" dirty="0" err="1"/>
              <a:t>use</a:t>
            </a:r>
            <a:r>
              <a:rPr lang="nb-NO" dirty="0"/>
              <a:t> </a:t>
            </a:r>
            <a:r>
              <a:rPr lang="nb-NO" dirty="0" err="1"/>
              <a:t>very</a:t>
            </a:r>
            <a:r>
              <a:rPr lang="nb-NO" dirty="0"/>
              <a:t> simple </a:t>
            </a:r>
            <a:r>
              <a:rPr lang="nb-NO" dirty="0" err="1"/>
              <a:t>plain</a:t>
            </a:r>
            <a:r>
              <a:rPr lang="nb-NO" dirty="0"/>
              <a:t> old HTTP </a:t>
            </a:r>
            <a:r>
              <a:rPr lang="nb-NO" dirty="0" err="1"/>
              <a:t>caching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228</a:t>
            </a:fld>
            <a:endParaRPr lang="en-US"/>
          </a:p>
        </p:txBody>
      </p:sp>
    </p:spTree>
    <p:extLst>
      <p:ext uri="{BB962C8B-B14F-4D97-AF65-F5344CB8AC3E}">
        <p14:creationId xmlns:p14="http://schemas.microsoft.com/office/powerpoint/2010/main" val="136458697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All </a:t>
            </a:r>
            <a:r>
              <a:rPr lang="nb-NO" dirty="0" err="1"/>
              <a:t>new</a:t>
            </a:r>
            <a:r>
              <a:rPr lang="nb-NO" dirty="0"/>
              <a:t> </a:t>
            </a:r>
            <a:r>
              <a:rPr lang="nb-NO" dirty="0" err="1"/>
              <a:t>resources</a:t>
            </a:r>
            <a:r>
              <a:rPr lang="nb-NO" dirty="0"/>
              <a:t> </a:t>
            </a:r>
            <a:r>
              <a:rPr lang="nb-NO" dirty="0" err="1"/>
              <a:t>use</a:t>
            </a:r>
            <a:r>
              <a:rPr lang="nb-NO" dirty="0"/>
              <a:t> links.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229</a:t>
            </a:fld>
            <a:endParaRPr lang="en-US"/>
          </a:p>
        </p:txBody>
      </p:sp>
    </p:spTree>
    <p:extLst>
      <p:ext uri="{BB962C8B-B14F-4D97-AF65-F5344CB8AC3E}">
        <p14:creationId xmlns:p14="http://schemas.microsoft.com/office/powerpoint/2010/main" val="52135462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Many</a:t>
            </a:r>
            <a:r>
              <a:rPr lang="nb-NO" dirty="0"/>
              <a:t> old </a:t>
            </a:r>
            <a:r>
              <a:rPr lang="nb-NO" dirty="0" err="1"/>
              <a:t>resources</a:t>
            </a:r>
            <a:r>
              <a:rPr lang="nb-NO" dirty="0"/>
              <a:t> have </a:t>
            </a:r>
            <a:r>
              <a:rPr lang="nb-NO" dirty="0" err="1"/>
              <a:t>been</a:t>
            </a:r>
            <a:r>
              <a:rPr lang="nb-NO" dirty="0"/>
              <a:t> </a:t>
            </a:r>
            <a:r>
              <a:rPr lang="nb-NO" dirty="0" err="1"/>
              <a:t>retrofitted</a:t>
            </a:r>
            <a:r>
              <a:rPr lang="nb-NO" dirty="0"/>
              <a:t> </a:t>
            </a:r>
            <a:r>
              <a:rPr lang="nb-NO" dirty="0" err="1"/>
              <a:t>with</a:t>
            </a:r>
            <a:r>
              <a:rPr lang="nb-NO" dirty="0"/>
              <a:t> links.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230</a:t>
            </a:fld>
            <a:endParaRPr lang="en-US"/>
          </a:p>
        </p:txBody>
      </p:sp>
    </p:spTree>
    <p:extLst>
      <p:ext uri="{BB962C8B-B14F-4D97-AF65-F5344CB8AC3E}">
        <p14:creationId xmlns:p14="http://schemas.microsoft.com/office/powerpoint/2010/main" val="3082370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must </a:t>
            </a:r>
            <a:r>
              <a:rPr lang="nb-NO" dirty="0" err="1"/>
              <a:t>enable</a:t>
            </a:r>
            <a:r>
              <a:rPr lang="nb-NO" dirty="0"/>
              <a:t> </a:t>
            </a:r>
            <a:r>
              <a:rPr lang="nb-NO" dirty="0" err="1"/>
              <a:t>those</a:t>
            </a:r>
            <a:r>
              <a:rPr lang="nb-NO" dirty="0"/>
              <a:t> teams to </a:t>
            </a:r>
            <a:r>
              <a:rPr lang="nb-NO" dirty="0" err="1"/>
              <a:t>carry</a:t>
            </a:r>
            <a:r>
              <a:rPr lang="nb-NO" dirty="0"/>
              <a:t> </a:t>
            </a:r>
            <a:r>
              <a:rPr lang="nb-NO" dirty="0" err="1"/>
              <a:t>out</a:t>
            </a:r>
            <a:r>
              <a:rPr lang="nb-NO" dirty="0"/>
              <a:t> </a:t>
            </a:r>
            <a:r>
              <a:rPr lang="nb-NO" dirty="0" err="1"/>
              <a:t>experiments</a:t>
            </a:r>
            <a:r>
              <a:rPr lang="nb-NO" dirty="0"/>
              <a:t>, </a:t>
            </a:r>
            <a:r>
              <a:rPr lang="nb-NO" dirty="0" err="1"/>
              <a:t>try</a:t>
            </a:r>
            <a:r>
              <a:rPr lang="nb-NO" dirty="0"/>
              <a:t> </a:t>
            </a:r>
            <a:r>
              <a:rPr lang="nb-NO" dirty="0" err="1"/>
              <a:t>out</a:t>
            </a:r>
            <a:r>
              <a:rPr lang="nb-NO" dirty="0"/>
              <a:t> </a:t>
            </a:r>
            <a:r>
              <a:rPr lang="nb-NO" dirty="0" err="1"/>
              <a:t>new</a:t>
            </a:r>
            <a:r>
              <a:rPr lang="nb-NO" dirty="0"/>
              <a:t> </a:t>
            </a:r>
            <a:r>
              <a:rPr lang="nb-NO" dirty="0" err="1"/>
              <a:t>things</a:t>
            </a:r>
            <a:r>
              <a:rPr lang="nb-NO" dirty="0"/>
              <a:t>, </a:t>
            </a:r>
            <a:r>
              <a:rPr lang="nb-NO" dirty="0" err="1"/>
              <a:t>without</a:t>
            </a:r>
            <a:r>
              <a:rPr lang="nb-NO" dirty="0"/>
              <a:t> </a:t>
            </a:r>
            <a:r>
              <a:rPr lang="nb-NO" dirty="0" err="1"/>
              <a:t>having</a:t>
            </a:r>
            <a:r>
              <a:rPr lang="nb-NO" dirty="0"/>
              <a:t> to </a:t>
            </a:r>
            <a:r>
              <a:rPr lang="nb-NO" dirty="0" err="1"/>
              <a:t>coordinate</a:t>
            </a:r>
            <a:r>
              <a:rPr lang="nb-NO" dirty="0"/>
              <a:t> </a:t>
            </a:r>
            <a:r>
              <a:rPr lang="nb-NO" dirty="0" err="1"/>
              <a:t>with</a:t>
            </a:r>
            <a:r>
              <a:rPr lang="nb-NO" dirty="0"/>
              <a:t> </a:t>
            </a:r>
            <a:r>
              <a:rPr lang="nb-NO" dirty="0" err="1"/>
              <a:t>everyone</a:t>
            </a:r>
            <a:r>
              <a:rPr lang="nb-NO" dirty="0"/>
              <a:t> </a:t>
            </a:r>
            <a:r>
              <a:rPr lang="nb-NO" dirty="0" err="1"/>
              <a:t>else</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a:t>
            </a:fld>
            <a:endParaRPr lang="en-US"/>
          </a:p>
        </p:txBody>
      </p:sp>
    </p:spTree>
    <p:extLst>
      <p:ext uri="{BB962C8B-B14F-4D97-AF65-F5344CB8AC3E}">
        <p14:creationId xmlns:p14="http://schemas.microsoft.com/office/powerpoint/2010/main" val="342109011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We’ve</a:t>
            </a:r>
            <a:r>
              <a:rPr lang="nb-NO" dirty="0"/>
              <a:t> </a:t>
            </a:r>
            <a:r>
              <a:rPr lang="nb-NO" dirty="0" err="1"/>
              <a:t>phased</a:t>
            </a:r>
            <a:r>
              <a:rPr lang="nb-NO" dirty="0"/>
              <a:t> in </a:t>
            </a:r>
            <a:r>
              <a:rPr lang="nb-NO" dirty="0" err="1"/>
              <a:t>several</a:t>
            </a:r>
            <a:r>
              <a:rPr lang="nb-NO" dirty="0"/>
              <a:t> </a:t>
            </a:r>
            <a:r>
              <a:rPr lang="nb-NO" dirty="0" err="1"/>
              <a:t>new</a:t>
            </a:r>
            <a:r>
              <a:rPr lang="nb-NO" dirty="0"/>
              <a:t> services.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231</a:t>
            </a:fld>
            <a:endParaRPr lang="en-US"/>
          </a:p>
        </p:txBody>
      </p:sp>
    </p:spTree>
    <p:extLst>
      <p:ext uri="{BB962C8B-B14F-4D97-AF65-F5344CB8AC3E}">
        <p14:creationId xmlns:p14="http://schemas.microsoft.com/office/powerpoint/2010/main" val="257990553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have a </a:t>
            </a:r>
            <a:r>
              <a:rPr lang="nb-NO" dirty="0" err="1"/>
              <a:t>new</a:t>
            </a:r>
            <a:r>
              <a:rPr lang="nb-NO" dirty="0"/>
              <a:t> </a:t>
            </a:r>
            <a:r>
              <a:rPr lang="nb-NO" dirty="0" err="1"/>
              <a:t>solution</a:t>
            </a:r>
            <a:r>
              <a:rPr lang="nb-NO" dirty="0"/>
              <a:t> for playback, </a:t>
            </a:r>
            <a:r>
              <a:rPr lang="nb-NO" dirty="0" err="1"/>
              <a:t>which</a:t>
            </a:r>
            <a:r>
              <a:rPr lang="nb-NO" dirty="0"/>
              <a:t> is </a:t>
            </a:r>
            <a:r>
              <a:rPr lang="nb-NO" dirty="0" err="1"/>
              <a:t>this</a:t>
            </a:r>
            <a:r>
              <a:rPr lang="nb-NO" dirty="0"/>
              <a:t> </a:t>
            </a:r>
            <a:r>
              <a:rPr lang="nb-NO" dirty="0" err="1"/>
              <a:t>entire</a:t>
            </a:r>
            <a:r>
              <a:rPr lang="nb-NO" dirty="0"/>
              <a:t> playback </a:t>
            </a:r>
            <a:r>
              <a:rPr lang="nb-NO" dirty="0" err="1"/>
              <a:t>context</a:t>
            </a:r>
            <a:r>
              <a:rPr lang="nb-NO" dirty="0"/>
              <a:t>, </a:t>
            </a:r>
            <a:r>
              <a:rPr lang="nb-NO" dirty="0" err="1"/>
              <a:t>with</a:t>
            </a:r>
            <a:r>
              <a:rPr lang="nb-NO" dirty="0"/>
              <a:t> a lot </a:t>
            </a:r>
            <a:r>
              <a:rPr lang="nb-NO" dirty="0" err="1"/>
              <a:t>of</a:t>
            </a:r>
            <a:r>
              <a:rPr lang="nb-NO" dirty="0"/>
              <a:t> </a:t>
            </a:r>
            <a:r>
              <a:rPr lang="nb-NO" dirty="0" err="1"/>
              <a:t>complexity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232</a:t>
            </a:fld>
            <a:endParaRPr lang="en-US"/>
          </a:p>
        </p:txBody>
      </p:sp>
    </p:spTree>
    <p:extLst>
      <p:ext uri="{BB962C8B-B14F-4D97-AF65-F5344CB8AC3E}">
        <p14:creationId xmlns:p14="http://schemas.microsoft.com/office/powerpoint/2010/main" val="38595927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have </a:t>
            </a:r>
            <a:r>
              <a:rPr lang="nb-NO" dirty="0" err="1"/>
              <a:t>these</a:t>
            </a:r>
            <a:r>
              <a:rPr lang="nb-NO" dirty="0"/>
              <a:t> </a:t>
            </a:r>
            <a:r>
              <a:rPr lang="nb-NO" dirty="0" err="1"/>
              <a:t>new</a:t>
            </a:r>
            <a:r>
              <a:rPr lang="nb-NO" dirty="0"/>
              <a:t> TV show </a:t>
            </a:r>
            <a:r>
              <a:rPr lang="nb-NO" dirty="0" err="1"/>
              <a:t>pages</a:t>
            </a:r>
            <a:r>
              <a:rPr lang="nb-NO" dirty="0"/>
              <a:t> </a:t>
            </a:r>
            <a:r>
              <a:rPr lang="nb-NO" dirty="0" err="1"/>
              <a:t>that</a:t>
            </a:r>
            <a:r>
              <a:rPr lang="nb-NO" dirty="0"/>
              <a:t> I </a:t>
            </a:r>
            <a:r>
              <a:rPr lang="nb-NO" dirty="0" err="1"/>
              <a:t>talked</a:t>
            </a:r>
            <a:r>
              <a:rPr lang="nb-NO" dirty="0"/>
              <a:t> </a:t>
            </a:r>
            <a:r>
              <a:rPr lang="nb-NO" dirty="0" err="1"/>
              <a:t>about</a:t>
            </a:r>
            <a:r>
              <a:rPr lang="nb-NO" dirty="0"/>
              <a:t> in </a:t>
            </a:r>
            <a:r>
              <a:rPr lang="nb-NO" dirty="0" err="1"/>
              <a:t>the</a:t>
            </a:r>
            <a:r>
              <a:rPr lang="nb-NO" dirty="0"/>
              <a:t> </a:t>
            </a:r>
            <a:r>
              <a:rPr lang="nb-NO" dirty="0" err="1"/>
              <a:t>example</a:t>
            </a:r>
            <a:r>
              <a:rPr lang="nb-NO" dirty="0"/>
              <a:t>, </a:t>
            </a:r>
            <a:r>
              <a:rPr lang="nb-NO" dirty="0" err="1"/>
              <a:t>that</a:t>
            </a:r>
            <a:r>
              <a:rPr lang="nb-NO" dirty="0"/>
              <a:t> </a:t>
            </a:r>
            <a:r>
              <a:rPr lang="nb-NO" dirty="0" err="1"/>
              <a:t>was</a:t>
            </a:r>
            <a:r>
              <a:rPr lang="nb-NO" dirty="0"/>
              <a:t> </a:t>
            </a:r>
            <a:r>
              <a:rPr lang="nb-NO" dirty="0" err="1"/>
              <a:t>based</a:t>
            </a:r>
            <a:r>
              <a:rPr lang="nb-NO" dirty="0"/>
              <a:t> </a:t>
            </a:r>
            <a:r>
              <a:rPr lang="nb-NO" dirty="0" err="1"/>
              <a:t>on</a:t>
            </a:r>
            <a:r>
              <a:rPr lang="nb-NO" dirty="0"/>
              <a:t> a true story as </a:t>
            </a:r>
            <a:r>
              <a:rPr lang="nb-NO" dirty="0" err="1"/>
              <a:t>they</a:t>
            </a:r>
            <a:r>
              <a:rPr lang="nb-NO" dirty="0"/>
              <a:t> </a:t>
            </a:r>
            <a:r>
              <a:rPr lang="nb-NO" dirty="0" err="1"/>
              <a:t>say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233</a:t>
            </a:fld>
            <a:endParaRPr lang="en-US"/>
          </a:p>
        </p:txBody>
      </p:sp>
    </p:spTree>
    <p:extLst>
      <p:ext uri="{BB962C8B-B14F-4D97-AF65-F5344CB8AC3E}">
        <p14:creationId xmlns:p14="http://schemas.microsoft.com/office/powerpoint/2010/main" val="71874934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we</a:t>
            </a:r>
            <a:r>
              <a:rPr lang="nb-NO" dirty="0"/>
              <a:t> have </a:t>
            </a:r>
            <a:r>
              <a:rPr lang="nb-NO" dirty="0" err="1"/>
              <a:t>introduced</a:t>
            </a:r>
            <a:r>
              <a:rPr lang="nb-NO" dirty="0"/>
              <a:t> a </a:t>
            </a:r>
            <a:r>
              <a:rPr lang="nb-NO" dirty="0" err="1"/>
              <a:t>new</a:t>
            </a:r>
            <a:r>
              <a:rPr lang="nb-NO" dirty="0"/>
              <a:t> </a:t>
            </a:r>
            <a:r>
              <a:rPr lang="nb-NO" dirty="0" err="1"/>
              <a:t>solution</a:t>
            </a:r>
            <a:r>
              <a:rPr lang="nb-NO" dirty="0"/>
              <a:t> for </a:t>
            </a:r>
            <a:r>
              <a:rPr lang="nb-NO" dirty="0" err="1"/>
              <a:t>personalization</a:t>
            </a:r>
            <a:r>
              <a:rPr lang="nb-NO" dirty="0"/>
              <a:t> </a:t>
            </a:r>
            <a:r>
              <a:rPr lang="nb-NO" dirty="0" err="1"/>
              <a:t>built</a:t>
            </a:r>
            <a:r>
              <a:rPr lang="nb-NO" dirty="0"/>
              <a:t> </a:t>
            </a:r>
            <a:r>
              <a:rPr lang="nb-NO" dirty="0" err="1"/>
              <a:t>on</a:t>
            </a:r>
            <a:r>
              <a:rPr lang="nb-NO" dirty="0"/>
              <a:t> </a:t>
            </a:r>
            <a:r>
              <a:rPr lang="nb-NO" dirty="0" err="1"/>
              <a:t>the</a:t>
            </a:r>
            <a:r>
              <a:rPr lang="nb-NO" dirty="0"/>
              <a:t> Orleans </a:t>
            </a:r>
            <a:r>
              <a:rPr lang="nb-NO" dirty="0" err="1"/>
              <a:t>actor</a:t>
            </a:r>
            <a:r>
              <a:rPr lang="nb-NO" dirty="0"/>
              <a:t> system, </a:t>
            </a:r>
            <a:r>
              <a:rPr lang="nb-NO" dirty="0" err="1"/>
              <a:t>which</a:t>
            </a:r>
            <a:r>
              <a:rPr lang="nb-NO" dirty="0"/>
              <a:t> is like a </a:t>
            </a:r>
            <a:r>
              <a:rPr lang="nb-NO" dirty="0" err="1"/>
              <a:t>pretty</a:t>
            </a:r>
            <a:r>
              <a:rPr lang="nb-NO" dirty="0"/>
              <a:t> cool </a:t>
            </a:r>
            <a:r>
              <a:rPr lang="nb-NO" dirty="0" err="1"/>
              <a:t>little</a:t>
            </a:r>
            <a:r>
              <a:rPr lang="nb-NO" dirty="0"/>
              <a:t> </a:t>
            </a:r>
            <a:r>
              <a:rPr lang="nb-NO" dirty="0" err="1"/>
              <a:t>subsystem</a:t>
            </a:r>
            <a:r>
              <a:rPr lang="nb-NO" dirty="0"/>
              <a:t> </a:t>
            </a:r>
            <a:r>
              <a:rPr lang="nb-NO" dirty="0" err="1"/>
              <a:t>inside</a:t>
            </a:r>
            <a:r>
              <a:rPr lang="nb-NO" dirty="0"/>
              <a:t> </a:t>
            </a:r>
            <a:r>
              <a:rPr lang="nb-NO" dirty="0" err="1"/>
              <a:t>our</a:t>
            </a:r>
            <a:r>
              <a:rPr lang="nb-NO" dirty="0"/>
              <a:t> </a:t>
            </a:r>
            <a:r>
              <a:rPr lang="nb-NO" dirty="0" err="1"/>
              <a:t>larger</a:t>
            </a:r>
            <a:r>
              <a:rPr lang="nb-NO" dirty="0"/>
              <a:t> system.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234</a:t>
            </a:fld>
            <a:endParaRPr lang="en-US"/>
          </a:p>
        </p:txBody>
      </p:sp>
    </p:spTree>
    <p:extLst>
      <p:ext uri="{BB962C8B-B14F-4D97-AF65-F5344CB8AC3E}">
        <p14:creationId xmlns:p14="http://schemas.microsoft.com/office/powerpoint/2010/main" val="180902952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To </a:t>
            </a:r>
            <a:r>
              <a:rPr lang="nb-NO" dirty="0" err="1"/>
              <a:t>summarize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236</a:t>
            </a:fld>
            <a:endParaRPr lang="en-US"/>
          </a:p>
        </p:txBody>
      </p:sp>
    </p:spTree>
    <p:extLst>
      <p:ext uri="{BB962C8B-B14F-4D97-AF65-F5344CB8AC3E}">
        <p14:creationId xmlns:p14="http://schemas.microsoft.com/office/powerpoint/2010/main" val="291752118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hope to have </a:t>
            </a:r>
            <a:r>
              <a:rPr lang="nb-NO" dirty="0" err="1"/>
              <a:t>convinced</a:t>
            </a:r>
            <a:r>
              <a:rPr lang="nb-NO" dirty="0"/>
              <a:t> </a:t>
            </a:r>
            <a:r>
              <a:rPr lang="nb-NO" dirty="0" err="1"/>
              <a:t>you</a:t>
            </a:r>
            <a:r>
              <a:rPr lang="nb-NO" dirty="0"/>
              <a:t> </a:t>
            </a:r>
            <a:r>
              <a:rPr lang="nb-NO" dirty="0" err="1"/>
              <a:t>that</a:t>
            </a:r>
            <a:r>
              <a:rPr lang="nb-NO" dirty="0"/>
              <a:t> </a:t>
            </a:r>
            <a:r>
              <a:rPr lang="nb-NO" dirty="0" err="1"/>
              <a:t>domain</a:t>
            </a:r>
            <a:r>
              <a:rPr lang="nb-NO" dirty="0"/>
              <a:t>-driven design and hypermedia is a </a:t>
            </a:r>
            <a:r>
              <a:rPr lang="nb-NO" dirty="0" err="1"/>
              <a:t>good</a:t>
            </a:r>
            <a:r>
              <a:rPr lang="nb-NO" dirty="0"/>
              <a:t> match, and </a:t>
            </a:r>
            <a:r>
              <a:rPr lang="nb-NO" dirty="0" err="1"/>
              <a:t>that</a:t>
            </a:r>
            <a:r>
              <a:rPr lang="nb-NO" dirty="0"/>
              <a:t> </a:t>
            </a:r>
            <a:r>
              <a:rPr lang="nb-NO" dirty="0" err="1"/>
              <a:t>they</a:t>
            </a:r>
            <a:r>
              <a:rPr lang="nb-NO" dirty="0"/>
              <a:t> </a:t>
            </a:r>
            <a:r>
              <a:rPr lang="nb-NO" dirty="0" err="1"/>
              <a:t>can</a:t>
            </a:r>
            <a:r>
              <a:rPr lang="nb-NO" dirty="0"/>
              <a:t> be used to </a:t>
            </a:r>
            <a:r>
              <a:rPr lang="nb-NO" dirty="0" err="1"/>
              <a:t>tackle</a:t>
            </a:r>
            <a:r>
              <a:rPr lang="nb-NO" dirty="0"/>
              <a:t> </a:t>
            </a:r>
            <a:r>
              <a:rPr lang="nb-NO" dirty="0" err="1"/>
              <a:t>the</a:t>
            </a:r>
            <a:r>
              <a:rPr lang="nb-NO" dirty="0"/>
              <a:t> problem </a:t>
            </a:r>
            <a:r>
              <a:rPr lang="nb-NO" dirty="0" err="1"/>
              <a:t>of</a:t>
            </a:r>
            <a:r>
              <a:rPr lang="nb-NO" dirty="0"/>
              <a:t> </a:t>
            </a:r>
            <a:r>
              <a:rPr lang="nb-NO" dirty="0" err="1"/>
              <a:t>modularizing</a:t>
            </a:r>
            <a:r>
              <a:rPr lang="nb-NO" dirty="0"/>
              <a:t> </a:t>
            </a:r>
            <a:r>
              <a:rPr lang="nb-NO" dirty="0" err="1"/>
              <a:t>monolithic</a:t>
            </a:r>
            <a:r>
              <a:rPr lang="nb-NO" dirty="0"/>
              <a:t> APIs </a:t>
            </a:r>
            <a:r>
              <a:rPr lang="nb-NO" dirty="0" err="1"/>
              <a:t>while</a:t>
            </a:r>
            <a:r>
              <a:rPr lang="nb-NO" dirty="0"/>
              <a:t> </a:t>
            </a:r>
            <a:r>
              <a:rPr lang="nb-NO" dirty="0" err="1"/>
              <a:t>the</a:t>
            </a:r>
            <a:r>
              <a:rPr lang="nb-NO" dirty="0"/>
              <a:t> system is </a:t>
            </a:r>
            <a:r>
              <a:rPr lang="nb-NO" dirty="0" err="1"/>
              <a:t>running</a:t>
            </a:r>
            <a:r>
              <a:rPr lang="nb-NO" dirty="0"/>
              <a:t>, </a:t>
            </a:r>
            <a:r>
              <a:rPr lang="nb-NO" dirty="0" err="1"/>
              <a:t>evolving</a:t>
            </a:r>
            <a:r>
              <a:rPr lang="nb-NO" dirty="0"/>
              <a:t> it </a:t>
            </a:r>
            <a:r>
              <a:rPr lang="nb-NO" dirty="0" err="1"/>
              <a:t>into</a:t>
            </a:r>
            <a:r>
              <a:rPr lang="nb-NO" dirty="0"/>
              <a:t> a </a:t>
            </a:r>
            <a:r>
              <a:rPr lang="nb-NO" dirty="0" err="1"/>
              <a:t>healthier</a:t>
            </a:r>
            <a:r>
              <a:rPr lang="nb-NO" dirty="0"/>
              <a:t> system.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237</a:t>
            </a:fld>
            <a:endParaRPr lang="en-US"/>
          </a:p>
        </p:txBody>
      </p:sp>
    </p:spTree>
    <p:extLst>
      <p:ext uri="{BB962C8B-B14F-4D97-AF65-F5344CB8AC3E}">
        <p14:creationId xmlns:p14="http://schemas.microsoft.com/office/powerpoint/2010/main" val="379286684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used </a:t>
            </a:r>
            <a:r>
              <a:rPr lang="nb-NO" dirty="0" err="1"/>
              <a:t>bounded</a:t>
            </a:r>
            <a:r>
              <a:rPr lang="nb-NO" dirty="0"/>
              <a:t> </a:t>
            </a:r>
            <a:r>
              <a:rPr lang="nb-NO" dirty="0" err="1"/>
              <a:t>contexts</a:t>
            </a:r>
            <a:r>
              <a:rPr lang="nb-NO" dirty="0"/>
              <a:t> to </a:t>
            </a:r>
            <a:r>
              <a:rPr lang="nb-NO" dirty="0" err="1"/>
              <a:t>conquer</a:t>
            </a:r>
            <a:r>
              <a:rPr lang="nb-NO" dirty="0"/>
              <a:t> </a:t>
            </a:r>
            <a:r>
              <a:rPr lang="nb-NO" dirty="0" err="1"/>
              <a:t>complexity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238</a:t>
            </a:fld>
            <a:endParaRPr lang="en-US"/>
          </a:p>
        </p:txBody>
      </p:sp>
    </p:spTree>
    <p:extLst>
      <p:ext uri="{BB962C8B-B14F-4D97-AF65-F5344CB8AC3E}">
        <p14:creationId xmlns:p14="http://schemas.microsoft.com/office/powerpoint/2010/main" val="230282041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Links </a:t>
            </a:r>
            <a:r>
              <a:rPr lang="nb-NO" dirty="0" err="1"/>
              <a:t>are</a:t>
            </a:r>
            <a:r>
              <a:rPr lang="nb-NO" dirty="0"/>
              <a:t> </a:t>
            </a:r>
            <a:r>
              <a:rPr lang="nb-NO" dirty="0" err="1"/>
              <a:t>useful</a:t>
            </a:r>
            <a:r>
              <a:rPr lang="nb-NO" dirty="0"/>
              <a:t> </a:t>
            </a:r>
            <a:r>
              <a:rPr lang="nb-NO" dirty="0" err="1"/>
              <a:t>both</a:t>
            </a:r>
            <a:r>
              <a:rPr lang="nb-NO" dirty="0"/>
              <a:t> for forming narratives and for </a:t>
            </a:r>
            <a:r>
              <a:rPr lang="nb-NO" dirty="0" err="1"/>
              <a:t>evolving</a:t>
            </a:r>
            <a:r>
              <a:rPr lang="nb-NO" dirty="0"/>
              <a:t> APIs.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239</a:t>
            </a:fld>
            <a:endParaRPr lang="en-US"/>
          </a:p>
        </p:txBody>
      </p:sp>
    </p:spTree>
    <p:extLst>
      <p:ext uri="{BB962C8B-B14F-4D97-AF65-F5344CB8AC3E}">
        <p14:creationId xmlns:p14="http://schemas.microsoft.com/office/powerpoint/2010/main" val="211854002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of</a:t>
            </a:r>
            <a:r>
              <a:rPr lang="nb-NO" dirty="0"/>
              <a:t> </a:t>
            </a:r>
            <a:r>
              <a:rPr lang="nb-NO" dirty="0" err="1"/>
              <a:t>course</a:t>
            </a:r>
            <a:r>
              <a:rPr lang="nb-NO" dirty="0"/>
              <a:t> </a:t>
            </a:r>
            <a:r>
              <a:rPr lang="nb-NO" dirty="0" err="1"/>
              <a:t>we</a:t>
            </a:r>
            <a:r>
              <a:rPr lang="nb-NO" dirty="0"/>
              <a:t> as </a:t>
            </a:r>
            <a:r>
              <a:rPr lang="nb-NO" dirty="0" err="1"/>
              <a:t>well</a:t>
            </a:r>
            <a:r>
              <a:rPr lang="nb-NO" dirty="0"/>
              <a:t> </a:t>
            </a:r>
            <a:r>
              <a:rPr lang="nb-NO" dirty="0" err="1"/>
              <a:t>continue</a:t>
            </a:r>
            <a:r>
              <a:rPr lang="nb-NO" dirty="0"/>
              <a:t> to </a:t>
            </a:r>
            <a:r>
              <a:rPr lang="nb-NO" dirty="0" err="1"/>
              <a:t>evolve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240</a:t>
            </a:fld>
            <a:endParaRPr lang="en-US"/>
          </a:p>
        </p:txBody>
      </p:sp>
    </p:spTree>
    <p:extLst>
      <p:ext uri="{BB962C8B-B14F-4D97-AF65-F5344CB8AC3E}">
        <p14:creationId xmlns:p14="http://schemas.microsoft.com/office/powerpoint/2010/main" val="17230928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241</a:t>
            </a:fld>
            <a:endParaRPr lang="en-US"/>
          </a:p>
        </p:txBody>
      </p:sp>
    </p:spTree>
    <p:extLst>
      <p:ext uri="{BB962C8B-B14F-4D97-AF65-F5344CB8AC3E}">
        <p14:creationId xmlns:p14="http://schemas.microsoft.com/office/powerpoint/2010/main" val="175000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must support </a:t>
            </a:r>
            <a:r>
              <a:rPr lang="nb-NO" dirty="0" err="1"/>
              <a:t>change</a:t>
            </a:r>
            <a:r>
              <a:rPr lang="nb-NO" dirty="0"/>
              <a:t> and at </a:t>
            </a:r>
            <a:r>
              <a:rPr lang="nb-NO" dirty="0" err="1"/>
              <a:t>the</a:t>
            </a:r>
            <a:r>
              <a:rPr lang="nb-NO" dirty="0"/>
              <a:t> same time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a:t>
            </a:fld>
            <a:endParaRPr lang="en-US"/>
          </a:p>
        </p:txBody>
      </p:sp>
    </p:spTree>
    <p:extLst>
      <p:ext uri="{BB962C8B-B14F-4D97-AF65-F5344CB8AC3E}">
        <p14:creationId xmlns:p14="http://schemas.microsoft.com/office/powerpoint/2010/main" val="3067451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must </a:t>
            </a:r>
            <a:r>
              <a:rPr lang="nb-NO" dirty="0" err="1"/>
              <a:t>provide</a:t>
            </a:r>
            <a:r>
              <a:rPr lang="nb-NO" dirty="0"/>
              <a:t> </a:t>
            </a:r>
            <a:r>
              <a:rPr lang="nb-NO" dirty="0" err="1"/>
              <a:t>stability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a:t>
            </a:fld>
            <a:endParaRPr lang="en-US"/>
          </a:p>
        </p:txBody>
      </p:sp>
    </p:spTree>
    <p:extLst>
      <p:ext uri="{BB962C8B-B14F-4D97-AF65-F5344CB8AC3E}">
        <p14:creationId xmlns:p14="http://schemas.microsoft.com/office/powerpoint/2010/main" val="426990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In </a:t>
            </a:r>
            <a:r>
              <a:rPr lang="nb-NO" dirty="0" err="1"/>
              <a:t>fact</a:t>
            </a:r>
            <a:r>
              <a:rPr lang="nb-NO" dirty="0"/>
              <a:t> it </a:t>
            </a:r>
            <a:r>
              <a:rPr lang="nb-NO" dirty="0" err="1"/>
              <a:t>gets</a:t>
            </a:r>
            <a:r>
              <a:rPr lang="nb-NO" dirty="0"/>
              <a:t> </a:t>
            </a:r>
            <a:r>
              <a:rPr lang="nb-NO" dirty="0" err="1"/>
              <a:t>worse</a:t>
            </a:r>
            <a:r>
              <a:rPr lang="nb-NO" dirty="0"/>
              <a:t>, not </a:t>
            </a:r>
            <a:r>
              <a:rPr lang="nb-NO" dirty="0" err="1"/>
              <a:t>only</a:t>
            </a:r>
            <a:r>
              <a:rPr lang="nb-NO" dirty="0"/>
              <a:t> must </a:t>
            </a:r>
            <a:r>
              <a:rPr lang="nb-NO" dirty="0" err="1"/>
              <a:t>we</a:t>
            </a:r>
            <a:r>
              <a:rPr lang="nb-NO" dirty="0"/>
              <a:t> </a:t>
            </a:r>
            <a:r>
              <a:rPr lang="nb-NO" dirty="0" err="1"/>
              <a:t>provide</a:t>
            </a:r>
            <a:r>
              <a:rPr lang="nb-NO" dirty="0"/>
              <a:t> </a:t>
            </a:r>
            <a:r>
              <a:rPr lang="nb-NO" dirty="0" err="1"/>
              <a:t>stability</a:t>
            </a:r>
            <a:r>
              <a:rPr lang="nb-NO" dirty="0"/>
              <a:t>, </a:t>
            </a:r>
            <a:r>
              <a:rPr lang="nb-NO" dirty="0" err="1"/>
              <a:t>we</a:t>
            </a:r>
            <a:r>
              <a:rPr lang="nb-NO" dirty="0"/>
              <a:t> must </a:t>
            </a:r>
            <a:r>
              <a:rPr lang="nb-NO" dirty="0" err="1"/>
              <a:t>improve</a:t>
            </a:r>
            <a:r>
              <a:rPr lang="nb-NO" dirty="0"/>
              <a:t> </a:t>
            </a:r>
            <a:r>
              <a:rPr lang="nb-NO" dirty="0" err="1"/>
              <a:t>that</a:t>
            </a:r>
            <a:r>
              <a:rPr lang="nb-NO" dirty="0"/>
              <a:t> </a:t>
            </a:r>
            <a:r>
              <a:rPr lang="nb-NO" dirty="0" err="1"/>
              <a:t>stability</a:t>
            </a:r>
            <a:r>
              <a:rPr lang="nb-NO" dirty="0"/>
              <a:t> </a:t>
            </a:r>
            <a:r>
              <a:rPr lang="nb-NO" dirty="0" err="1"/>
              <a:t>every</a:t>
            </a:r>
            <a:r>
              <a:rPr lang="nb-NO" dirty="0"/>
              <a:t> </a:t>
            </a:r>
            <a:r>
              <a:rPr lang="nb-NO" dirty="0" err="1"/>
              <a:t>year</a:t>
            </a:r>
            <a:r>
              <a:rPr lang="nb-NO" dirty="0"/>
              <a:t>. </a:t>
            </a:r>
            <a:r>
              <a:rPr lang="nb-NO" dirty="0" err="1"/>
              <a:t>Because</a:t>
            </a:r>
            <a:r>
              <a:rPr lang="nb-NO" dirty="0"/>
              <a:t> as TV </a:t>
            </a:r>
            <a:r>
              <a:rPr lang="nb-NO" dirty="0" err="1"/>
              <a:t>streaming</a:t>
            </a:r>
            <a:r>
              <a:rPr lang="nb-NO" dirty="0"/>
              <a:t> </a:t>
            </a:r>
            <a:r>
              <a:rPr lang="nb-NO" dirty="0" err="1"/>
              <a:t>gets</a:t>
            </a:r>
            <a:r>
              <a:rPr lang="nb-NO" dirty="0"/>
              <a:t> more </a:t>
            </a:r>
            <a:r>
              <a:rPr lang="nb-NO" dirty="0" err="1"/>
              <a:t>popular</a:t>
            </a:r>
            <a:r>
              <a:rPr lang="nb-NO" dirty="0"/>
              <a:t>, it </a:t>
            </a:r>
            <a:r>
              <a:rPr lang="nb-NO" dirty="0" err="1"/>
              <a:t>takes</a:t>
            </a:r>
            <a:r>
              <a:rPr lang="nb-NO" dirty="0"/>
              <a:t> </a:t>
            </a:r>
            <a:r>
              <a:rPr lang="nb-NO" dirty="0" err="1"/>
              <a:t>on</a:t>
            </a:r>
            <a:r>
              <a:rPr lang="nb-NO" dirty="0"/>
              <a:t> more </a:t>
            </a:r>
            <a:r>
              <a:rPr lang="nb-NO" dirty="0" err="1"/>
              <a:t>of</a:t>
            </a:r>
            <a:r>
              <a:rPr lang="nb-NO" dirty="0"/>
              <a:t> </a:t>
            </a:r>
            <a:r>
              <a:rPr lang="nb-NO" dirty="0" err="1"/>
              <a:t>the</a:t>
            </a:r>
            <a:r>
              <a:rPr lang="nb-NO" dirty="0"/>
              <a:t> </a:t>
            </a:r>
            <a:r>
              <a:rPr lang="nb-NO" dirty="0" err="1"/>
              <a:t>responsbility</a:t>
            </a:r>
            <a:r>
              <a:rPr lang="nb-NO" dirty="0"/>
              <a:t> </a:t>
            </a:r>
            <a:r>
              <a:rPr lang="nb-NO" dirty="0" err="1"/>
              <a:t>of</a:t>
            </a:r>
            <a:r>
              <a:rPr lang="nb-NO" dirty="0"/>
              <a:t> </a:t>
            </a:r>
            <a:r>
              <a:rPr lang="nb-NO" dirty="0" err="1"/>
              <a:t>the</a:t>
            </a:r>
            <a:r>
              <a:rPr lang="nb-NO" dirty="0"/>
              <a:t> </a:t>
            </a:r>
            <a:r>
              <a:rPr lang="nb-NO" dirty="0" err="1"/>
              <a:t>traditional</a:t>
            </a:r>
            <a:r>
              <a:rPr lang="nb-NO" dirty="0"/>
              <a:t> linear </a:t>
            </a:r>
            <a:r>
              <a:rPr lang="nb-NO" dirty="0" err="1"/>
              <a:t>broadcast</a:t>
            </a:r>
            <a:r>
              <a:rPr lang="nb-NO" dirty="0"/>
              <a:t> for </a:t>
            </a:r>
            <a:r>
              <a:rPr lang="nb-NO" dirty="0" err="1"/>
              <a:t>having</a:t>
            </a:r>
            <a:r>
              <a:rPr lang="nb-NO" dirty="0"/>
              <a:t> a </a:t>
            </a:r>
            <a:r>
              <a:rPr lang="nb-NO" dirty="0" err="1"/>
              <a:t>high</a:t>
            </a:r>
            <a:r>
              <a:rPr lang="nb-NO" dirty="0"/>
              <a:t> </a:t>
            </a:r>
            <a:r>
              <a:rPr lang="nb-NO" dirty="0" err="1"/>
              <a:t>uptime</a:t>
            </a:r>
            <a:r>
              <a:rPr lang="nb-NO" dirty="0"/>
              <a:t>. As a </a:t>
            </a:r>
            <a:r>
              <a:rPr lang="nb-NO" dirty="0" err="1"/>
              <a:t>public</a:t>
            </a:r>
            <a:r>
              <a:rPr lang="nb-NO" dirty="0"/>
              <a:t> </a:t>
            </a:r>
            <a:r>
              <a:rPr lang="nb-NO" dirty="0" err="1"/>
              <a:t>broadcaster</a:t>
            </a:r>
            <a:r>
              <a:rPr lang="nb-NO" dirty="0"/>
              <a:t>, in </a:t>
            </a:r>
            <a:r>
              <a:rPr lang="nb-NO" dirty="0" err="1"/>
              <a:t>the</a:t>
            </a:r>
            <a:r>
              <a:rPr lang="nb-NO" dirty="0"/>
              <a:t> case </a:t>
            </a:r>
            <a:r>
              <a:rPr lang="nb-NO" dirty="0" err="1"/>
              <a:t>of</a:t>
            </a:r>
            <a:r>
              <a:rPr lang="nb-NO" dirty="0"/>
              <a:t> a </a:t>
            </a:r>
            <a:r>
              <a:rPr lang="nb-NO" dirty="0" err="1"/>
              <a:t>national</a:t>
            </a:r>
            <a:r>
              <a:rPr lang="nb-NO" dirty="0"/>
              <a:t> </a:t>
            </a:r>
            <a:r>
              <a:rPr lang="nb-NO" dirty="0" err="1"/>
              <a:t>crisis</a:t>
            </a:r>
            <a:r>
              <a:rPr lang="nb-NO" dirty="0"/>
              <a:t>, for </a:t>
            </a:r>
            <a:r>
              <a:rPr lang="nb-NO" dirty="0" err="1"/>
              <a:t>instance</a:t>
            </a:r>
            <a:r>
              <a:rPr lang="nb-NO" dirty="0"/>
              <a:t> a </a:t>
            </a:r>
            <a:r>
              <a:rPr lang="nb-NO" dirty="0" err="1"/>
              <a:t>pandemic</a:t>
            </a:r>
            <a:r>
              <a:rPr lang="nb-NO" dirty="0"/>
              <a:t>, </a:t>
            </a:r>
            <a:r>
              <a:rPr lang="nb-NO" dirty="0" err="1"/>
              <a:t>we</a:t>
            </a:r>
            <a:r>
              <a:rPr lang="nb-NO" dirty="0"/>
              <a:t> must be up to tell </a:t>
            </a:r>
            <a:r>
              <a:rPr lang="nb-NO" dirty="0" err="1"/>
              <a:t>the</a:t>
            </a:r>
            <a:r>
              <a:rPr lang="nb-NO" dirty="0"/>
              <a:t> </a:t>
            </a:r>
            <a:r>
              <a:rPr lang="nb-NO" dirty="0" err="1"/>
              <a:t>public</a:t>
            </a:r>
            <a:r>
              <a:rPr lang="nb-NO" dirty="0"/>
              <a:t> </a:t>
            </a:r>
            <a:r>
              <a:rPr lang="nb-NO" dirty="0" err="1"/>
              <a:t>what</a:t>
            </a:r>
            <a:r>
              <a:rPr lang="nb-NO" dirty="0"/>
              <a:t> has </a:t>
            </a:r>
            <a:r>
              <a:rPr lang="nb-NO" dirty="0" err="1"/>
              <a:t>happened</a:t>
            </a:r>
            <a:r>
              <a:rPr lang="nb-NO" dirty="0"/>
              <a:t>. </a:t>
            </a:r>
            <a:r>
              <a:rPr lang="nb-NO" dirty="0" err="1"/>
              <a:t>That’s</a:t>
            </a:r>
            <a:r>
              <a:rPr lang="nb-NO" dirty="0"/>
              <a:t> part </a:t>
            </a:r>
            <a:r>
              <a:rPr lang="nb-NO" dirty="0" err="1"/>
              <a:t>of</a:t>
            </a:r>
            <a:r>
              <a:rPr lang="nb-NO" dirty="0"/>
              <a:t> </a:t>
            </a:r>
            <a:r>
              <a:rPr lang="nb-NO" dirty="0" err="1"/>
              <a:t>our</a:t>
            </a:r>
            <a:r>
              <a:rPr lang="nb-NO" dirty="0"/>
              <a:t> </a:t>
            </a:r>
            <a:r>
              <a:rPr lang="nb-NO" dirty="0" err="1"/>
              <a:t>mission</a:t>
            </a:r>
            <a:r>
              <a:rPr lang="nb-NO" dirty="0"/>
              <a:t> as a </a:t>
            </a:r>
            <a:r>
              <a:rPr lang="nb-NO" dirty="0" err="1"/>
              <a:t>public</a:t>
            </a:r>
            <a:r>
              <a:rPr lang="nb-NO" dirty="0"/>
              <a:t> </a:t>
            </a:r>
            <a:r>
              <a:rPr lang="nb-NO" dirty="0" err="1"/>
              <a:t>broadcaster</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a:t>
            </a:fld>
            <a:endParaRPr lang="en-US"/>
          </a:p>
        </p:txBody>
      </p:sp>
    </p:spTree>
    <p:extLst>
      <p:ext uri="{BB962C8B-B14F-4D97-AF65-F5344CB8AC3E}">
        <p14:creationId xmlns:p14="http://schemas.microsoft.com/office/powerpoint/2010/main" val="3862267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From a </a:t>
            </a:r>
            <a:r>
              <a:rPr lang="nb-NO" dirty="0" err="1"/>
              <a:t>technical</a:t>
            </a:r>
            <a:r>
              <a:rPr lang="nb-NO" dirty="0"/>
              <a:t> </a:t>
            </a:r>
            <a:r>
              <a:rPr lang="nb-NO" dirty="0" err="1"/>
              <a:t>perspective</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28</a:t>
            </a:fld>
            <a:endParaRPr lang="en-US"/>
          </a:p>
        </p:txBody>
      </p:sp>
    </p:spTree>
    <p:extLst>
      <p:ext uri="{BB962C8B-B14F-4D97-AF65-F5344CB8AC3E}">
        <p14:creationId xmlns:p14="http://schemas.microsoft.com/office/powerpoint/2010/main" val="2938690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I’m</a:t>
            </a:r>
            <a:r>
              <a:rPr lang="nb-NO" dirty="0"/>
              <a:t> </a:t>
            </a:r>
            <a:r>
              <a:rPr lang="nb-NO" dirty="0" err="1"/>
              <a:t>going</a:t>
            </a:r>
            <a:r>
              <a:rPr lang="nb-NO" dirty="0"/>
              <a:t> to talk </a:t>
            </a:r>
            <a:r>
              <a:rPr lang="nb-NO" dirty="0" err="1"/>
              <a:t>about</a:t>
            </a:r>
            <a:r>
              <a:rPr lang="nb-NO" dirty="0"/>
              <a:t> </a:t>
            </a:r>
            <a:r>
              <a:rPr lang="nb-NO" dirty="0" err="1"/>
              <a:t>the</a:t>
            </a:r>
            <a:r>
              <a:rPr lang="nb-NO" dirty="0"/>
              <a:t> Player API </a:t>
            </a:r>
            <a:r>
              <a:rPr lang="nb-NO" dirty="0" err="1"/>
              <a:t>which</a:t>
            </a:r>
            <a:r>
              <a:rPr lang="nb-NO" dirty="0"/>
              <a:t> is </a:t>
            </a:r>
            <a:r>
              <a:rPr lang="nb-NO" dirty="0" err="1"/>
              <a:t>what</a:t>
            </a:r>
            <a:r>
              <a:rPr lang="nb-NO" dirty="0"/>
              <a:t> </a:t>
            </a:r>
            <a:r>
              <a:rPr lang="nb-NO" dirty="0" err="1"/>
              <a:t>I’m</a:t>
            </a:r>
            <a:r>
              <a:rPr lang="nb-NO" dirty="0"/>
              <a:t> </a:t>
            </a:r>
            <a:r>
              <a:rPr lang="nb-NO" dirty="0" err="1"/>
              <a:t>working</a:t>
            </a:r>
            <a:r>
              <a:rPr lang="nb-NO" dirty="0"/>
              <a:t> on. It serves metadata and media manifests for TV shows to all </a:t>
            </a:r>
            <a:r>
              <a:rPr lang="nb-NO" dirty="0" err="1"/>
              <a:t>those</a:t>
            </a:r>
            <a:r>
              <a:rPr lang="nb-NO" dirty="0"/>
              <a:t> different </a:t>
            </a:r>
            <a:r>
              <a:rPr lang="nb-NO" dirty="0" err="1"/>
              <a:t>clients</a:t>
            </a:r>
            <a:r>
              <a:rPr lang="nb-NO" dirty="0"/>
              <a:t> </a:t>
            </a:r>
            <a:r>
              <a:rPr lang="nb-NO" dirty="0" err="1"/>
              <a:t>that</a:t>
            </a:r>
            <a:r>
              <a:rPr lang="nb-NO" dirty="0"/>
              <a:t> </a:t>
            </a:r>
            <a:r>
              <a:rPr lang="nb-NO" dirty="0" err="1"/>
              <a:t>people</a:t>
            </a:r>
            <a:r>
              <a:rPr lang="nb-NO" dirty="0"/>
              <a:t> </a:t>
            </a:r>
            <a:r>
              <a:rPr lang="nb-NO" dirty="0" err="1"/>
              <a:t>use</a:t>
            </a:r>
            <a:r>
              <a:rPr lang="nb-NO" dirty="0"/>
              <a:t> to </a:t>
            </a:r>
            <a:r>
              <a:rPr lang="nb-NO" dirty="0" err="1"/>
              <a:t>watch</a:t>
            </a:r>
            <a:r>
              <a:rPr lang="nb-NO" dirty="0"/>
              <a:t> TV online.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29</a:t>
            </a:fld>
            <a:endParaRPr lang="en-US"/>
          </a:p>
        </p:txBody>
      </p:sp>
    </p:spTree>
    <p:extLst>
      <p:ext uri="{BB962C8B-B14F-4D97-AF65-F5344CB8AC3E}">
        <p14:creationId xmlns:p14="http://schemas.microsoft.com/office/powerpoint/2010/main" val="2966671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dirty="0" err="1"/>
              <a:t>There</a:t>
            </a:r>
            <a:r>
              <a:rPr lang="nb-NO" dirty="0"/>
              <a:t> </a:t>
            </a:r>
            <a:r>
              <a:rPr lang="nb-NO" dirty="0" err="1"/>
              <a:t>are</a:t>
            </a:r>
            <a:r>
              <a:rPr lang="nb-NO" dirty="0"/>
              <a:t> a </a:t>
            </a:r>
            <a:r>
              <a:rPr lang="nb-NO" dirty="0" err="1"/>
              <a:t>bunch</a:t>
            </a:r>
            <a:r>
              <a:rPr lang="nb-NO" dirty="0"/>
              <a:t> </a:t>
            </a:r>
            <a:r>
              <a:rPr lang="nb-NO" dirty="0" err="1"/>
              <a:t>of</a:t>
            </a:r>
            <a:r>
              <a:rPr lang="nb-NO" dirty="0"/>
              <a:t> different </a:t>
            </a:r>
            <a:r>
              <a:rPr lang="nb-NO" dirty="0" err="1"/>
              <a:t>clients</a:t>
            </a:r>
            <a:r>
              <a:rPr lang="nb-NO" dirty="0"/>
              <a:t>. </a:t>
            </a:r>
            <a:r>
              <a:rPr lang="nb-NO" dirty="0" err="1"/>
              <a:t>You</a:t>
            </a:r>
            <a:r>
              <a:rPr lang="nb-NO" dirty="0"/>
              <a:t> have </a:t>
            </a:r>
            <a:r>
              <a:rPr lang="nb-NO" dirty="0" err="1"/>
              <a:t>your</a:t>
            </a:r>
            <a:r>
              <a:rPr lang="nb-NO" dirty="0"/>
              <a:t> laptops, </a:t>
            </a:r>
            <a:r>
              <a:rPr lang="nb-NO" dirty="0" err="1"/>
              <a:t>your</a:t>
            </a:r>
            <a:r>
              <a:rPr lang="nb-NO" dirty="0"/>
              <a:t> </a:t>
            </a:r>
            <a:r>
              <a:rPr lang="nb-NO" dirty="0" err="1"/>
              <a:t>tablets</a:t>
            </a:r>
            <a:r>
              <a:rPr lang="nb-NO" dirty="0"/>
              <a:t>, </a:t>
            </a:r>
            <a:r>
              <a:rPr lang="nb-NO" dirty="0" err="1"/>
              <a:t>your</a:t>
            </a:r>
            <a:r>
              <a:rPr lang="nb-NO" dirty="0"/>
              <a:t> </a:t>
            </a:r>
            <a:r>
              <a:rPr lang="nb-NO" dirty="0" err="1"/>
              <a:t>phones</a:t>
            </a:r>
            <a:r>
              <a:rPr lang="nb-NO" dirty="0"/>
              <a:t>, </a:t>
            </a:r>
            <a:r>
              <a:rPr lang="nb-NO" dirty="0" err="1"/>
              <a:t>your</a:t>
            </a:r>
            <a:r>
              <a:rPr lang="nb-NO" dirty="0"/>
              <a:t> smart-TVs. </a:t>
            </a:r>
            <a:r>
              <a:rPr lang="nb-NO" dirty="0" err="1"/>
              <a:t>Very</a:t>
            </a:r>
            <a:r>
              <a:rPr lang="nb-NO" dirty="0"/>
              <a:t> </a:t>
            </a:r>
            <a:r>
              <a:rPr lang="nb-NO" dirty="0" err="1"/>
              <a:t>roughly</a:t>
            </a:r>
            <a:r>
              <a:rPr lang="nb-NO" dirty="0"/>
              <a:t> </a:t>
            </a:r>
            <a:r>
              <a:rPr lang="nb-NO" dirty="0" err="1"/>
              <a:t>you</a:t>
            </a:r>
            <a:r>
              <a:rPr lang="nb-NO" dirty="0"/>
              <a:t> </a:t>
            </a:r>
            <a:r>
              <a:rPr lang="nb-NO" dirty="0" err="1"/>
              <a:t>can</a:t>
            </a:r>
            <a:r>
              <a:rPr lang="nb-NO" dirty="0"/>
              <a:t> </a:t>
            </a:r>
            <a:r>
              <a:rPr lang="nb-NO" dirty="0" err="1"/>
              <a:t>group</a:t>
            </a:r>
            <a:r>
              <a:rPr lang="nb-NO" dirty="0"/>
              <a:t> </a:t>
            </a:r>
            <a:r>
              <a:rPr lang="nb-NO" dirty="0" err="1"/>
              <a:t>them</a:t>
            </a:r>
            <a:r>
              <a:rPr lang="nb-NO" dirty="0"/>
              <a:t> </a:t>
            </a:r>
            <a:r>
              <a:rPr lang="nb-NO" dirty="0" err="1"/>
              <a:t>into</a:t>
            </a:r>
            <a:r>
              <a:rPr lang="nb-NO" dirty="0"/>
              <a:t> </a:t>
            </a:r>
            <a:r>
              <a:rPr lang="nb-NO" dirty="0" err="1"/>
              <a:t>two</a:t>
            </a:r>
            <a:r>
              <a:rPr lang="nb-NO" dirty="0"/>
              <a:t> </a:t>
            </a:r>
            <a:r>
              <a:rPr lang="nb-NO" dirty="0" err="1"/>
              <a:t>groups</a:t>
            </a:r>
            <a:r>
              <a:rPr lang="nb-NO" dirty="0"/>
              <a:t>. </a:t>
            </a:r>
          </a:p>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30</a:t>
            </a:fld>
            <a:endParaRPr lang="en-US"/>
          </a:p>
        </p:txBody>
      </p:sp>
    </p:spTree>
    <p:extLst>
      <p:ext uri="{BB962C8B-B14F-4D97-AF65-F5344CB8AC3E}">
        <p14:creationId xmlns:p14="http://schemas.microsoft.com/office/powerpoint/2010/main" val="1330880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On </a:t>
            </a:r>
            <a:r>
              <a:rPr lang="nb-NO" dirty="0" err="1"/>
              <a:t>the</a:t>
            </a:r>
            <a:r>
              <a:rPr lang="nb-NO" dirty="0"/>
              <a:t> </a:t>
            </a:r>
            <a:r>
              <a:rPr lang="nb-NO" dirty="0" err="1"/>
              <a:t>one</a:t>
            </a:r>
            <a:r>
              <a:rPr lang="nb-NO" dirty="0"/>
              <a:t> hand </a:t>
            </a:r>
            <a:r>
              <a:rPr lang="nb-NO" dirty="0" err="1"/>
              <a:t>you</a:t>
            </a:r>
            <a:r>
              <a:rPr lang="nb-NO" dirty="0"/>
              <a:t> have progressive </a:t>
            </a:r>
            <a:r>
              <a:rPr lang="nb-NO" dirty="0" err="1"/>
              <a:t>clients</a:t>
            </a:r>
            <a:r>
              <a:rPr lang="nb-NO" dirty="0"/>
              <a:t>, like </a:t>
            </a:r>
            <a:r>
              <a:rPr lang="nb-NO" dirty="0" err="1"/>
              <a:t>our</a:t>
            </a:r>
            <a:r>
              <a:rPr lang="nb-NO" dirty="0"/>
              <a:t> </a:t>
            </a:r>
            <a:r>
              <a:rPr lang="nb-NO" dirty="0" err="1"/>
              <a:t>browser</a:t>
            </a:r>
            <a:r>
              <a:rPr lang="nb-NO" dirty="0"/>
              <a:t> </a:t>
            </a:r>
            <a:r>
              <a:rPr lang="nb-NO" dirty="0" err="1"/>
              <a:t>client</a:t>
            </a:r>
            <a:r>
              <a:rPr lang="nb-NO" dirty="0"/>
              <a:t>, </a:t>
            </a:r>
            <a:r>
              <a:rPr lang="nb-NO" dirty="0" err="1"/>
              <a:t>that</a:t>
            </a:r>
            <a:r>
              <a:rPr lang="nb-NO" dirty="0"/>
              <a:t> </a:t>
            </a:r>
            <a:r>
              <a:rPr lang="nb-NO" dirty="0" err="1"/>
              <a:t>might</a:t>
            </a:r>
            <a:r>
              <a:rPr lang="nb-NO" dirty="0"/>
              <a:t> </a:t>
            </a:r>
            <a:r>
              <a:rPr lang="nb-NO" dirty="0" err="1"/>
              <a:t>deploy</a:t>
            </a:r>
            <a:r>
              <a:rPr lang="nb-NO" dirty="0"/>
              <a:t> </a:t>
            </a:r>
            <a:r>
              <a:rPr lang="nb-NO" dirty="0" err="1"/>
              <a:t>every</a:t>
            </a:r>
            <a:r>
              <a:rPr lang="nb-NO" dirty="0"/>
              <a:t> </a:t>
            </a:r>
            <a:r>
              <a:rPr lang="nb-NO" dirty="0" err="1"/>
              <a:t>day</a:t>
            </a:r>
            <a:r>
              <a:rPr lang="nb-NO" dirty="0"/>
              <a:t> and </a:t>
            </a:r>
            <a:r>
              <a:rPr lang="nb-NO" dirty="0" err="1"/>
              <a:t>try</a:t>
            </a:r>
            <a:r>
              <a:rPr lang="nb-NO" dirty="0"/>
              <a:t> </a:t>
            </a:r>
            <a:r>
              <a:rPr lang="nb-NO" dirty="0" err="1"/>
              <a:t>out</a:t>
            </a:r>
            <a:r>
              <a:rPr lang="nb-NO" dirty="0"/>
              <a:t> </a:t>
            </a:r>
            <a:r>
              <a:rPr lang="nb-NO" dirty="0" err="1"/>
              <a:t>new</a:t>
            </a:r>
            <a:r>
              <a:rPr lang="nb-NO" dirty="0"/>
              <a:t> </a:t>
            </a:r>
            <a:r>
              <a:rPr lang="nb-NO" dirty="0" err="1"/>
              <a:t>features</a:t>
            </a:r>
            <a:r>
              <a:rPr lang="nb-NO" dirty="0"/>
              <a:t>. This </a:t>
            </a:r>
            <a:r>
              <a:rPr lang="nb-NO" dirty="0" err="1"/>
              <a:t>also</a:t>
            </a:r>
            <a:r>
              <a:rPr lang="nb-NO" dirty="0"/>
              <a:t> </a:t>
            </a:r>
            <a:r>
              <a:rPr lang="nb-NO" dirty="0" err="1"/>
              <a:t>includes</a:t>
            </a:r>
            <a:r>
              <a:rPr lang="nb-NO" dirty="0"/>
              <a:t> </a:t>
            </a:r>
            <a:r>
              <a:rPr lang="nb-NO" dirty="0" err="1"/>
              <a:t>our</a:t>
            </a:r>
            <a:r>
              <a:rPr lang="nb-NO" dirty="0"/>
              <a:t> apps for iOS and Android.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31</a:t>
            </a:fld>
            <a:endParaRPr lang="en-US"/>
          </a:p>
        </p:txBody>
      </p:sp>
    </p:spTree>
    <p:extLst>
      <p:ext uri="{BB962C8B-B14F-4D97-AF65-F5344CB8AC3E}">
        <p14:creationId xmlns:p14="http://schemas.microsoft.com/office/powerpoint/2010/main" val="316488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if</a:t>
            </a:r>
            <a:r>
              <a:rPr lang="nb-NO" dirty="0"/>
              <a:t> </a:t>
            </a:r>
            <a:r>
              <a:rPr lang="nb-NO" dirty="0" err="1"/>
              <a:t>you’re</a:t>
            </a:r>
            <a:r>
              <a:rPr lang="nb-NO" dirty="0"/>
              <a:t> a Norwegian, </a:t>
            </a:r>
            <a:r>
              <a:rPr lang="nb-NO" dirty="0" err="1"/>
              <a:t>you</a:t>
            </a:r>
            <a:r>
              <a:rPr lang="nb-NO" dirty="0"/>
              <a:t> </a:t>
            </a:r>
            <a:r>
              <a:rPr lang="nb-NO" dirty="0" err="1"/>
              <a:t>can</a:t>
            </a:r>
            <a:r>
              <a:rPr lang="nb-NO" dirty="0"/>
              <a:t> </a:t>
            </a:r>
            <a:r>
              <a:rPr lang="nb-NO" dirty="0" err="1"/>
              <a:t>use</a:t>
            </a:r>
            <a:r>
              <a:rPr lang="nb-NO" dirty="0"/>
              <a:t> </a:t>
            </a:r>
            <a:r>
              <a:rPr lang="nb-NO" dirty="0" err="1"/>
              <a:t>our</a:t>
            </a:r>
            <a:r>
              <a:rPr lang="nb-NO" dirty="0"/>
              <a:t> service, NRK TV, to </a:t>
            </a:r>
            <a:r>
              <a:rPr lang="nb-NO" dirty="0" err="1"/>
              <a:t>watch</a:t>
            </a:r>
            <a:r>
              <a:rPr lang="nb-NO" dirty="0"/>
              <a:t> TV </a:t>
            </a:r>
            <a:r>
              <a:rPr lang="nb-NO" dirty="0" err="1"/>
              <a:t>programming</a:t>
            </a:r>
            <a:r>
              <a:rPr lang="nb-NO" dirty="0"/>
              <a:t> for a Norwegian </a:t>
            </a:r>
            <a:r>
              <a:rPr lang="nb-NO" dirty="0" err="1"/>
              <a:t>audience</a:t>
            </a:r>
            <a:r>
              <a:rPr lang="nb-NO" dirty="0"/>
              <a:t>, </a:t>
            </a:r>
            <a:r>
              <a:rPr lang="nb-NO" dirty="0" err="1"/>
              <a:t>using</a:t>
            </a:r>
            <a:r>
              <a:rPr lang="nb-NO" dirty="0"/>
              <a:t> </a:t>
            </a:r>
            <a:r>
              <a:rPr lang="nb-NO" dirty="0" err="1"/>
              <a:t>your</a:t>
            </a:r>
            <a:r>
              <a:rPr lang="nb-NO" dirty="0"/>
              <a:t> </a:t>
            </a:r>
            <a:r>
              <a:rPr lang="nb-NO" dirty="0" err="1"/>
              <a:t>browser</a:t>
            </a:r>
            <a:r>
              <a:rPr lang="nb-NO" dirty="0"/>
              <a:t>, </a:t>
            </a:r>
            <a:r>
              <a:rPr lang="nb-NO" dirty="0" err="1"/>
              <a:t>your</a:t>
            </a:r>
            <a:r>
              <a:rPr lang="nb-NO" dirty="0"/>
              <a:t> mobile </a:t>
            </a:r>
            <a:r>
              <a:rPr lang="nb-NO" dirty="0" err="1"/>
              <a:t>phone</a:t>
            </a:r>
            <a:r>
              <a:rPr lang="nb-NO" dirty="0"/>
              <a:t> or </a:t>
            </a:r>
            <a:r>
              <a:rPr lang="nb-NO" dirty="0" err="1"/>
              <a:t>your</a:t>
            </a:r>
            <a:r>
              <a:rPr lang="nb-NO" dirty="0"/>
              <a:t> smart TV. It is a </a:t>
            </a:r>
            <a:r>
              <a:rPr lang="nb-NO" dirty="0" err="1"/>
              <a:t>serious</a:t>
            </a:r>
            <a:r>
              <a:rPr lang="nb-NO" dirty="0"/>
              <a:t> software system in </a:t>
            </a:r>
            <a:r>
              <a:rPr lang="nb-NO" dirty="0" err="1"/>
              <a:t>the</a:t>
            </a:r>
            <a:r>
              <a:rPr lang="nb-NO" dirty="0"/>
              <a:t> </a:t>
            </a:r>
            <a:r>
              <a:rPr lang="nb-NO" dirty="0" err="1"/>
              <a:t>sense</a:t>
            </a:r>
            <a:r>
              <a:rPr lang="nb-NO" dirty="0"/>
              <a:t> </a:t>
            </a:r>
            <a:r>
              <a:rPr lang="nb-NO" dirty="0" err="1"/>
              <a:t>that</a:t>
            </a:r>
            <a:r>
              <a:rPr lang="nb-NO" dirty="0"/>
              <a:t> </a:t>
            </a:r>
            <a:r>
              <a:rPr lang="nb-NO" dirty="0" err="1"/>
              <a:t>we</a:t>
            </a:r>
            <a:r>
              <a:rPr lang="nb-NO" dirty="0"/>
              <a:t> have </a:t>
            </a:r>
            <a:r>
              <a:rPr lang="nb-NO" dirty="0" err="1"/>
              <a:t>something</a:t>
            </a:r>
            <a:r>
              <a:rPr lang="nb-NO" dirty="0"/>
              <a:t> like half a million </a:t>
            </a:r>
            <a:r>
              <a:rPr lang="nb-NO" dirty="0" err="1"/>
              <a:t>users</a:t>
            </a:r>
            <a:r>
              <a:rPr lang="nb-NO" dirty="0"/>
              <a:t> </a:t>
            </a:r>
            <a:r>
              <a:rPr lang="nb-NO" dirty="0" err="1"/>
              <a:t>watching</a:t>
            </a:r>
            <a:r>
              <a:rPr lang="nb-NO" dirty="0"/>
              <a:t> </a:t>
            </a:r>
            <a:r>
              <a:rPr lang="nb-NO" dirty="0" err="1"/>
              <a:t>roughly</a:t>
            </a:r>
            <a:r>
              <a:rPr lang="nb-NO" dirty="0"/>
              <a:t> half a million </a:t>
            </a:r>
            <a:r>
              <a:rPr lang="nb-NO" dirty="0" err="1"/>
              <a:t>hours</a:t>
            </a:r>
            <a:r>
              <a:rPr lang="nb-NO" dirty="0"/>
              <a:t> </a:t>
            </a:r>
            <a:r>
              <a:rPr lang="nb-NO" dirty="0" err="1"/>
              <a:t>of</a:t>
            </a:r>
            <a:r>
              <a:rPr lang="nb-NO" dirty="0"/>
              <a:t> </a:t>
            </a:r>
            <a:r>
              <a:rPr lang="nb-NO" dirty="0" err="1"/>
              <a:t>content</a:t>
            </a:r>
            <a:r>
              <a:rPr lang="nb-NO" dirty="0"/>
              <a:t> </a:t>
            </a:r>
            <a:r>
              <a:rPr lang="nb-NO" dirty="0" err="1"/>
              <a:t>every</a:t>
            </a:r>
            <a:r>
              <a:rPr lang="nb-NO" dirty="0"/>
              <a:t> </a:t>
            </a:r>
            <a:r>
              <a:rPr lang="nb-NO" dirty="0" err="1"/>
              <a:t>day</a:t>
            </a:r>
            <a:r>
              <a:rPr lang="nb-NO" dirty="0"/>
              <a:t>. </a:t>
            </a:r>
            <a:r>
              <a:rPr lang="nb-NO" dirty="0" err="1"/>
              <a:t>I’m</a:t>
            </a:r>
            <a:r>
              <a:rPr lang="nb-NO" dirty="0"/>
              <a:t> telling </a:t>
            </a:r>
            <a:r>
              <a:rPr lang="nb-NO" dirty="0" err="1"/>
              <a:t>you</a:t>
            </a:r>
            <a:r>
              <a:rPr lang="nb-NO" dirty="0"/>
              <a:t> </a:t>
            </a:r>
            <a:r>
              <a:rPr lang="nb-NO" dirty="0" err="1"/>
              <a:t>that</a:t>
            </a:r>
            <a:r>
              <a:rPr lang="nb-NO" dirty="0"/>
              <a:t> as sort </a:t>
            </a:r>
            <a:r>
              <a:rPr lang="nb-NO" dirty="0" err="1"/>
              <a:t>of</a:t>
            </a:r>
            <a:r>
              <a:rPr lang="nb-NO" dirty="0"/>
              <a:t> a </a:t>
            </a:r>
            <a:r>
              <a:rPr lang="nb-NO" dirty="0" err="1"/>
              <a:t>backdrop</a:t>
            </a:r>
            <a:r>
              <a:rPr lang="nb-NO" dirty="0"/>
              <a:t> or </a:t>
            </a:r>
            <a:r>
              <a:rPr lang="nb-NO" dirty="0" err="1"/>
              <a:t>context</a:t>
            </a:r>
            <a:r>
              <a:rPr lang="nb-NO" dirty="0"/>
              <a:t> for </a:t>
            </a:r>
            <a:r>
              <a:rPr lang="nb-NO" dirty="0" err="1"/>
              <a:t>the</a:t>
            </a:r>
            <a:r>
              <a:rPr lang="nb-NO" dirty="0"/>
              <a:t> talk. It has an </a:t>
            </a:r>
            <a:r>
              <a:rPr lang="nb-NO" dirty="0" err="1"/>
              <a:t>impact</a:t>
            </a:r>
            <a:r>
              <a:rPr lang="nb-NO" dirty="0"/>
              <a:t> in terms </a:t>
            </a:r>
            <a:r>
              <a:rPr lang="nb-NO" dirty="0" err="1"/>
              <a:t>of</a:t>
            </a:r>
            <a:r>
              <a:rPr lang="nb-NO" dirty="0"/>
              <a:t> </a:t>
            </a:r>
            <a:r>
              <a:rPr lang="nb-NO" dirty="0" err="1"/>
              <a:t>how</a:t>
            </a:r>
            <a:r>
              <a:rPr lang="nb-NO" dirty="0"/>
              <a:t> </a:t>
            </a:r>
            <a:r>
              <a:rPr lang="nb-NO" dirty="0" err="1"/>
              <a:t>we</a:t>
            </a:r>
            <a:r>
              <a:rPr lang="nb-NO" dirty="0"/>
              <a:t> </a:t>
            </a:r>
            <a:r>
              <a:rPr lang="nb-NO" dirty="0" err="1"/>
              <a:t>approach</a:t>
            </a:r>
            <a:r>
              <a:rPr lang="nb-NO" dirty="0"/>
              <a:t> </a:t>
            </a:r>
            <a:r>
              <a:rPr lang="nb-NO" dirty="0" err="1"/>
              <a:t>evolving</a:t>
            </a:r>
            <a:r>
              <a:rPr lang="nb-NO" dirty="0"/>
              <a:t> </a:t>
            </a:r>
            <a:r>
              <a:rPr lang="nb-NO" dirty="0" err="1"/>
              <a:t>our</a:t>
            </a:r>
            <a:r>
              <a:rPr lang="nb-NO" dirty="0"/>
              <a:t> </a:t>
            </a:r>
            <a:r>
              <a:rPr lang="nb-NO" dirty="0" err="1"/>
              <a:t>architecture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a:t>
            </a:fld>
            <a:endParaRPr lang="en-US"/>
          </a:p>
        </p:txBody>
      </p:sp>
    </p:spTree>
    <p:extLst>
      <p:ext uri="{BB962C8B-B14F-4D97-AF65-F5344CB8AC3E}">
        <p14:creationId xmlns:p14="http://schemas.microsoft.com/office/powerpoint/2010/main" val="999295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On </a:t>
            </a:r>
            <a:r>
              <a:rPr lang="nb-NO" dirty="0" err="1"/>
              <a:t>the</a:t>
            </a:r>
            <a:r>
              <a:rPr lang="nb-NO" dirty="0"/>
              <a:t> </a:t>
            </a:r>
            <a:r>
              <a:rPr lang="nb-NO" dirty="0" err="1"/>
              <a:t>other</a:t>
            </a:r>
            <a:r>
              <a:rPr lang="nb-NO" dirty="0"/>
              <a:t> hand </a:t>
            </a:r>
            <a:r>
              <a:rPr lang="nb-NO" dirty="0" err="1"/>
              <a:t>you</a:t>
            </a:r>
            <a:r>
              <a:rPr lang="nb-NO" dirty="0"/>
              <a:t> have </a:t>
            </a:r>
            <a:r>
              <a:rPr lang="nb-NO" dirty="0" err="1"/>
              <a:t>legacy</a:t>
            </a:r>
            <a:r>
              <a:rPr lang="nb-NO" dirty="0"/>
              <a:t> </a:t>
            </a:r>
            <a:r>
              <a:rPr lang="nb-NO" dirty="0" err="1"/>
              <a:t>clients</a:t>
            </a:r>
            <a:r>
              <a:rPr lang="nb-NO" dirty="0"/>
              <a:t>, </a:t>
            </a:r>
            <a:r>
              <a:rPr lang="nb-NO" dirty="0" err="1"/>
              <a:t>such</a:t>
            </a:r>
            <a:r>
              <a:rPr lang="nb-NO" dirty="0"/>
              <a:t> as </a:t>
            </a:r>
            <a:r>
              <a:rPr lang="nb-NO" dirty="0" err="1"/>
              <a:t>clients</a:t>
            </a:r>
            <a:r>
              <a:rPr lang="nb-NO" dirty="0"/>
              <a:t> </a:t>
            </a:r>
            <a:r>
              <a:rPr lang="nb-NO" dirty="0" err="1"/>
              <a:t>running</a:t>
            </a:r>
            <a:r>
              <a:rPr lang="nb-NO" dirty="0"/>
              <a:t> </a:t>
            </a:r>
            <a:r>
              <a:rPr lang="nb-NO" dirty="0" err="1"/>
              <a:t>on</a:t>
            </a:r>
            <a:r>
              <a:rPr lang="nb-NO" dirty="0"/>
              <a:t> an old smart TV. It </a:t>
            </a:r>
            <a:r>
              <a:rPr lang="nb-NO" dirty="0" err="1"/>
              <a:t>doesn’t</a:t>
            </a:r>
            <a:r>
              <a:rPr lang="nb-NO" dirty="0"/>
              <a:t> </a:t>
            </a:r>
            <a:r>
              <a:rPr lang="nb-NO" dirty="0" err="1"/>
              <a:t>necessarily</a:t>
            </a:r>
            <a:r>
              <a:rPr lang="nb-NO" dirty="0"/>
              <a:t> </a:t>
            </a:r>
            <a:r>
              <a:rPr lang="nb-NO" dirty="0" err="1"/>
              <a:t>get</a:t>
            </a:r>
            <a:r>
              <a:rPr lang="nb-NO" dirty="0"/>
              <a:t> </a:t>
            </a:r>
            <a:r>
              <a:rPr lang="nb-NO" dirty="0" err="1"/>
              <a:t>updated</a:t>
            </a:r>
            <a:r>
              <a:rPr lang="nb-NO" dirty="0"/>
              <a:t> </a:t>
            </a:r>
            <a:r>
              <a:rPr lang="nb-NO" dirty="0" err="1"/>
              <a:t>that</a:t>
            </a:r>
            <a:r>
              <a:rPr lang="nb-NO" dirty="0"/>
              <a:t> </a:t>
            </a:r>
            <a:r>
              <a:rPr lang="nb-NO" dirty="0" err="1"/>
              <a:t>often</a:t>
            </a:r>
            <a:r>
              <a:rPr lang="nb-NO" dirty="0"/>
              <a:t>. So </a:t>
            </a:r>
            <a:r>
              <a:rPr lang="nb-NO" dirty="0" err="1"/>
              <a:t>we’re</a:t>
            </a:r>
            <a:r>
              <a:rPr lang="nb-NO" dirty="0"/>
              <a:t> </a:t>
            </a:r>
            <a:r>
              <a:rPr lang="nb-NO" dirty="0" err="1"/>
              <a:t>looking</a:t>
            </a:r>
            <a:r>
              <a:rPr lang="nb-NO" dirty="0"/>
              <a:t> at </a:t>
            </a:r>
            <a:r>
              <a:rPr lang="nb-NO" dirty="0" err="1"/>
              <a:t>radically</a:t>
            </a:r>
            <a:r>
              <a:rPr lang="nb-NO" dirty="0"/>
              <a:t> different </a:t>
            </a:r>
            <a:r>
              <a:rPr lang="nb-NO" dirty="0" err="1"/>
              <a:t>deployment</a:t>
            </a:r>
            <a:r>
              <a:rPr lang="nb-NO" dirty="0"/>
              <a:t> </a:t>
            </a:r>
            <a:r>
              <a:rPr lang="nb-NO" dirty="0" err="1"/>
              <a:t>cycles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32</a:t>
            </a:fld>
            <a:endParaRPr lang="en-US"/>
          </a:p>
        </p:txBody>
      </p:sp>
    </p:spTree>
    <p:extLst>
      <p:ext uri="{BB962C8B-B14F-4D97-AF65-F5344CB8AC3E}">
        <p14:creationId xmlns:p14="http://schemas.microsoft.com/office/powerpoint/2010/main" val="2535591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Of</a:t>
            </a:r>
            <a:r>
              <a:rPr lang="nb-NO" dirty="0"/>
              <a:t> </a:t>
            </a:r>
            <a:r>
              <a:rPr lang="nb-NO" dirty="0" err="1"/>
              <a:t>course</a:t>
            </a:r>
            <a:r>
              <a:rPr lang="nb-NO" dirty="0"/>
              <a:t> </a:t>
            </a:r>
            <a:r>
              <a:rPr lang="nb-NO" dirty="0" err="1"/>
              <a:t>that</a:t>
            </a:r>
            <a:r>
              <a:rPr lang="nb-NO" dirty="0"/>
              <a:t> has an </a:t>
            </a:r>
            <a:r>
              <a:rPr lang="nb-NO" dirty="0" err="1"/>
              <a:t>impact</a:t>
            </a:r>
            <a:r>
              <a:rPr lang="nb-NO" dirty="0"/>
              <a:t> </a:t>
            </a:r>
            <a:r>
              <a:rPr lang="nb-NO" dirty="0" err="1"/>
              <a:t>on</a:t>
            </a:r>
            <a:r>
              <a:rPr lang="nb-NO" dirty="0"/>
              <a:t> </a:t>
            </a:r>
            <a:r>
              <a:rPr lang="nb-NO" dirty="0" err="1"/>
              <a:t>architecture</a:t>
            </a:r>
            <a:r>
              <a:rPr lang="nb-NO" dirty="0"/>
              <a:t>, </a:t>
            </a:r>
            <a:r>
              <a:rPr lang="nb-NO" dirty="0" err="1"/>
              <a:t>we</a:t>
            </a:r>
            <a:r>
              <a:rPr lang="nb-NO" dirty="0"/>
              <a:t> </a:t>
            </a:r>
            <a:r>
              <a:rPr lang="nb-NO" dirty="0" err="1"/>
              <a:t>need</a:t>
            </a:r>
            <a:r>
              <a:rPr lang="nb-NO" dirty="0"/>
              <a:t> to </a:t>
            </a:r>
            <a:r>
              <a:rPr lang="nb-NO" dirty="0" err="1"/>
              <a:t>accommodate</a:t>
            </a:r>
            <a:r>
              <a:rPr lang="nb-NO" dirty="0"/>
              <a:t> </a:t>
            </a:r>
            <a:r>
              <a:rPr lang="nb-NO" dirty="0" err="1"/>
              <a:t>both</a:t>
            </a:r>
            <a:r>
              <a:rPr lang="nb-NO" dirty="0"/>
              <a:t> </a:t>
            </a:r>
            <a:r>
              <a:rPr lang="nb-NO" dirty="0" err="1"/>
              <a:t>those</a:t>
            </a:r>
            <a:r>
              <a:rPr lang="nb-NO"/>
              <a:t> scenarios.</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33</a:t>
            </a:fld>
            <a:endParaRPr lang="en-US"/>
          </a:p>
        </p:txBody>
      </p:sp>
    </p:spTree>
    <p:extLst>
      <p:ext uri="{BB962C8B-B14F-4D97-AF65-F5344CB8AC3E}">
        <p14:creationId xmlns:p14="http://schemas.microsoft.com/office/powerpoint/2010/main" val="2477667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I’d</a:t>
            </a:r>
            <a:r>
              <a:rPr lang="nb-NO" dirty="0"/>
              <a:t> like to </a:t>
            </a:r>
            <a:r>
              <a:rPr lang="nb-NO" dirty="0" err="1"/>
              <a:t>take</a:t>
            </a:r>
            <a:r>
              <a:rPr lang="nb-NO" dirty="0"/>
              <a:t> </a:t>
            </a:r>
            <a:r>
              <a:rPr lang="nb-NO" dirty="0" err="1"/>
              <a:t>you</a:t>
            </a:r>
            <a:r>
              <a:rPr lang="nb-NO" dirty="0"/>
              <a:t> </a:t>
            </a:r>
            <a:r>
              <a:rPr lang="nb-NO" dirty="0" err="1"/>
              <a:t>five</a:t>
            </a:r>
            <a:r>
              <a:rPr lang="nb-NO" dirty="0"/>
              <a:t> </a:t>
            </a:r>
            <a:r>
              <a:rPr lang="nb-NO" dirty="0" err="1"/>
              <a:t>years</a:t>
            </a:r>
            <a:r>
              <a:rPr lang="nb-NO" dirty="0"/>
              <a:t> back in time.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35</a:t>
            </a:fld>
            <a:endParaRPr lang="en-US"/>
          </a:p>
        </p:txBody>
      </p:sp>
    </p:spTree>
    <p:extLst>
      <p:ext uri="{BB962C8B-B14F-4D97-AF65-F5344CB8AC3E}">
        <p14:creationId xmlns:p14="http://schemas.microsoft.com/office/powerpoint/2010/main" val="2693081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At </a:t>
            </a:r>
            <a:r>
              <a:rPr lang="nb-NO" dirty="0" err="1"/>
              <a:t>that</a:t>
            </a:r>
            <a:r>
              <a:rPr lang="nb-NO" dirty="0"/>
              <a:t> </a:t>
            </a:r>
            <a:r>
              <a:rPr lang="nb-NO" dirty="0" err="1"/>
              <a:t>point</a:t>
            </a:r>
            <a:r>
              <a:rPr lang="nb-NO" dirty="0"/>
              <a:t> in time, </a:t>
            </a:r>
            <a:r>
              <a:rPr lang="nb-NO" dirty="0" err="1"/>
              <a:t>we</a:t>
            </a:r>
            <a:r>
              <a:rPr lang="nb-NO" dirty="0"/>
              <a:t> </a:t>
            </a:r>
            <a:r>
              <a:rPr lang="nb-NO" dirty="0" err="1"/>
              <a:t>had</a:t>
            </a:r>
            <a:r>
              <a:rPr lang="nb-NO" dirty="0"/>
              <a:t> a </a:t>
            </a:r>
            <a:r>
              <a:rPr lang="nb-NO" dirty="0" err="1"/>
              <a:t>monolithic</a:t>
            </a:r>
            <a:r>
              <a:rPr lang="nb-NO" dirty="0"/>
              <a:t> web </a:t>
            </a:r>
            <a:r>
              <a:rPr lang="nb-NO" dirty="0" err="1"/>
              <a:t>api</a:t>
            </a:r>
            <a:r>
              <a:rPr lang="nb-NO" dirty="0"/>
              <a:t> serving all </a:t>
            </a:r>
            <a:r>
              <a:rPr lang="nb-NO" dirty="0" err="1"/>
              <a:t>those</a:t>
            </a:r>
            <a:r>
              <a:rPr lang="nb-NO" dirty="0"/>
              <a:t> different </a:t>
            </a:r>
            <a:r>
              <a:rPr lang="nb-NO" dirty="0" err="1"/>
              <a:t>clients</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36</a:t>
            </a:fld>
            <a:endParaRPr lang="en-US"/>
          </a:p>
        </p:txBody>
      </p:sp>
    </p:spTree>
    <p:extLst>
      <p:ext uri="{BB962C8B-B14F-4D97-AF65-F5344CB8AC3E}">
        <p14:creationId xmlns:p14="http://schemas.microsoft.com/office/powerpoint/2010/main" val="347281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It </a:t>
            </a:r>
            <a:r>
              <a:rPr lang="nb-NO" dirty="0" err="1"/>
              <a:t>was</a:t>
            </a:r>
            <a:r>
              <a:rPr lang="nb-NO" dirty="0"/>
              <a:t> </a:t>
            </a:r>
            <a:r>
              <a:rPr lang="nb-NO" dirty="0" err="1"/>
              <a:t>running</a:t>
            </a:r>
            <a:r>
              <a:rPr lang="nb-NO" dirty="0"/>
              <a:t> in </a:t>
            </a:r>
            <a:r>
              <a:rPr lang="nb-NO" dirty="0" err="1"/>
              <a:t>Azure</a:t>
            </a:r>
            <a:r>
              <a:rPr lang="nb-NO" dirty="0"/>
              <a:t> in </a:t>
            </a:r>
            <a:r>
              <a:rPr lang="nb-NO" dirty="0" err="1"/>
              <a:t>two</a:t>
            </a:r>
            <a:r>
              <a:rPr lang="nb-NO" dirty="0"/>
              <a:t> data </a:t>
            </a:r>
            <a:r>
              <a:rPr lang="nb-NO" dirty="0" err="1"/>
              <a:t>centers</a:t>
            </a:r>
            <a:r>
              <a:rPr lang="nb-NO" dirty="0"/>
              <a:t> for </a:t>
            </a:r>
            <a:r>
              <a:rPr lang="nb-NO" dirty="0" err="1"/>
              <a:t>redundancy</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37</a:t>
            </a:fld>
            <a:endParaRPr lang="en-US"/>
          </a:p>
        </p:txBody>
      </p:sp>
    </p:spTree>
    <p:extLst>
      <p:ext uri="{BB962C8B-B14F-4D97-AF65-F5344CB8AC3E}">
        <p14:creationId xmlns:p14="http://schemas.microsoft.com/office/powerpoint/2010/main" val="2339122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It </a:t>
            </a:r>
            <a:r>
              <a:rPr lang="nb-NO" dirty="0" err="1"/>
              <a:t>was</a:t>
            </a:r>
            <a:r>
              <a:rPr lang="nb-NO" dirty="0"/>
              <a:t> </a:t>
            </a:r>
            <a:r>
              <a:rPr lang="nb-NO" dirty="0" err="1"/>
              <a:t>backed</a:t>
            </a:r>
            <a:r>
              <a:rPr lang="nb-NO" dirty="0"/>
              <a:t> by a </a:t>
            </a:r>
            <a:r>
              <a:rPr lang="nb-NO" dirty="0" err="1"/>
              <a:t>relational</a:t>
            </a:r>
            <a:r>
              <a:rPr lang="nb-NO" dirty="0"/>
              <a:t> database.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38</a:t>
            </a:fld>
            <a:endParaRPr lang="en-US"/>
          </a:p>
        </p:txBody>
      </p:sp>
    </p:spTree>
    <p:extLst>
      <p:ext uri="{BB962C8B-B14F-4D97-AF65-F5344CB8AC3E}">
        <p14:creationId xmlns:p14="http://schemas.microsoft.com/office/powerpoint/2010/main" val="286995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it </a:t>
            </a:r>
            <a:r>
              <a:rPr lang="nb-NO" dirty="0" err="1"/>
              <a:t>had</a:t>
            </a:r>
            <a:r>
              <a:rPr lang="nb-NO" dirty="0"/>
              <a:t> </a:t>
            </a:r>
            <a:r>
              <a:rPr lang="nb-NO" dirty="0" err="1"/>
              <a:t>some</a:t>
            </a:r>
            <a:r>
              <a:rPr lang="nb-NO" dirty="0"/>
              <a:t> </a:t>
            </a:r>
            <a:r>
              <a:rPr lang="nb-NO" dirty="0" err="1"/>
              <a:t>supporting</a:t>
            </a:r>
            <a:r>
              <a:rPr lang="nb-NO" dirty="0"/>
              <a:t> </a:t>
            </a:r>
            <a:r>
              <a:rPr lang="nb-NO" dirty="0" err="1"/>
              <a:t>worker</a:t>
            </a:r>
            <a:r>
              <a:rPr lang="nb-NO" dirty="0"/>
              <a:t> </a:t>
            </a:r>
            <a:r>
              <a:rPr lang="nb-NO" dirty="0" err="1"/>
              <a:t>jobs</a:t>
            </a:r>
            <a:r>
              <a:rPr lang="nb-NO" dirty="0"/>
              <a:t> </a:t>
            </a:r>
            <a:r>
              <a:rPr lang="nb-NO" dirty="0" err="1"/>
              <a:t>that</a:t>
            </a:r>
            <a:r>
              <a:rPr lang="nb-NO" dirty="0"/>
              <a:t> </a:t>
            </a:r>
            <a:r>
              <a:rPr lang="nb-NO" dirty="0" err="1"/>
              <a:t>would</a:t>
            </a:r>
            <a:r>
              <a:rPr lang="nb-NO" dirty="0"/>
              <a:t> </a:t>
            </a:r>
            <a:r>
              <a:rPr lang="nb-NO" dirty="0" err="1"/>
              <a:t>preprocess</a:t>
            </a:r>
            <a:r>
              <a:rPr lang="nb-NO" dirty="0"/>
              <a:t> </a:t>
            </a:r>
            <a:r>
              <a:rPr lang="nb-NO" dirty="0" err="1"/>
              <a:t>some</a:t>
            </a:r>
            <a:r>
              <a:rPr lang="nb-NO" dirty="0"/>
              <a:t> data and </a:t>
            </a:r>
            <a:r>
              <a:rPr lang="nb-NO" dirty="0" err="1"/>
              <a:t>stuff</a:t>
            </a:r>
            <a:r>
              <a:rPr lang="nb-NO" dirty="0"/>
              <a:t> like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39</a:t>
            </a:fld>
            <a:endParaRPr lang="en-US"/>
          </a:p>
        </p:txBody>
      </p:sp>
    </p:spTree>
    <p:extLst>
      <p:ext uri="{BB962C8B-B14F-4D97-AF65-F5344CB8AC3E}">
        <p14:creationId xmlns:p14="http://schemas.microsoft.com/office/powerpoint/2010/main" val="404944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it </a:t>
            </a:r>
            <a:r>
              <a:rPr lang="nb-NO" dirty="0" err="1"/>
              <a:t>employed</a:t>
            </a:r>
            <a:r>
              <a:rPr lang="nb-NO" dirty="0"/>
              <a:t> </a:t>
            </a:r>
            <a:r>
              <a:rPr lang="nb-NO" dirty="0" err="1"/>
              <a:t>some</a:t>
            </a:r>
            <a:r>
              <a:rPr lang="nb-NO" dirty="0"/>
              <a:t> more or less </a:t>
            </a:r>
            <a:r>
              <a:rPr lang="nb-NO" dirty="0" err="1"/>
              <a:t>cunning</a:t>
            </a:r>
            <a:r>
              <a:rPr lang="nb-NO" dirty="0"/>
              <a:t> </a:t>
            </a:r>
            <a:r>
              <a:rPr lang="nb-NO" dirty="0" err="1"/>
              <a:t>caching</a:t>
            </a:r>
            <a:r>
              <a:rPr lang="nb-NO" dirty="0"/>
              <a:t> </a:t>
            </a:r>
            <a:r>
              <a:rPr lang="nb-NO" dirty="0" err="1"/>
              <a:t>schemes</a:t>
            </a:r>
            <a:r>
              <a:rPr lang="nb-NO" dirty="0"/>
              <a:t> to </a:t>
            </a:r>
            <a:r>
              <a:rPr lang="nb-NO" dirty="0" err="1"/>
              <a:t>try</a:t>
            </a:r>
            <a:r>
              <a:rPr lang="nb-NO" dirty="0"/>
              <a:t> to make </a:t>
            </a:r>
            <a:r>
              <a:rPr lang="nb-NO" dirty="0" err="1"/>
              <a:t>things</a:t>
            </a:r>
            <a:r>
              <a:rPr lang="nb-NO" dirty="0"/>
              <a:t> </a:t>
            </a:r>
            <a:r>
              <a:rPr lang="nb-NO" dirty="0" err="1"/>
              <a:t>go</a:t>
            </a:r>
            <a:r>
              <a:rPr lang="nb-NO" dirty="0"/>
              <a:t> </a:t>
            </a:r>
            <a:r>
              <a:rPr lang="nb-NO" dirty="0" err="1"/>
              <a:t>around</a:t>
            </a:r>
            <a:r>
              <a:rPr lang="nb-NO" dirty="0"/>
              <a:t>. And </a:t>
            </a:r>
            <a:r>
              <a:rPr lang="nb-NO" dirty="0" err="1"/>
              <a:t>that</a:t>
            </a:r>
            <a:r>
              <a:rPr lang="nb-NO" dirty="0"/>
              <a:t> </a:t>
            </a:r>
            <a:r>
              <a:rPr lang="nb-NO" dirty="0" err="1"/>
              <a:t>was</a:t>
            </a:r>
            <a:r>
              <a:rPr lang="nb-NO" dirty="0"/>
              <a:t> </a:t>
            </a:r>
            <a:r>
              <a:rPr lang="nb-NO" dirty="0" err="1"/>
              <a:t>working</a:t>
            </a:r>
            <a:r>
              <a:rPr lang="nb-NO" dirty="0"/>
              <a:t>, in </a:t>
            </a:r>
            <a:r>
              <a:rPr lang="nb-NO" dirty="0" err="1"/>
              <a:t>the</a:t>
            </a:r>
            <a:r>
              <a:rPr lang="nb-NO" dirty="0"/>
              <a:t> </a:t>
            </a:r>
            <a:r>
              <a:rPr lang="nb-NO" dirty="0" err="1"/>
              <a:t>sense</a:t>
            </a:r>
            <a:r>
              <a:rPr lang="nb-NO" dirty="0"/>
              <a:t> </a:t>
            </a:r>
            <a:r>
              <a:rPr lang="nb-NO" dirty="0" err="1"/>
              <a:t>that</a:t>
            </a:r>
            <a:r>
              <a:rPr lang="nb-NO" dirty="0"/>
              <a:t> software </a:t>
            </a:r>
            <a:r>
              <a:rPr lang="nb-NO" dirty="0" err="1"/>
              <a:t>works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40</a:t>
            </a:fld>
            <a:endParaRPr lang="en-US"/>
          </a:p>
        </p:txBody>
      </p:sp>
    </p:spTree>
    <p:extLst>
      <p:ext uri="{BB962C8B-B14F-4D97-AF65-F5344CB8AC3E}">
        <p14:creationId xmlns:p14="http://schemas.microsoft.com/office/powerpoint/2010/main" val="2389611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the</a:t>
            </a:r>
            <a:r>
              <a:rPr lang="nb-NO" dirty="0"/>
              <a:t> </a:t>
            </a:r>
            <a:r>
              <a:rPr lang="nb-NO" dirty="0" err="1"/>
              <a:t>complexity</a:t>
            </a:r>
            <a:r>
              <a:rPr lang="nb-NO" dirty="0"/>
              <a:t> </a:t>
            </a:r>
            <a:r>
              <a:rPr lang="nb-NO" dirty="0" err="1"/>
              <a:t>was</a:t>
            </a:r>
            <a:r>
              <a:rPr lang="nb-NO" dirty="0"/>
              <a:t> </a:t>
            </a:r>
            <a:r>
              <a:rPr lang="nb-NO" dirty="0" err="1"/>
              <a:t>kind</a:t>
            </a:r>
            <a:r>
              <a:rPr lang="nb-NO" dirty="0"/>
              <a:t> </a:t>
            </a:r>
            <a:r>
              <a:rPr lang="nb-NO" dirty="0" err="1"/>
              <a:t>of</a:t>
            </a:r>
            <a:r>
              <a:rPr lang="nb-NO" dirty="0"/>
              <a:t> </a:t>
            </a:r>
            <a:r>
              <a:rPr lang="nb-NO" dirty="0" err="1"/>
              <a:t>overwhelming</a:t>
            </a:r>
            <a:r>
              <a:rPr lang="nb-NO" dirty="0"/>
              <a:t>. And </a:t>
            </a:r>
            <a:r>
              <a:rPr lang="nb-NO" dirty="0" err="1"/>
              <a:t>you</a:t>
            </a:r>
            <a:r>
              <a:rPr lang="nb-NO" dirty="0"/>
              <a:t> </a:t>
            </a:r>
            <a:r>
              <a:rPr lang="nb-NO" dirty="0" err="1"/>
              <a:t>can</a:t>
            </a:r>
            <a:r>
              <a:rPr lang="nb-NO" dirty="0"/>
              <a:t> </a:t>
            </a:r>
            <a:r>
              <a:rPr lang="nb-NO" dirty="0" err="1"/>
              <a:t>imagine</a:t>
            </a:r>
            <a:r>
              <a:rPr lang="nb-NO" dirty="0"/>
              <a:t>, </a:t>
            </a:r>
            <a:r>
              <a:rPr lang="nb-NO" dirty="0" err="1"/>
              <a:t>coming</a:t>
            </a:r>
            <a:r>
              <a:rPr lang="nb-NO" dirty="0"/>
              <a:t> as a </a:t>
            </a:r>
            <a:r>
              <a:rPr lang="nb-NO" dirty="0" err="1"/>
              <a:t>new</a:t>
            </a:r>
            <a:r>
              <a:rPr lang="nb-NO" dirty="0"/>
              <a:t> </a:t>
            </a:r>
            <a:r>
              <a:rPr lang="nb-NO" dirty="0" err="1"/>
              <a:t>developer</a:t>
            </a:r>
            <a:r>
              <a:rPr lang="nb-NO" dirty="0"/>
              <a:t> and </a:t>
            </a:r>
            <a:r>
              <a:rPr lang="nb-NO" dirty="0" err="1"/>
              <a:t>trying</a:t>
            </a:r>
            <a:r>
              <a:rPr lang="nb-NO" dirty="0"/>
              <a:t> to </a:t>
            </a:r>
            <a:r>
              <a:rPr lang="nb-NO" dirty="0" err="1"/>
              <a:t>wrap</a:t>
            </a:r>
            <a:r>
              <a:rPr lang="nb-NO" dirty="0"/>
              <a:t> </a:t>
            </a:r>
            <a:r>
              <a:rPr lang="nb-NO" dirty="0" err="1"/>
              <a:t>your</a:t>
            </a:r>
            <a:r>
              <a:rPr lang="nb-NO" dirty="0"/>
              <a:t> head </a:t>
            </a:r>
            <a:r>
              <a:rPr lang="nb-NO" dirty="0" err="1"/>
              <a:t>around</a:t>
            </a:r>
            <a:r>
              <a:rPr lang="nb-NO" dirty="0"/>
              <a:t> all </a:t>
            </a:r>
            <a:r>
              <a:rPr lang="nb-NO" dirty="0" err="1"/>
              <a:t>that</a:t>
            </a:r>
            <a:r>
              <a:rPr lang="nb-NO" dirty="0"/>
              <a:t> and </a:t>
            </a:r>
            <a:r>
              <a:rPr lang="nb-NO" dirty="0" err="1"/>
              <a:t>implement</a:t>
            </a:r>
            <a:r>
              <a:rPr lang="nb-NO" dirty="0"/>
              <a:t> </a:t>
            </a:r>
            <a:r>
              <a:rPr lang="nb-NO" dirty="0" err="1"/>
              <a:t>new</a:t>
            </a:r>
            <a:r>
              <a:rPr lang="nb-NO" dirty="0"/>
              <a:t> </a:t>
            </a:r>
            <a:r>
              <a:rPr lang="nb-NO" dirty="0" err="1"/>
              <a:t>things</a:t>
            </a:r>
            <a:r>
              <a:rPr lang="nb-NO" dirty="0"/>
              <a:t> </a:t>
            </a:r>
            <a:r>
              <a:rPr lang="nb-NO" dirty="0" err="1"/>
              <a:t>without</a:t>
            </a:r>
            <a:r>
              <a:rPr lang="nb-NO" dirty="0"/>
              <a:t> </a:t>
            </a:r>
            <a:r>
              <a:rPr lang="nb-NO" dirty="0" err="1"/>
              <a:t>breaking</a:t>
            </a:r>
            <a:r>
              <a:rPr lang="nb-NO" dirty="0"/>
              <a:t> old </a:t>
            </a:r>
            <a:r>
              <a:rPr lang="nb-NO" dirty="0" err="1"/>
              <a:t>things</a:t>
            </a:r>
            <a:r>
              <a:rPr lang="nb-NO" dirty="0"/>
              <a:t>, </a:t>
            </a:r>
            <a:r>
              <a:rPr lang="nb-NO" dirty="0" err="1"/>
              <a:t>that</a:t>
            </a:r>
            <a:r>
              <a:rPr lang="nb-NO" dirty="0"/>
              <a:t> </a:t>
            </a:r>
            <a:r>
              <a:rPr lang="nb-NO" dirty="0" err="1"/>
              <a:t>could</a:t>
            </a:r>
            <a:r>
              <a:rPr lang="nb-NO" dirty="0"/>
              <a:t> be a </a:t>
            </a:r>
            <a:r>
              <a:rPr lang="nb-NO" dirty="0" err="1"/>
              <a:t>pretty</a:t>
            </a:r>
            <a:r>
              <a:rPr lang="nb-NO" dirty="0"/>
              <a:t> </a:t>
            </a:r>
            <a:r>
              <a:rPr lang="nb-NO" dirty="0" err="1"/>
              <a:t>tough</a:t>
            </a:r>
            <a:r>
              <a:rPr lang="nb-NO" dirty="0"/>
              <a:t> </a:t>
            </a:r>
            <a:r>
              <a:rPr lang="nb-NO" dirty="0" err="1"/>
              <a:t>challenge</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41</a:t>
            </a:fld>
            <a:endParaRPr lang="en-US"/>
          </a:p>
        </p:txBody>
      </p:sp>
    </p:spTree>
    <p:extLst>
      <p:ext uri="{BB962C8B-B14F-4D97-AF65-F5344CB8AC3E}">
        <p14:creationId xmlns:p14="http://schemas.microsoft.com/office/powerpoint/2010/main" val="4152475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It </a:t>
            </a:r>
            <a:r>
              <a:rPr lang="nb-NO" dirty="0" err="1"/>
              <a:t>was</a:t>
            </a:r>
            <a:r>
              <a:rPr lang="nb-NO" dirty="0"/>
              <a:t> </a:t>
            </a:r>
            <a:r>
              <a:rPr lang="nb-NO" dirty="0" err="1"/>
              <a:t>largely</a:t>
            </a:r>
            <a:r>
              <a:rPr lang="nb-NO" dirty="0"/>
              <a:t> </a:t>
            </a:r>
            <a:r>
              <a:rPr lang="nb-NO" dirty="0" err="1"/>
              <a:t>unreasonable</a:t>
            </a:r>
            <a:r>
              <a:rPr lang="nb-NO" dirty="0"/>
              <a:t>, </a:t>
            </a:r>
            <a:r>
              <a:rPr lang="nb-NO" dirty="0" err="1"/>
              <a:t>both</a:t>
            </a:r>
            <a:r>
              <a:rPr lang="nb-NO" dirty="0"/>
              <a:t> literally and </a:t>
            </a:r>
            <a:r>
              <a:rPr lang="nb-NO" dirty="0" err="1"/>
              <a:t>metaphorically</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42</a:t>
            </a:fld>
            <a:endParaRPr lang="en-US"/>
          </a:p>
        </p:txBody>
      </p:sp>
    </p:spTree>
    <p:extLst>
      <p:ext uri="{BB962C8B-B14F-4D97-AF65-F5344CB8AC3E}">
        <p14:creationId xmlns:p14="http://schemas.microsoft.com/office/powerpoint/2010/main" val="4135314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5</a:t>
            </a:fld>
            <a:endParaRPr lang="en-US"/>
          </a:p>
        </p:txBody>
      </p:sp>
    </p:spTree>
    <p:extLst>
      <p:ext uri="{BB962C8B-B14F-4D97-AF65-F5344CB8AC3E}">
        <p14:creationId xmlns:p14="http://schemas.microsoft.com/office/powerpoint/2010/main" val="249182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There</a:t>
            </a:r>
            <a:r>
              <a:rPr lang="nb-NO" dirty="0"/>
              <a:t> </a:t>
            </a:r>
            <a:r>
              <a:rPr lang="nb-NO" dirty="0" err="1"/>
              <a:t>were</a:t>
            </a:r>
            <a:r>
              <a:rPr lang="nb-NO" dirty="0"/>
              <a:t> </a:t>
            </a:r>
            <a:r>
              <a:rPr lang="nb-NO" dirty="0" err="1"/>
              <a:t>complex</a:t>
            </a:r>
            <a:r>
              <a:rPr lang="nb-NO" dirty="0"/>
              <a:t> </a:t>
            </a:r>
            <a:r>
              <a:rPr lang="nb-NO" dirty="0" err="1"/>
              <a:t>failure</a:t>
            </a:r>
            <a:r>
              <a:rPr lang="nb-NO" dirty="0"/>
              <a:t> modes.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43</a:t>
            </a:fld>
            <a:endParaRPr lang="en-US"/>
          </a:p>
        </p:txBody>
      </p:sp>
    </p:spTree>
    <p:extLst>
      <p:ext uri="{BB962C8B-B14F-4D97-AF65-F5344CB8AC3E}">
        <p14:creationId xmlns:p14="http://schemas.microsoft.com/office/powerpoint/2010/main" val="2980233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a:t>
            </a:r>
            <a:r>
              <a:rPr lang="nb-NO" dirty="0"/>
              <a:t> </a:t>
            </a:r>
            <a:r>
              <a:rPr lang="nb-NO" dirty="0" err="1"/>
              <a:t>effects</a:t>
            </a:r>
            <a:r>
              <a:rPr lang="nb-NO" dirty="0"/>
              <a:t> </a:t>
            </a:r>
            <a:r>
              <a:rPr lang="nb-NO" dirty="0" err="1"/>
              <a:t>of</a:t>
            </a:r>
            <a:r>
              <a:rPr lang="nb-NO" dirty="0"/>
              <a:t> </a:t>
            </a:r>
            <a:r>
              <a:rPr lang="nb-NO" dirty="0" err="1"/>
              <a:t>change</a:t>
            </a:r>
            <a:r>
              <a:rPr lang="nb-NO" dirty="0"/>
              <a:t> </a:t>
            </a:r>
            <a:r>
              <a:rPr lang="nb-NO" dirty="0" err="1"/>
              <a:t>were</a:t>
            </a:r>
            <a:r>
              <a:rPr lang="nb-NO" dirty="0"/>
              <a:t> hard to </a:t>
            </a:r>
            <a:r>
              <a:rPr lang="nb-NO" dirty="0" err="1"/>
              <a:t>predict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44</a:t>
            </a:fld>
            <a:endParaRPr lang="en-US"/>
          </a:p>
        </p:txBody>
      </p:sp>
    </p:spTree>
    <p:extLst>
      <p:ext uri="{BB962C8B-B14F-4D97-AF65-F5344CB8AC3E}">
        <p14:creationId xmlns:p14="http://schemas.microsoft.com/office/powerpoint/2010/main" val="2322152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as a </a:t>
            </a:r>
            <a:r>
              <a:rPr lang="nb-NO" dirty="0" err="1"/>
              <a:t>consequence</a:t>
            </a:r>
            <a:r>
              <a:rPr lang="nb-NO" dirty="0"/>
              <a:t> </a:t>
            </a:r>
            <a:r>
              <a:rPr lang="nb-NO" dirty="0" err="1"/>
              <a:t>we</a:t>
            </a:r>
            <a:r>
              <a:rPr lang="nb-NO" dirty="0"/>
              <a:t> </a:t>
            </a:r>
            <a:r>
              <a:rPr lang="nb-NO" dirty="0" err="1"/>
              <a:t>introduced</a:t>
            </a:r>
            <a:r>
              <a:rPr lang="nb-NO" dirty="0"/>
              <a:t> </a:t>
            </a:r>
            <a:r>
              <a:rPr lang="nb-NO" dirty="0" err="1"/>
              <a:t>bugs</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45</a:t>
            </a:fld>
            <a:endParaRPr lang="en-US"/>
          </a:p>
        </p:txBody>
      </p:sp>
    </p:spTree>
    <p:extLst>
      <p:ext uri="{BB962C8B-B14F-4D97-AF65-F5344CB8AC3E}">
        <p14:creationId xmlns:p14="http://schemas.microsoft.com/office/powerpoint/2010/main" val="2082204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when</a:t>
            </a:r>
            <a:r>
              <a:rPr lang="nb-NO" dirty="0"/>
              <a:t> </a:t>
            </a:r>
            <a:r>
              <a:rPr lang="nb-NO" dirty="0" err="1"/>
              <a:t>you</a:t>
            </a:r>
            <a:r>
              <a:rPr lang="nb-NO" dirty="0"/>
              <a:t> introduce </a:t>
            </a:r>
            <a:r>
              <a:rPr lang="nb-NO" dirty="0" err="1"/>
              <a:t>bugs</a:t>
            </a:r>
            <a:r>
              <a:rPr lang="nb-NO" dirty="0"/>
              <a:t> </a:t>
            </a:r>
            <a:r>
              <a:rPr lang="nb-NO" dirty="0" err="1"/>
              <a:t>too</a:t>
            </a:r>
            <a:r>
              <a:rPr lang="nb-NO" dirty="0"/>
              <a:t> </a:t>
            </a:r>
            <a:r>
              <a:rPr lang="nb-NO" dirty="0" err="1"/>
              <a:t>often</a:t>
            </a:r>
            <a:r>
              <a:rPr lang="nb-NO" dirty="0"/>
              <a:t> </a:t>
            </a:r>
            <a:r>
              <a:rPr lang="nb-NO" dirty="0" err="1"/>
              <a:t>you</a:t>
            </a:r>
            <a:r>
              <a:rPr lang="nb-NO" dirty="0"/>
              <a:t> </a:t>
            </a:r>
            <a:r>
              <a:rPr lang="nb-NO" dirty="0" err="1"/>
              <a:t>get</a:t>
            </a:r>
            <a:r>
              <a:rPr lang="nb-NO" dirty="0"/>
              <a:t> </a:t>
            </a:r>
            <a:r>
              <a:rPr lang="nb-NO" dirty="0" err="1"/>
              <a:t>scared</a:t>
            </a:r>
            <a:r>
              <a:rPr lang="nb-NO" dirty="0"/>
              <a:t>. </a:t>
            </a:r>
            <a:r>
              <a:rPr lang="nb-NO" dirty="0" err="1"/>
              <a:t>You’d</a:t>
            </a:r>
            <a:r>
              <a:rPr lang="nb-NO" dirty="0"/>
              <a:t> </a:t>
            </a:r>
            <a:r>
              <a:rPr lang="nb-NO" dirty="0" err="1"/>
              <a:t>rather</a:t>
            </a:r>
            <a:r>
              <a:rPr lang="nb-NO" dirty="0"/>
              <a:t> not </a:t>
            </a:r>
            <a:r>
              <a:rPr lang="nb-NO" dirty="0" err="1"/>
              <a:t>change</a:t>
            </a:r>
            <a:r>
              <a:rPr lang="nb-NO" dirty="0"/>
              <a:t> </a:t>
            </a:r>
            <a:r>
              <a:rPr lang="nb-NO" dirty="0" err="1"/>
              <a:t>anything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46</a:t>
            </a:fld>
            <a:endParaRPr lang="en-US"/>
          </a:p>
        </p:txBody>
      </p:sp>
    </p:spTree>
    <p:extLst>
      <p:ext uri="{BB962C8B-B14F-4D97-AF65-F5344CB8AC3E}">
        <p14:creationId xmlns:p14="http://schemas.microsoft.com/office/powerpoint/2010/main" val="817733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that</a:t>
            </a:r>
            <a:r>
              <a:rPr lang="nb-NO" dirty="0"/>
              <a:t> leads to </a:t>
            </a:r>
            <a:r>
              <a:rPr lang="nb-NO" dirty="0" err="1"/>
              <a:t>stagnation</a:t>
            </a:r>
            <a:r>
              <a:rPr lang="nb-NO" dirty="0"/>
              <a:t> </a:t>
            </a:r>
            <a:r>
              <a:rPr lang="nb-NO" dirty="0" err="1"/>
              <a:t>which</a:t>
            </a:r>
            <a:r>
              <a:rPr lang="nb-NO" dirty="0"/>
              <a:t> is not </a:t>
            </a:r>
            <a:r>
              <a:rPr lang="nb-NO" dirty="0" err="1"/>
              <a:t>what</a:t>
            </a:r>
            <a:r>
              <a:rPr lang="nb-NO" dirty="0"/>
              <a:t> </a:t>
            </a:r>
            <a:r>
              <a:rPr lang="nb-NO" dirty="0" err="1"/>
              <a:t>you</a:t>
            </a:r>
            <a:r>
              <a:rPr lang="nb-NO" dirty="0"/>
              <a:t> </a:t>
            </a:r>
            <a:r>
              <a:rPr lang="nb-NO" dirty="0" err="1"/>
              <a:t>want</a:t>
            </a:r>
            <a:r>
              <a:rPr lang="nb-NO" dirty="0"/>
              <a: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47</a:t>
            </a:fld>
            <a:endParaRPr lang="en-US"/>
          </a:p>
        </p:txBody>
      </p:sp>
    </p:spTree>
    <p:extLst>
      <p:ext uri="{BB962C8B-B14F-4D97-AF65-F5344CB8AC3E}">
        <p14:creationId xmlns:p14="http://schemas.microsoft.com/office/powerpoint/2010/main" val="1880936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to </a:t>
            </a:r>
            <a:r>
              <a:rPr lang="nb-NO" dirty="0" err="1"/>
              <a:t>navigate</a:t>
            </a:r>
            <a:r>
              <a:rPr lang="nb-NO" dirty="0"/>
              <a:t> and </a:t>
            </a:r>
            <a:r>
              <a:rPr lang="nb-NO" dirty="0" err="1"/>
              <a:t>coordinate</a:t>
            </a:r>
            <a:r>
              <a:rPr lang="nb-NO" dirty="0"/>
              <a:t> all </a:t>
            </a:r>
            <a:r>
              <a:rPr lang="nb-NO" dirty="0" err="1"/>
              <a:t>that</a:t>
            </a:r>
            <a:r>
              <a:rPr lang="nb-NO" dirty="0"/>
              <a:t>, </a:t>
            </a:r>
            <a:r>
              <a:rPr lang="nb-NO" dirty="0" err="1"/>
              <a:t>we</a:t>
            </a:r>
            <a:r>
              <a:rPr lang="nb-NO" dirty="0"/>
              <a:t> </a:t>
            </a:r>
            <a:r>
              <a:rPr lang="nb-NO" dirty="0" err="1"/>
              <a:t>relied</a:t>
            </a:r>
            <a:r>
              <a:rPr lang="nb-NO" dirty="0"/>
              <a:t> </a:t>
            </a:r>
            <a:r>
              <a:rPr lang="nb-NO" dirty="0" err="1"/>
              <a:t>on</a:t>
            </a:r>
            <a:r>
              <a:rPr lang="nb-NO" dirty="0"/>
              <a:t> a person </a:t>
            </a:r>
            <a:r>
              <a:rPr lang="nb-NO" dirty="0" err="1"/>
              <a:t>who</a:t>
            </a:r>
            <a:r>
              <a:rPr lang="nb-NO" dirty="0"/>
              <a:t> </a:t>
            </a:r>
            <a:r>
              <a:rPr lang="nb-NO" dirty="0" err="1"/>
              <a:t>was</a:t>
            </a:r>
            <a:r>
              <a:rPr lang="nb-NO" dirty="0"/>
              <a:t> like a </a:t>
            </a:r>
            <a:r>
              <a:rPr lang="nb-NO" dirty="0" err="1"/>
              <a:t>release</a:t>
            </a:r>
            <a:r>
              <a:rPr lang="nb-NO" dirty="0"/>
              <a:t> manager genius. One </a:t>
            </a:r>
            <a:r>
              <a:rPr lang="nb-NO" dirty="0" err="1"/>
              <a:t>who</a:t>
            </a:r>
            <a:r>
              <a:rPr lang="nb-NO" dirty="0"/>
              <a:t> </a:t>
            </a:r>
            <a:r>
              <a:rPr lang="nb-NO" dirty="0" err="1"/>
              <a:t>had</a:t>
            </a:r>
            <a:r>
              <a:rPr lang="nb-NO" dirty="0"/>
              <a:t> a </a:t>
            </a:r>
            <a:r>
              <a:rPr lang="nb-NO" dirty="0" err="1"/>
              <a:t>sixth</a:t>
            </a:r>
            <a:r>
              <a:rPr lang="nb-NO" dirty="0"/>
              <a:t> </a:t>
            </a:r>
            <a:r>
              <a:rPr lang="nb-NO" dirty="0" err="1"/>
              <a:t>sense</a:t>
            </a:r>
            <a:r>
              <a:rPr lang="nb-NO" dirty="0"/>
              <a:t> for </a:t>
            </a:r>
            <a:r>
              <a:rPr lang="nb-NO" dirty="0" err="1"/>
              <a:t>hidden</a:t>
            </a:r>
            <a:r>
              <a:rPr lang="nb-NO" dirty="0"/>
              <a:t> </a:t>
            </a:r>
            <a:r>
              <a:rPr lang="nb-NO" dirty="0" err="1"/>
              <a:t>dependencies</a:t>
            </a:r>
            <a:r>
              <a:rPr lang="nb-NO" dirty="0"/>
              <a:t> and sort </a:t>
            </a:r>
            <a:r>
              <a:rPr lang="nb-NO" dirty="0" err="1"/>
              <a:t>of</a:t>
            </a:r>
            <a:r>
              <a:rPr lang="nb-NO" dirty="0"/>
              <a:t> </a:t>
            </a:r>
            <a:r>
              <a:rPr lang="nb-NO" dirty="0" err="1"/>
              <a:t>knew</a:t>
            </a:r>
            <a:r>
              <a:rPr lang="nb-NO" dirty="0"/>
              <a:t> </a:t>
            </a:r>
            <a:r>
              <a:rPr lang="nb-NO" dirty="0" err="1"/>
              <a:t>what</a:t>
            </a:r>
            <a:r>
              <a:rPr lang="nb-NO" dirty="0"/>
              <a:t> </a:t>
            </a:r>
            <a:r>
              <a:rPr lang="nb-NO" dirty="0" err="1"/>
              <a:t>we</a:t>
            </a:r>
            <a:r>
              <a:rPr lang="nb-NO" dirty="0"/>
              <a:t> </a:t>
            </a:r>
            <a:r>
              <a:rPr lang="nb-NO" dirty="0" err="1"/>
              <a:t>needed</a:t>
            </a:r>
            <a:r>
              <a:rPr lang="nb-NO" dirty="0"/>
              <a:t> to </a:t>
            </a:r>
            <a:r>
              <a:rPr lang="nb-NO" dirty="0" err="1"/>
              <a:t>check</a:t>
            </a:r>
            <a:r>
              <a:rPr lang="nb-NO" dirty="0"/>
              <a:t> to </a:t>
            </a:r>
            <a:r>
              <a:rPr lang="nb-NO" dirty="0" err="1"/>
              <a:t>deploy</a:t>
            </a:r>
            <a:r>
              <a:rPr lang="nb-NO" dirty="0"/>
              <a:t> </a:t>
            </a:r>
            <a:r>
              <a:rPr lang="nb-NO" dirty="0" err="1"/>
              <a:t>relatively</a:t>
            </a:r>
            <a:r>
              <a:rPr lang="nb-NO" dirty="0"/>
              <a:t> </a:t>
            </a:r>
            <a:r>
              <a:rPr lang="nb-NO" dirty="0" err="1"/>
              <a:t>safely</a:t>
            </a:r>
            <a:r>
              <a:rPr lang="nb-NO" dirty="0"/>
              <a:t>. So </a:t>
            </a:r>
            <a:r>
              <a:rPr lang="nb-NO" dirty="0" err="1"/>
              <a:t>he</a:t>
            </a:r>
            <a:r>
              <a:rPr lang="nb-NO" dirty="0"/>
              <a:t> </a:t>
            </a:r>
            <a:r>
              <a:rPr lang="nb-NO" dirty="0" err="1"/>
              <a:t>was</a:t>
            </a:r>
            <a:r>
              <a:rPr lang="nb-NO" dirty="0"/>
              <a:t> </a:t>
            </a:r>
            <a:r>
              <a:rPr lang="nb-NO" dirty="0" err="1"/>
              <a:t>very</a:t>
            </a:r>
            <a:r>
              <a:rPr lang="nb-NO" dirty="0"/>
              <a:t> </a:t>
            </a:r>
            <a:r>
              <a:rPr lang="nb-NO" dirty="0" err="1"/>
              <a:t>good</a:t>
            </a:r>
            <a:r>
              <a:rPr lang="nb-NO" dirty="0"/>
              <a:t> at </a:t>
            </a:r>
            <a:r>
              <a:rPr lang="nb-NO" dirty="0" err="1"/>
              <a:t>that</a:t>
            </a:r>
            <a:r>
              <a:rPr lang="nb-NO" dirty="0"/>
              <a:t>, </a:t>
            </a:r>
            <a:r>
              <a:rPr lang="nb-NO" dirty="0" err="1"/>
              <a:t>but</a:t>
            </a:r>
            <a:r>
              <a:rPr lang="nb-NO" dirty="0"/>
              <a:t> at </a:t>
            </a:r>
            <a:r>
              <a:rPr lang="nb-NO" dirty="0" err="1"/>
              <a:t>the</a:t>
            </a:r>
            <a:r>
              <a:rPr lang="nb-NO" dirty="0"/>
              <a:t> same time, </a:t>
            </a:r>
            <a:r>
              <a:rPr lang="nb-NO" dirty="0" err="1"/>
              <a:t>that’s</a:t>
            </a:r>
            <a:r>
              <a:rPr lang="nb-NO" dirty="0"/>
              <a:t> not a </a:t>
            </a:r>
            <a:r>
              <a:rPr lang="nb-NO" dirty="0" err="1"/>
              <a:t>good</a:t>
            </a:r>
            <a:r>
              <a:rPr lang="nb-NO" dirty="0"/>
              <a:t> </a:t>
            </a:r>
            <a:r>
              <a:rPr lang="nb-NO" dirty="0" err="1"/>
              <a:t>situation</a:t>
            </a:r>
            <a:r>
              <a:rPr lang="nb-NO" dirty="0"/>
              <a:t> to be in.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48</a:t>
            </a:fld>
            <a:endParaRPr lang="en-US"/>
          </a:p>
        </p:txBody>
      </p:sp>
    </p:spTree>
    <p:extLst>
      <p:ext uri="{BB962C8B-B14F-4D97-AF65-F5344CB8AC3E}">
        <p14:creationId xmlns:p14="http://schemas.microsoft.com/office/powerpoint/2010/main" val="23441407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what</a:t>
            </a:r>
            <a:r>
              <a:rPr lang="nb-NO" dirty="0"/>
              <a:t> </a:t>
            </a:r>
            <a:r>
              <a:rPr lang="nb-NO" dirty="0" err="1"/>
              <a:t>should</a:t>
            </a:r>
            <a:r>
              <a:rPr lang="nb-NO" dirty="0"/>
              <a:t> </a:t>
            </a:r>
            <a:r>
              <a:rPr lang="nb-NO" dirty="0" err="1"/>
              <a:t>we</a:t>
            </a:r>
            <a:r>
              <a:rPr lang="nb-NO" dirty="0"/>
              <a:t> do?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49</a:t>
            </a:fld>
            <a:endParaRPr lang="en-US"/>
          </a:p>
        </p:txBody>
      </p:sp>
    </p:spTree>
    <p:extLst>
      <p:ext uri="{BB962C8B-B14F-4D97-AF65-F5344CB8AC3E}">
        <p14:creationId xmlns:p14="http://schemas.microsoft.com/office/powerpoint/2010/main" val="20989346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Should</a:t>
            </a:r>
            <a:r>
              <a:rPr lang="nb-NO" dirty="0"/>
              <a:t> </a:t>
            </a:r>
            <a:r>
              <a:rPr lang="nb-NO" dirty="0" err="1"/>
              <a:t>we</a:t>
            </a:r>
            <a:r>
              <a:rPr lang="nb-NO" dirty="0"/>
              <a:t> </a:t>
            </a:r>
            <a:r>
              <a:rPr lang="nb-NO" dirty="0" err="1"/>
              <a:t>rewrite</a:t>
            </a:r>
            <a:r>
              <a:rPr lang="nb-NO" dirty="0"/>
              <a:t> </a:t>
            </a:r>
            <a:r>
              <a:rPr lang="nb-NO" dirty="0" err="1"/>
              <a:t>our</a:t>
            </a:r>
            <a:r>
              <a:rPr lang="nb-NO" dirty="0"/>
              <a:t> API?</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50</a:t>
            </a:fld>
            <a:endParaRPr lang="en-US"/>
          </a:p>
        </p:txBody>
      </p:sp>
    </p:spTree>
    <p:extLst>
      <p:ext uri="{BB962C8B-B14F-4D97-AF65-F5344CB8AC3E}">
        <p14:creationId xmlns:p14="http://schemas.microsoft.com/office/powerpoint/2010/main" val="370510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What</a:t>
            </a:r>
            <a:r>
              <a:rPr lang="nb-NO" dirty="0"/>
              <a:t> do </a:t>
            </a:r>
            <a:r>
              <a:rPr lang="nb-NO" dirty="0" err="1"/>
              <a:t>you</a:t>
            </a:r>
            <a:r>
              <a:rPr lang="nb-NO" dirty="0"/>
              <a:t> </a:t>
            </a:r>
            <a:r>
              <a:rPr lang="nb-NO" dirty="0" err="1"/>
              <a:t>mean</a:t>
            </a:r>
            <a:r>
              <a:rPr lang="nb-NO" dirty="0"/>
              <a:t> </a:t>
            </a:r>
            <a:r>
              <a:rPr lang="nb-NO" dirty="0" err="1"/>
              <a:t>rewrite</a:t>
            </a:r>
            <a:r>
              <a:rPr lang="nb-NO" dirty="0"/>
              <a:t>, I just </a:t>
            </a:r>
            <a:r>
              <a:rPr lang="nb-NO" dirty="0" err="1"/>
              <a:t>said</a:t>
            </a:r>
            <a:r>
              <a:rPr lang="nb-NO" dirty="0"/>
              <a:t> </a:t>
            </a:r>
            <a:r>
              <a:rPr lang="nb-NO" dirty="0" err="1"/>
              <a:t>that</a:t>
            </a:r>
            <a:r>
              <a:rPr lang="nb-NO" dirty="0"/>
              <a:t> </a:t>
            </a:r>
            <a:r>
              <a:rPr lang="nb-NO" dirty="0" err="1"/>
              <a:t>we</a:t>
            </a:r>
            <a:r>
              <a:rPr lang="nb-NO" dirty="0"/>
              <a:t> have half a million </a:t>
            </a:r>
            <a:r>
              <a:rPr lang="nb-NO" dirty="0" err="1"/>
              <a:t>users</a:t>
            </a:r>
            <a:r>
              <a:rPr lang="nb-NO" dirty="0"/>
              <a:t> </a:t>
            </a:r>
            <a:r>
              <a:rPr lang="nb-NO" dirty="0" err="1"/>
              <a:t>every</a:t>
            </a:r>
            <a:r>
              <a:rPr lang="nb-NO" dirty="0"/>
              <a:t> </a:t>
            </a:r>
            <a:r>
              <a:rPr lang="nb-NO" dirty="0" err="1"/>
              <a:t>day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51</a:t>
            </a:fld>
            <a:endParaRPr lang="en-US"/>
          </a:p>
        </p:txBody>
      </p:sp>
    </p:spTree>
    <p:extLst>
      <p:ext uri="{BB962C8B-B14F-4D97-AF65-F5344CB8AC3E}">
        <p14:creationId xmlns:p14="http://schemas.microsoft.com/office/powerpoint/2010/main" val="2523137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can’t</a:t>
            </a:r>
            <a:r>
              <a:rPr lang="nb-NO" dirty="0"/>
              <a:t> </a:t>
            </a:r>
            <a:r>
              <a:rPr lang="nb-NO" dirty="0" err="1"/>
              <a:t>rewrite</a:t>
            </a:r>
            <a:r>
              <a:rPr lang="nb-NO" dirty="0"/>
              <a:t>! And </a:t>
            </a:r>
            <a:r>
              <a:rPr lang="nb-NO" dirty="0" err="1"/>
              <a:t>of</a:t>
            </a:r>
            <a:r>
              <a:rPr lang="nb-NO" dirty="0"/>
              <a:t> </a:t>
            </a:r>
            <a:r>
              <a:rPr lang="nb-NO" dirty="0" err="1"/>
              <a:t>course</a:t>
            </a:r>
            <a:r>
              <a:rPr lang="nb-NO" dirty="0"/>
              <a:t> </a:t>
            </a:r>
            <a:r>
              <a:rPr lang="nb-NO" dirty="0" err="1"/>
              <a:t>the</a:t>
            </a:r>
            <a:r>
              <a:rPr lang="nb-NO" dirty="0"/>
              <a:t> </a:t>
            </a:r>
            <a:r>
              <a:rPr lang="nb-NO" dirty="0" err="1"/>
              <a:t>competition</a:t>
            </a:r>
            <a:r>
              <a:rPr lang="nb-NO" dirty="0"/>
              <a:t> is not </a:t>
            </a:r>
            <a:r>
              <a:rPr lang="nb-NO" dirty="0" err="1"/>
              <a:t>going</a:t>
            </a:r>
            <a:r>
              <a:rPr lang="nb-NO" dirty="0"/>
              <a:t> to stop </a:t>
            </a:r>
            <a:r>
              <a:rPr lang="nb-NO" dirty="0" err="1"/>
              <a:t>development</a:t>
            </a:r>
            <a:r>
              <a:rPr lang="nb-NO" dirty="0"/>
              <a:t> for </a:t>
            </a:r>
            <a:r>
              <a:rPr lang="nb-NO" dirty="0" err="1"/>
              <a:t>three</a:t>
            </a:r>
            <a:r>
              <a:rPr lang="nb-NO" dirty="0"/>
              <a:t> </a:t>
            </a:r>
            <a:r>
              <a:rPr lang="nb-NO" dirty="0" err="1"/>
              <a:t>years</a:t>
            </a:r>
            <a:r>
              <a:rPr lang="nb-NO" dirty="0"/>
              <a:t> </a:t>
            </a:r>
            <a:r>
              <a:rPr lang="nb-NO" dirty="0" err="1"/>
              <a:t>while</a:t>
            </a:r>
            <a:r>
              <a:rPr lang="nb-NO" dirty="0"/>
              <a:t> </a:t>
            </a:r>
            <a:r>
              <a:rPr lang="nb-NO" dirty="0" err="1"/>
              <a:t>we</a:t>
            </a:r>
            <a:r>
              <a:rPr lang="nb-NO" dirty="0"/>
              <a:t> </a:t>
            </a:r>
            <a:r>
              <a:rPr lang="nb-NO" dirty="0" err="1"/>
              <a:t>rewrite</a:t>
            </a:r>
            <a:r>
              <a:rPr lang="nb-NO" dirty="0"/>
              <a:t> </a:t>
            </a:r>
            <a:r>
              <a:rPr lang="nb-NO" dirty="0" err="1"/>
              <a:t>everything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52</a:t>
            </a:fld>
            <a:endParaRPr lang="en-US"/>
          </a:p>
        </p:txBody>
      </p:sp>
    </p:spTree>
    <p:extLst>
      <p:ext uri="{BB962C8B-B14F-4D97-AF65-F5344CB8AC3E}">
        <p14:creationId xmlns:p14="http://schemas.microsoft.com/office/powerpoint/2010/main" val="236303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First </a:t>
            </a:r>
            <a:r>
              <a:rPr lang="nb-NO" dirty="0" err="1"/>
              <a:t>I’d</a:t>
            </a:r>
            <a:r>
              <a:rPr lang="nb-NO" dirty="0"/>
              <a:t> like to talk a </a:t>
            </a:r>
            <a:r>
              <a:rPr lang="nb-NO" dirty="0" err="1"/>
              <a:t>little</a:t>
            </a:r>
            <a:r>
              <a:rPr lang="nb-NO" dirty="0"/>
              <a:t> bit </a:t>
            </a:r>
            <a:r>
              <a:rPr lang="nb-NO" dirty="0" err="1"/>
              <a:t>about</a:t>
            </a:r>
            <a:r>
              <a:rPr lang="nb-NO" dirty="0"/>
              <a:t> </a:t>
            </a:r>
            <a:r>
              <a:rPr lang="nb-NO" dirty="0" err="1"/>
              <a:t>the</a:t>
            </a:r>
            <a:r>
              <a:rPr lang="nb-NO" dirty="0"/>
              <a:t> </a:t>
            </a:r>
            <a:r>
              <a:rPr lang="nb-NO" dirty="0" err="1"/>
              <a:t>particular</a:t>
            </a:r>
            <a:r>
              <a:rPr lang="nb-NO" dirty="0"/>
              <a:t> </a:t>
            </a:r>
            <a:r>
              <a:rPr lang="nb-NO" dirty="0" err="1"/>
              <a:t>architecture</a:t>
            </a:r>
            <a:r>
              <a:rPr lang="nb-NO" dirty="0"/>
              <a:t> </a:t>
            </a:r>
            <a:r>
              <a:rPr lang="nb-NO" dirty="0" err="1"/>
              <a:t>challenges</a:t>
            </a:r>
            <a:r>
              <a:rPr lang="nb-NO" dirty="0"/>
              <a:t> </a:t>
            </a:r>
            <a:r>
              <a:rPr lang="nb-NO" dirty="0" err="1"/>
              <a:t>we</a:t>
            </a:r>
            <a:r>
              <a:rPr lang="nb-NO" dirty="0"/>
              <a:t> face at NRK TV. </a:t>
            </a:r>
            <a:r>
              <a:rPr lang="nb-NO" dirty="0" err="1"/>
              <a:t>Some</a:t>
            </a:r>
            <a:r>
              <a:rPr lang="nb-NO" dirty="0"/>
              <a:t> </a:t>
            </a:r>
            <a:r>
              <a:rPr lang="nb-NO" dirty="0" err="1"/>
              <a:t>of</a:t>
            </a:r>
            <a:r>
              <a:rPr lang="nb-NO" dirty="0"/>
              <a:t> </a:t>
            </a:r>
            <a:r>
              <a:rPr lang="nb-NO" dirty="0" err="1"/>
              <a:t>them</a:t>
            </a:r>
            <a:r>
              <a:rPr lang="nb-NO" dirty="0"/>
              <a:t> </a:t>
            </a:r>
            <a:r>
              <a:rPr lang="nb-NO" dirty="0" err="1"/>
              <a:t>might</a:t>
            </a:r>
            <a:r>
              <a:rPr lang="nb-NO" dirty="0"/>
              <a:t> be </a:t>
            </a:r>
            <a:r>
              <a:rPr lang="nb-NO" dirty="0" err="1"/>
              <a:t>similar</a:t>
            </a:r>
            <a:r>
              <a:rPr lang="nb-NO" dirty="0"/>
              <a:t> to </a:t>
            </a:r>
            <a:r>
              <a:rPr lang="nb-NO" dirty="0" err="1"/>
              <a:t>some</a:t>
            </a:r>
            <a:r>
              <a:rPr lang="nb-NO" dirty="0"/>
              <a:t> </a:t>
            </a:r>
            <a:r>
              <a:rPr lang="nb-NO" dirty="0" err="1"/>
              <a:t>of</a:t>
            </a:r>
            <a:r>
              <a:rPr lang="nb-NO" dirty="0"/>
              <a:t> </a:t>
            </a:r>
            <a:r>
              <a:rPr lang="nb-NO" dirty="0" err="1"/>
              <a:t>your</a:t>
            </a:r>
            <a:r>
              <a:rPr lang="nb-NO" dirty="0"/>
              <a:t> </a:t>
            </a:r>
            <a:r>
              <a:rPr lang="nb-NO" dirty="0" err="1"/>
              <a:t>architecture</a:t>
            </a:r>
            <a:r>
              <a:rPr lang="nb-NO" dirty="0"/>
              <a:t> </a:t>
            </a:r>
            <a:r>
              <a:rPr lang="nb-NO" dirty="0" err="1"/>
              <a:t>challenges</a:t>
            </a:r>
            <a:r>
              <a:rPr lang="nb-NO" dirty="0"/>
              <a:t>, </a:t>
            </a:r>
            <a:r>
              <a:rPr lang="nb-NO" dirty="0" err="1"/>
              <a:t>some</a:t>
            </a:r>
            <a:r>
              <a:rPr lang="nb-NO" dirty="0"/>
              <a:t> </a:t>
            </a:r>
            <a:r>
              <a:rPr lang="nb-NO" dirty="0" err="1"/>
              <a:t>might</a:t>
            </a:r>
            <a:r>
              <a:rPr lang="nb-NO" dirty="0"/>
              <a:t> be a </a:t>
            </a:r>
            <a:r>
              <a:rPr lang="nb-NO" dirty="0" err="1"/>
              <a:t>little</a:t>
            </a:r>
            <a:r>
              <a:rPr lang="nb-NO" dirty="0"/>
              <a:t> bit different. Architecture is </a:t>
            </a:r>
            <a:r>
              <a:rPr lang="nb-NO" dirty="0" err="1"/>
              <a:t>always</a:t>
            </a:r>
            <a:r>
              <a:rPr lang="nb-NO" dirty="0"/>
              <a:t> </a:t>
            </a:r>
            <a:r>
              <a:rPr lang="nb-NO" dirty="0" err="1"/>
              <a:t>contextual</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a:t>
            </a:fld>
            <a:endParaRPr lang="en-US"/>
          </a:p>
        </p:txBody>
      </p:sp>
    </p:spTree>
    <p:extLst>
      <p:ext uri="{BB962C8B-B14F-4D97-AF65-F5344CB8AC3E}">
        <p14:creationId xmlns:p14="http://schemas.microsoft.com/office/powerpoint/2010/main" val="42409853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we</a:t>
            </a:r>
            <a:r>
              <a:rPr lang="nb-NO" dirty="0"/>
              <a:t> </a:t>
            </a:r>
            <a:r>
              <a:rPr lang="nb-NO" dirty="0" err="1"/>
              <a:t>can’t</a:t>
            </a:r>
            <a:r>
              <a:rPr lang="nb-NO" dirty="0"/>
              <a:t> </a:t>
            </a:r>
            <a:r>
              <a:rPr lang="nb-NO" dirty="0" err="1"/>
              <a:t>rewrite</a:t>
            </a:r>
            <a:r>
              <a:rPr lang="nb-NO" dirty="0"/>
              <a:t> – so </a:t>
            </a:r>
            <a:r>
              <a:rPr lang="nb-NO" dirty="0" err="1"/>
              <a:t>how</a:t>
            </a:r>
            <a:r>
              <a:rPr lang="nb-NO" dirty="0"/>
              <a:t> do </a:t>
            </a:r>
            <a:r>
              <a:rPr lang="nb-NO" dirty="0" err="1"/>
              <a:t>we</a:t>
            </a:r>
            <a:r>
              <a:rPr lang="nb-NO" dirty="0"/>
              <a:t> </a:t>
            </a:r>
            <a:r>
              <a:rPr lang="nb-NO" dirty="0" err="1"/>
              <a:t>rewrite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53</a:t>
            </a:fld>
            <a:endParaRPr lang="en-US"/>
          </a:p>
        </p:txBody>
      </p:sp>
    </p:spTree>
    <p:extLst>
      <p:ext uri="{BB962C8B-B14F-4D97-AF65-F5344CB8AC3E}">
        <p14:creationId xmlns:p14="http://schemas.microsoft.com/office/powerpoint/2010/main" val="5436372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have to </a:t>
            </a:r>
            <a:r>
              <a:rPr lang="nb-NO" dirty="0" err="1"/>
              <a:t>evolve</a:t>
            </a:r>
            <a:r>
              <a:rPr lang="nb-NO" dirty="0"/>
              <a:t> </a:t>
            </a:r>
            <a:r>
              <a:rPr lang="nb-NO" dirty="0" err="1"/>
              <a:t>into</a:t>
            </a:r>
            <a:r>
              <a:rPr lang="nb-NO" dirty="0"/>
              <a:t> </a:t>
            </a:r>
            <a:r>
              <a:rPr lang="nb-NO" dirty="0" err="1"/>
              <a:t>whatever</a:t>
            </a:r>
            <a:r>
              <a:rPr lang="nb-NO" dirty="0"/>
              <a:t> </a:t>
            </a:r>
            <a:r>
              <a:rPr lang="nb-NO" dirty="0" err="1"/>
              <a:t>we</a:t>
            </a:r>
            <a:r>
              <a:rPr lang="nb-NO" dirty="0"/>
              <a:t> </a:t>
            </a:r>
            <a:r>
              <a:rPr lang="nb-NO" dirty="0" err="1"/>
              <a:t>wanted</a:t>
            </a:r>
            <a:r>
              <a:rPr lang="nb-NO" dirty="0"/>
              <a:t> to </a:t>
            </a:r>
            <a:r>
              <a:rPr lang="nb-NO" dirty="0" err="1"/>
              <a:t>rewrite</a:t>
            </a:r>
            <a:r>
              <a:rPr lang="nb-NO" dirty="0"/>
              <a:t> to. </a:t>
            </a:r>
            <a:r>
              <a:rPr lang="nb-NO" dirty="0" err="1"/>
              <a:t>We</a:t>
            </a:r>
            <a:r>
              <a:rPr lang="nb-NO" dirty="0"/>
              <a:t> must </a:t>
            </a:r>
            <a:r>
              <a:rPr lang="nb-NO" dirty="0" err="1"/>
              <a:t>rewrite</a:t>
            </a:r>
            <a:r>
              <a:rPr lang="nb-NO" dirty="0"/>
              <a:t> as </a:t>
            </a:r>
            <a:r>
              <a:rPr lang="nb-NO" dirty="0" err="1"/>
              <a:t>we</a:t>
            </a:r>
            <a:r>
              <a:rPr lang="nb-NO" dirty="0"/>
              <a:t> og.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54</a:t>
            </a:fld>
            <a:endParaRPr lang="en-US"/>
          </a:p>
        </p:txBody>
      </p:sp>
    </p:spTree>
    <p:extLst>
      <p:ext uri="{BB962C8B-B14F-4D97-AF65-F5344CB8AC3E}">
        <p14:creationId xmlns:p14="http://schemas.microsoft.com/office/powerpoint/2010/main" val="4166311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before</a:t>
            </a:r>
            <a:r>
              <a:rPr lang="nb-NO" dirty="0"/>
              <a:t> </a:t>
            </a:r>
            <a:r>
              <a:rPr lang="nb-NO" dirty="0" err="1"/>
              <a:t>we</a:t>
            </a:r>
            <a:r>
              <a:rPr lang="nb-NO" dirty="0"/>
              <a:t> </a:t>
            </a:r>
            <a:r>
              <a:rPr lang="nb-NO" dirty="0" err="1"/>
              <a:t>can</a:t>
            </a:r>
            <a:r>
              <a:rPr lang="nb-NO" dirty="0"/>
              <a:t> </a:t>
            </a:r>
            <a:r>
              <a:rPr lang="nb-NO" dirty="0" err="1"/>
              <a:t>even</a:t>
            </a:r>
            <a:r>
              <a:rPr lang="nb-NO" dirty="0"/>
              <a:t> start to do </a:t>
            </a:r>
            <a:r>
              <a:rPr lang="nb-NO" dirty="0" err="1"/>
              <a:t>that</a:t>
            </a:r>
            <a:r>
              <a:rPr lang="nb-NO" dirty="0"/>
              <a:t>, I </a:t>
            </a:r>
            <a:r>
              <a:rPr lang="nb-NO" dirty="0" err="1"/>
              <a:t>think</a:t>
            </a:r>
            <a:r>
              <a:rPr lang="nb-NO" dirty="0"/>
              <a:t> </a:t>
            </a:r>
            <a:r>
              <a:rPr lang="nb-NO" dirty="0" err="1"/>
              <a:t>we</a:t>
            </a:r>
            <a:r>
              <a:rPr lang="nb-NO" dirty="0"/>
              <a:t> </a:t>
            </a:r>
            <a:r>
              <a:rPr lang="nb-NO" dirty="0" err="1"/>
              <a:t>need</a:t>
            </a:r>
            <a:r>
              <a:rPr lang="nb-NO" dirty="0"/>
              <a:t> to </a:t>
            </a:r>
            <a:r>
              <a:rPr lang="nb-NO" dirty="0" err="1"/>
              <a:t>take</a:t>
            </a:r>
            <a:r>
              <a:rPr lang="nb-NO" dirty="0"/>
              <a:t> a </a:t>
            </a:r>
            <a:r>
              <a:rPr lang="nb-NO" dirty="0" err="1"/>
              <a:t>step</a:t>
            </a:r>
            <a:r>
              <a:rPr lang="nb-NO" dirty="0"/>
              <a:t> back and </a:t>
            </a:r>
            <a:r>
              <a:rPr lang="nb-NO" dirty="0" err="1"/>
              <a:t>consider</a:t>
            </a:r>
            <a:r>
              <a:rPr lang="nb-NO" dirty="0"/>
              <a:t> </a:t>
            </a:r>
            <a:r>
              <a:rPr lang="nb-NO" dirty="0" err="1"/>
              <a:t>where</a:t>
            </a:r>
            <a:r>
              <a:rPr lang="nb-NO" dirty="0"/>
              <a:t> </a:t>
            </a:r>
            <a:r>
              <a:rPr lang="nb-NO" dirty="0" err="1"/>
              <a:t>did</a:t>
            </a:r>
            <a:r>
              <a:rPr lang="nb-NO" dirty="0"/>
              <a:t> </a:t>
            </a:r>
            <a:r>
              <a:rPr lang="nb-NO" dirty="0" err="1"/>
              <a:t>this</a:t>
            </a:r>
            <a:r>
              <a:rPr lang="nb-NO" dirty="0"/>
              <a:t> </a:t>
            </a:r>
            <a:r>
              <a:rPr lang="nb-NO" dirty="0" err="1"/>
              <a:t>complex</a:t>
            </a:r>
            <a:r>
              <a:rPr lang="nb-NO" dirty="0"/>
              <a:t> </a:t>
            </a:r>
            <a:r>
              <a:rPr lang="nb-NO" dirty="0" err="1"/>
              <a:t>monolith</a:t>
            </a:r>
            <a:r>
              <a:rPr lang="nb-NO" dirty="0"/>
              <a:t> </a:t>
            </a:r>
            <a:r>
              <a:rPr lang="nb-NO" dirty="0" err="1"/>
              <a:t>come</a:t>
            </a:r>
            <a:r>
              <a:rPr lang="nb-NO" dirty="0"/>
              <a:t> from in </a:t>
            </a:r>
            <a:r>
              <a:rPr lang="nb-NO" dirty="0" err="1"/>
              <a:t>the</a:t>
            </a:r>
            <a:r>
              <a:rPr lang="nb-NO" dirty="0"/>
              <a:t> first </a:t>
            </a:r>
            <a:r>
              <a:rPr lang="nb-NO" dirty="0" err="1"/>
              <a:t>place</a:t>
            </a:r>
            <a:r>
              <a:rPr lang="nb-NO" dirty="0"/>
              <a:t>? </a:t>
            </a:r>
            <a:r>
              <a:rPr lang="nb-NO" dirty="0" err="1"/>
              <a:t>Why</a:t>
            </a:r>
            <a:r>
              <a:rPr lang="nb-NO" dirty="0"/>
              <a:t> </a:t>
            </a:r>
            <a:r>
              <a:rPr lang="nb-NO" dirty="0" err="1"/>
              <a:t>did</a:t>
            </a:r>
            <a:r>
              <a:rPr lang="nb-NO" dirty="0"/>
              <a:t> </a:t>
            </a:r>
            <a:r>
              <a:rPr lang="nb-NO" dirty="0" err="1"/>
              <a:t>we</a:t>
            </a:r>
            <a:r>
              <a:rPr lang="nb-NO" dirty="0"/>
              <a:t> end up in </a:t>
            </a:r>
            <a:r>
              <a:rPr lang="nb-NO" dirty="0" err="1"/>
              <a:t>this</a:t>
            </a:r>
            <a:r>
              <a:rPr lang="nb-NO" dirty="0"/>
              <a:t> </a:t>
            </a:r>
            <a:r>
              <a:rPr lang="nb-NO" dirty="0" err="1"/>
              <a:t>situation</a:t>
            </a:r>
            <a:r>
              <a:rPr lang="nb-NO" dirty="0"/>
              <a:t> </a:t>
            </a:r>
            <a:r>
              <a:rPr lang="nb-NO" dirty="0" err="1"/>
              <a:t>that</a:t>
            </a:r>
            <a:r>
              <a:rPr lang="nb-NO" dirty="0"/>
              <a:t> </a:t>
            </a:r>
            <a:r>
              <a:rPr lang="nb-NO" dirty="0" err="1"/>
              <a:t>we’re</a:t>
            </a:r>
            <a:r>
              <a:rPr lang="nb-NO" dirty="0"/>
              <a:t> in?</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56</a:t>
            </a:fld>
            <a:endParaRPr lang="en-US"/>
          </a:p>
        </p:txBody>
      </p:sp>
    </p:spTree>
    <p:extLst>
      <p:ext uri="{BB962C8B-B14F-4D97-AF65-F5344CB8AC3E}">
        <p14:creationId xmlns:p14="http://schemas.microsoft.com/office/powerpoint/2010/main" val="437561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I’m</a:t>
            </a:r>
            <a:r>
              <a:rPr lang="nb-NO" dirty="0"/>
              <a:t> </a:t>
            </a:r>
            <a:r>
              <a:rPr lang="nb-NO" dirty="0" err="1"/>
              <a:t>going</a:t>
            </a:r>
            <a:r>
              <a:rPr lang="nb-NO" dirty="0"/>
              <a:t> to </a:t>
            </a:r>
            <a:r>
              <a:rPr lang="nb-NO" dirty="0" err="1"/>
              <a:t>blame</a:t>
            </a:r>
            <a:r>
              <a:rPr lang="nb-NO" dirty="0"/>
              <a:t> </a:t>
            </a:r>
            <a:r>
              <a:rPr lang="nb-NO" dirty="0" err="1"/>
              <a:t>the</a:t>
            </a:r>
            <a:r>
              <a:rPr lang="nb-NO" dirty="0"/>
              <a:t> </a:t>
            </a:r>
            <a:r>
              <a:rPr lang="nb-NO" dirty="0" err="1"/>
              <a:t>entity</a:t>
            </a:r>
            <a:r>
              <a:rPr lang="nb-NO" dirty="0"/>
              <a:t> for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57</a:t>
            </a:fld>
            <a:endParaRPr lang="en-US"/>
          </a:p>
        </p:txBody>
      </p:sp>
    </p:spTree>
    <p:extLst>
      <p:ext uri="{BB962C8B-B14F-4D97-AF65-F5344CB8AC3E}">
        <p14:creationId xmlns:p14="http://schemas.microsoft.com/office/powerpoint/2010/main" val="3254647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a:t>
            </a:r>
            <a:r>
              <a:rPr lang="nb-NO" dirty="0" err="1"/>
              <a:t>think</a:t>
            </a:r>
            <a:r>
              <a:rPr lang="nb-NO" dirty="0"/>
              <a:t> </a:t>
            </a:r>
            <a:r>
              <a:rPr lang="nb-NO" dirty="0" err="1"/>
              <a:t>that</a:t>
            </a:r>
            <a:r>
              <a:rPr lang="nb-NO" dirty="0"/>
              <a:t> </a:t>
            </a:r>
            <a:r>
              <a:rPr lang="nb-NO" dirty="0" err="1"/>
              <a:t>the</a:t>
            </a:r>
            <a:r>
              <a:rPr lang="nb-NO" dirty="0"/>
              <a:t> </a:t>
            </a:r>
            <a:r>
              <a:rPr lang="nb-NO" dirty="0" err="1"/>
              <a:t>entity</a:t>
            </a:r>
            <a:r>
              <a:rPr lang="nb-NO" dirty="0"/>
              <a:t> </a:t>
            </a:r>
            <a:r>
              <a:rPr lang="nb-NO" dirty="0" err="1"/>
              <a:t>really</a:t>
            </a:r>
            <a:r>
              <a:rPr lang="nb-NO" dirty="0"/>
              <a:t> is </a:t>
            </a:r>
            <a:r>
              <a:rPr lang="nb-NO" dirty="0" err="1"/>
              <a:t>the</a:t>
            </a:r>
            <a:r>
              <a:rPr lang="nb-NO" dirty="0"/>
              <a:t> </a:t>
            </a:r>
            <a:r>
              <a:rPr lang="nb-NO" dirty="0" err="1"/>
              <a:t>monolith</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58</a:t>
            </a:fld>
            <a:endParaRPr lang="en-US"/>
          </a:p>
        </p:txBody>
      </p:sp>
    </p:spTree>
    <p:extLst>
      <p:ext uri="{BB962C8B-B14F-4D97-AF65-F5344CB8AC3E}">
        <p14:creationId xmlns:p14="http://schemas.microsoft.com/office/powerpoint/2010/main" val="208703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entity</a:t>
            </a:r>
            <a:r>
              <a:rPr lang="nb-NO" dirty="0"/>
              <a:t> is </a:t>
            </a:r>
            <a:r>
              <a:rPr lang="nb-NO" dirty="0" err="1"/>
              <a:t>the</a:t>
            </a:r>
            <a:r>
              <a:rPr lang="nb-NO" dirty="0"/>
              <a:t> </a:t>
            </a:r>
            <a:r>
              <a:rPr lang="nb-NO" dirty="0" err="1"/>
              <a:t>thing</a:t>
            </a:r>
            <a:r>
              <a:rPr lang="nb-NO" dirty="0"/>
              <a:t> </a:t>
            </a:r>
            <a:r>
              <a:rPr lang="nb-NO" dirty="0" err="1"/>
              <a:t>that</a:t>
            </a:r>
            <a:r>
              <a:rPr lang="nb-NO" dirty="0"/>
              <a:t> </a:t>
            </a:r>
            <a:r>
              <a:rPr lang="nb-NO" dirty="0" err="1"/>
              <a:t>snowballs</a:t>
            </a:r>
            <a:r>
              <a:rPr lang="nb-NO" dirty="0"/>
              <a:t> </a:t>
            </a:r>
            <a:r>
              <a:rPr lang="nb-NO" dirty="0" err="1"/>
              <a:t>complexity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59</a:t>
            </a:fld>
            <a:endParaRPr lang="en-US"/>
          </a:p>
        </p:txBody>
      </p:sp>
    </p:spTree>
    <p:extLst>
      <p:ext uri="{BB962C8B-B14F-4D97-AF65-F5344CB8AC3E}">
        <p14:creationId xmlns:p14="http://schemas.microsoft.com/office/powerpoint/2010/main" val="19882761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Or </a:t>
            </a:r>
            <a:r>
              <a:rPr lang="nb-NO" dirty="0" err="1"/>
              <a:t>maybe</a:t>
            </a:r>
            <a:r>
              <a:rPr lang="nb-NO" dirty="0"/>
              <a:t> I </a:t>
            </a:r>
            <a:r>
              <a:rPr lang="nb-NO" dirty="0" err="1"/>
              <a:t>should</a:t>
            </a:r>
            <a:r>
              <a:rPr lang="nb-NO" dirty="0"/>
              <a:t> </a:t>
            </a:r>
            <a:r>
              <a:rPr lang="nb-NO" dirty="0" err="1"/>
              <a:t>say</a:t>
            </a:r>
            <a:r>
              <a:rPr lang="nb-NO" dirty="0"/>
              <a:t> </a:t>
            </a:r>
            <a:r>
              <a:rPr lang="nb-NO" dirty="0" err="1"/>
              <a:t>mudballs</a:t>
            </a:r>
            <a:r>
              <a:rPr lang="nb-NO" dirty="0"/>
              <a:t>, </a:t>
            </a:r>
            <a:r>
              <a:rPr lang="nb-NO" dirty="0" err="1"/>
              <a:t>because</a:t>
            </a:r>
            <a:r>
              <a:rPr lang="nb-NO" dirty="0"/>
              <a:t> </a:t>
            </a:r>
            <a:r>
              <a:rPr lang="nb-NO" dirty="0" err="1"/>
              <a:t>the</a:t>
            </a:r>
            <a:r>
              <a:rPr lang="nb-NO" dirty="0"/>
              <a:t> </a:t>
            </a:r>
            <a:r>
              <a:rPr lang="nb-NO" dirty="0" err="1"/>
              <a:t>entity</a:t>
            </a:r>
            <a:r>
              <a:rPr lang="nb-NO" dirty="0"/>
              <a:t> is </a:t>
            </a:r>
            <a:r>
              <a:rPr lang="nb-NO" dirty="0" err="1"/>
              <a:t>the</a:t>
            </a:r>
            <a:r>
              <a:rPr lang="nb-NO" dirty="0"/>
              <a:t> </a:t>
            </a:r>
            <a:r>
              <a:rPr lang="nb-NO" dirty="0" err="1"/>
              <a:t>big</a:t>
            </a:r>
            <a:r>
              <a:rPr lang="nb-NO" dirty="0"/>
              <a:t> ball </a:t>
            </a:r>
            <a:r>
              <a:rPr lang="nb-NO" dirty="0" err="1"/>
              <a:t>of</a:t>
            </a:r>
            <a:r>
              <a:rPr lang="nb-NO" dirty="0"/>
              <a:t> </a:t>
            </a:r>
            <a:r>
              <a:rPr lang="nb-NO" dirty="0" err="1"/>
              <a:t>mud</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60</a:t>
            </a:fld>
            <a:endParaRPr lang="en-US"/>
          </a:p>
        </p:txBody>
      </p:sp>
    </p:spTree>
    <p:extLst>
      <p:ext uri="{BB962C8B-B14F-4D97-AF65-F5344CB8AC3E}">
        <p14:creationId xmlns:p14="http://schemas.microsoft.com/office/powerpoint/2010/main" val="1622866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entity</a:t>
            </a:r>
            <a:r>
              <a:rPr lang="nb-NO" dirty="0"/>
              <a:t> is an </a:t>
            </a:r>
            <a:r>
              <a:rPr lang="nb-NO" dirty="0" err="1"/>
              <a:t>abstract</a:t>
            </a:r>
            <a:r>
              <a:rPr lang="nb-NO" dirty="0"/>
              <a:t> </a:t>
            </a:r>
            <a:r>
              <a:rPr lang="nb-NO" dirty="0" err="1"/>
              <a:t>thing</a:t>
            </a:r>
            <a:r>
              <a:rPr lang="nb-NO" dirty="0"/>
              <a:t>. For NRK TV, </a:t>
            </a:r>
            <a:r>
              <a:rPr lang="nb-NO" dirty="0" err="1"/>
              <a:t>the</a:t>
            </a:r>
            <a:r>
              <a:rPr lang="nb-NO" dirty="0"/>
              <a:t> TV show is </a:t>
            </a:r>
            <a:r>
              <a:rPr lang="nb-NO" dirty="0" err="1"/>
              <a:t>that</a:t>
            </a:r>
            <a:r>
              <a:rPr lang="nb-NO" dirty="0"/>
              <a:t> </a:t>
            </a:r>
            <a:r>
              <a:rPr lang="nb-NO" dirty="0" err="1"/>
              <a:t>entity</a:t>
            </a:r>
            <a:r>
              <a:rPr lang="nb-NO" dirty="0"/>
              <a:t>. And in case </a:t>
            </a:r>
            <a:r>
              <a:rPr lang="nb-NO" dirty="0" err="1"/>
              <a:t>your</a:t>
            </a:r>
            <a:r>
              <a:rPr lang="nb-NO" dirty="0"/>
              <a:t> not </a:t>
            </a:r>
            <a:r>
              <a:rPr lang="nb-NO" dirty="0" err="1"/>
              <a:t>convinced</a:t>
            </a:r>
            <a:r>
              <a:rPr lang="nb-NO" dirty="0"/>
              <a:t>, let </a:t>
            </a:r>
            <a:r>
              <a:rPr lang="nb-NO" dirty="0" err="1"/>
              <a:t>me</a:t>
            </a:r>
            <a:r>
              <a:rPr lang="nb-NO" dirty="0"/>
              <a:t> </a:t>
            </a:r>
            <a:r>
              <a:rPr lang="nb-NO" dirty="0" err="1"/>
              <a:t>try</a:t>
            </a:r>
            <a:r>
              <a:rPr lang="nb-NO" dirty="0"/>
              <a:t> to show </a:t>
            </a:r>
            <a:r>
              <a:rPr lang="nb-NO" dirty="0" err="1"/>
              <a:t>you</a:t>
            </a:r>
            <a:r>
              <a:rPr lang="nb-NO" dirty="0"/>
              <a:t> </a:t>
            </a:r>
            <a:r>
              <a:rPr lang="nb-NO" dirty="0" err="1"/>
              <a:t>what</a:t>
            </a:r>
            <a:r>
              <a:rPr lang="nb-NO" dirty="0"/>
              <a:t> I </a:t>
            </a:r>
            <a:r>
              <a:rPr lang="nb-NO" dirty="0" err="1"/>
              <a:t>mean</a:t>
            </a:r>
            <a:r>
              <a:rPr lang="nb-NO" dirty="0"/>
              <a:t> by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61</a:t>
            </a:fld>
            <a:endParaRPr lang="en-US"/>
          </a:p>
        </p:txBody>
      </p:sp>
    </p:spTree>
    <p:extLst>
      <p:ext uri="{BB962C8B-B14F-4D97-AF65-F5344CB8AC3E}">
        <p14:creationId xmlns:p14="http://schemas.microsoft.com/office/powerpoint/2010/main" val="7848012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here</a:t>
            </a:r>
            <a:r>
              <a:rPr lang="nb-NO" dirty="0"/>
              <a:t> is a different </a:t>
            </a:r>
            <a:r>
              <a:rPr lang="nb-NO" dirty="0" err="1"/>
              <a:t>attempt</a:t>
            </a:r>
            <a:r>
              <a:rPr lang="nb-NO" dirty="0"/>
              <a:t> to show </a:t>
            </a:r>
            <a:r>
              <a:rPr lang="nb-NO" dirty="0" err="1"/>
              <a:t>essentially</a:t>
            </a:r>
            <a:r>
              <a:rPr lang="nb-NO" dirty="0"/>
              <a:t> </a:t>
            </a:r>
            <a:r>
              <a:rPr lang="nb-NO" dirty="0" err="1"/>
              <a:t>the</a:t>
            </a:r>
            <a:r>
              <a:rPr lang="nb-NO" dirty="0"/>
              <a:t> same </a:t>
            </a:r>
            <a:r>
              <a:rPr lang="nb-NO" dirty="0" err="1"/>
              <a:t>thing</a:t>
            </a:r>
            <a:r>
              <a:rPr lang="nb-NO" dirty="0"/>
              <a:t>. As </a:t>
            </a:r>
            <a:r>
              <a:rPr lang="nb-NO" dirty="0" err="1"/>
              <a:t>you</a:t>
            </a:r>
            <a:r>
              <a:rPr lang="nb-NO" dirty="0"/>
              <a:t> </a:t>
            </a:r>
            <a:r>
              <a:rPr lang="nb-NO" dirty="0" err="1"/>
              <a:t>can</a:t>
            </a:r>
            <a:r>
              <a:rPr lang="nb-NO" dirty="0"/>
              <a:t> </a:t>
            </a:r>
            <a:r>
              <a:rPr lang="nb-NO" dirty="0" err="1"/>
              <a:t>see</a:t>
            </a:r>
            <a:r>
              <a:rPr lang="nb-NO" dirty="0"/>
              <a:t>, a TV show has a lot </a:t>
            </a:r>
            <a:r>
              <a:rPr lang="nb-NO" dirty="0" err="1"/>
              <a:t>of</a:t>
            </a:r>
            <a:r>
              <a:rPr lang="nb-NO" dirty="0"/>
              <a:t> </a:t>
            </a:r>
            <a:r>
              <a:rPr lang="nb-NO" dirty="0" err="1"/>
              <a:t>aspects</a:t>
            </a:r>
            <a:r>
              <a:rPr lang="nb-NO" dirty="0"/>
              <a:t> to it. And </a:t>
            </a:r>
            <a:r>
              <a:rPr lang="nb-NO" dirty="0" err="1"/>
              <a:t>these</a:t>
            </a:r>
            <a:r>
              <a:rPr lang="nb-NO" dirty="0"/>
              <a:t> </a:t>
            </a:r>
            <a:r>
              <a:rPr lang="nb-NO" dirty="0" err="1"/>
              <a:t>are</a:t>
            </a:r>
            <a:r>
              <a:rPr lang="nb-NO" dirty="0"/>
              <a:t> all </a:t>
            </a:r>
            <a:r>
              <a:rPr lang="nb-NO" dirty="0" err="1"/>
              <a:t>important</a:t>
            </a:r>
            <a:r>
              <a:rPr lang="nb-NO" dirty="0"/>
              <a:t> </a:t>
            </a:r>
            <a:r>
              <a:rPr lang="nb-NO" dirty="0" err="1"/>
              <a:t>things</a:t>
            </a:r>
            <a:r>
              <a:rPr lang="nb-NO" dirty="0"/>
              <a:t> to us. </a:t>
            </a:r>
            <a:r>
              <a:rPr lang="nb-NO" dirty="0" err="1"/>
              <a:t>These</a:t>
            </a:r>
            <a:r>
              <a:rPr lang="nb-NO" dirty="0"/>
              <a:t> </a:t>
            </a:r>
            <a:r>
              <a:rPr lang="nb-NO" dirty="0" err="1"/>
              <a:t>are</a:t>
            </a:r>
            <a:r>
              <a:rPr lang="nb-NO" dirty="0"/>
              <a:t> </a:t>
            </a:r>
            <a:r>
              <a:rPr lang="nb-NO" dirty="0" err="1"/>
              <a:t>the</a:t>
            </a:r>
            <a:r>
              <a:rPr lang="nb-NO" dirty="0"/>
              <a:t> </a:t>
            </a:r>
            <a:r>
              <a:rPr lang="nb-NO" dirty="0" err="1"/>
              <a:t>ingredients</a:t>
            </a:r>
            <a:r>
              <a:rPr lang="nb-NO" dirty="0"/>
              <a:t> </a:t>
            </a:r>
            <a:r>
              <a:rPr lang="nb-NO" dirty="0" err="1"/>
              <a:t>that</a:t>
            </a:r>
            <a:r>
              <a:rPr lang="nb-NO" dirty="0"/>
              <a:t> make up </a:t>
            </a:r>
            <a:r>
              <a:rPr lang="nb-NO" dirty="0" err="1"/>
              <a:t>our</a:t>
            </a:r>
            <a:r>
              <a:rPr lang="nb-NO" dirty="0"/>
              <a:t> service.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62</a:t>
            </a:fld>
            <a:endParaRPr lang="en-US"/>
          </a:p>
        </p:txBody>
      </p:sp>
    </p:spTree>
    <p:extLst>
      <p:ext uri="{BB962C8B-B14F-4D97-AF65-F5344CB8AC3E}">
        <p14:creationId xmlns:p14="http://schemas.microsoft.com/office/powerpoint/2010/main" val="40134779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when</a:t>
            </a:r>
            <a:r>
              <a:rPr lang="nb-NO" dirty="0"/>
              <a:t> </a:t>
            </a:r>
            <a:r>
              <a:rPr lang="nb-NO" dirty="0" err="1"/>
              <a:t>you</a:t>
            </a:r>
            <a:r>
              <a:rPr lang="nb-NO" dirty="0"/>
              <a:t> ask a </a:t>
            </a:r>
            <a:r>
              <a:rPr lang="nb-NO" dirty="0" err="1"/>
              <a:t>question</a:t>
            </a:r>
            <a:r>
              <a:rPr lang="nb-NO" dirty="0"/>
              <a:t> like </a:t>
            </a:r>
            <a:r>
              <a:rPr lang="nb-NO" dirty="0" err="1"/>
              <a:t>what</a:t>
            </a:r>
            <a:r>
              <a:rPr lang="nb-NO" dirty="0"/>
              <a:t> is a TV show?</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63</a:t>
            </a:fld>
            <a:endParaRPr lang="en-US"/>
          </a:p>
        </p:txBody>
      </p:sp>
    </p:spTree>
    <p:extLst>
      <p:ext uri="{BB962C8B-B14F-4D97-AF65-F5344CB8AC3E}">
        <p14:creationId xmlns:p14="http://schemas.microsoft.com/office/powerpoint/2010/main" val="603015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Then</a:t>
            </a:r>
            <a:r>
              <a:rPr lang="nb-NO" dirty="0"/>
              <a:t> </a:t>
            </a:r>
            <a:r>
              <a:rPr lang="nb-NO" dirty="0" err="1"/>
              <a:t>I’m</a:t>
            </a:r>
            <a:r>
              <a:rPr lang="nb-NO" dirty="0"/>
              <a:t> </a:t>
            </a:r>
            <a:r>
              <a:rPr lang="nb-NO" dirty="0" err="1"/>
              <a:t>going</a:t>
            </a:r>
            <a:r>
              <a:rPr lang="nb-NO" dirty="0"/>
              <a:t> to talk a </a:t>
            </a:r>
            <a:r>
              <a:rPr lang="nb-NO" dirty="0" err="1"/>
              <a:t>little</a:t>
            </a:r>
            <a:r>
              <a:rPr lang="nb-NO" dirty="0"/>
              <a:t> </a:t>
            </a:r>
            <a:r>
              <a:rPr lang="nb-NO" dirty="0" err="1"/>
              <a:t>about</a:t>
            </a:r>
            <a:r>
              <a:rPr lang="nb-NO" dirty="0"/>
              <a:t> </a:t>
            </a:r>
            <a:r>
              <a:rPr lang="nb-NO" dirty="0" err="1"/>
              <a:t>how</a:t>
            </a:r>
            <a:r>
              <a:rPr lang="nb-NO" dirty="0"/>
              <a:t> </a:t>
            </a:r>
            <a:r>
              <a:rPr lang="nb-NO" dirty="0" err="1"/>
              <a:t>we</a:t>
            </a:r>
            <a:r>
              <a:rPr lang="nb-NO" dirty="0"/>
              <a:t> </a:t>
            </a:r>
            <a:r>
              <a:rPr lang="nb-NO" dirty="0" err="1"/>
              <a:t>take</a:t>
            </a:r>
            <a:r>
              <a:rPr lang="nb-NO" dirty="0"/>
              <a:t> </a:t>
            </a:r>
            <a:r>
              <a:rPr lang="nb-NO" dirty="0" err="1"/>
              <a:t>some</a:t>
            </a:r>
            <a:r>
              <a:rPr lang="nb-NO" dirty="0"/>
              <a:t> </a:t>
            </a:r>
            <a:r>
              <a:rPr lang="nb-NO" dirty="0" err="1"/>
              <a:t>ideas</a:t>
            </a:r>
            <a:r>
              <a:rPr lang="nb-NO" dirty="0"/>
              <a:t> from </a:t>
            </a:r>
            <a:r>
              <a:rPr lang="nb-NO" dirty="0" err="1"/>
              <a:t>domain</a:t>
            </a:r>
            <a:r>
              <a:rPr lang="nb-NO" dirty="0"/>
              <a:t>-driven design to </a:t>
            </a:r>
            <a:r>
              <a:rPr lang="nb-NO" dirty="0" err="1"/>
              <a:t>try</a:t>
            </a:r>
            <a:r>
              <a:rPr lang="nb-NO" dirty="0"/>
              <a:t> to </a:t>
            </a:r>
            <a:r>
              <a:rPr lang="nb-NO" dirty="0" err="1"/>
              <a:t>tackle</a:t>
            </a:r>
            <a:r>
              <a:rPr lang="nb-NO" dirty="0"/>
              <a:t> </a:t>
            </a:r>
            <a:r>
              <a:rPr lang="nb-NO" dirty="0" err="1"/>
              <a:t>some</a:t>
            </a:r>
            <a:r>
              <a:rPr lang="nb-NO" dirty="0"/>
              <a:t> </a:t>
            </a:r>
            <a:r>
              <a:rPr lang="nb-NO" dirty="0" err="1"/>
              <a:t>of</a:t>
            </a:r>
            <a:r>
              <a:rPr lang="nb-NO" dirty="0"/>
              <a:t> </a:t>
            </a:r>
            <a:r>
              <a:rPr lang="nb-NO" dirty="0" err="1"/>
              <a:t>those</a:t>
            </a:r>
            <a:r>
              <a:rPr lang="nb-NO" dirty="0"/>
              <a:t> </a:t>
            </a:r>
            <a:r>
              <a:rPr lang="nb-NO" dirty="0" err="1"/>
              <a:t>architecture</a:t>
            </a:r>
            <a:r>
              <a:rPr lang="nb-NO" dirty="0"/>
              <a:t> </a:t>
            </a:r>
            <a:r>
              <a:rPr lang="nb-NO" dirty="0" err="1"/>
              <a:t>challenges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a:t>
            </a:fld>
            <a:endParaRPr lang="en-US"/>
          </a:p>
        </p:txBody>
      </p:sp>
    </p:spTree>
    <p:extLst>
      <p:ext uri="{BB962C8B-B14F-4D97-AF65-F5344CB8AC3E}">
        <p14:creationId xmlns:p14="http://schemas.microsoft.com/office/powerpoint/2010/main" val="40022014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it </a:t>
            </a:r>
            <a:r>
              <a:rPr lang="nb-NO" dirty="0" err="1"/>
              <a:t>really</a:t>
            </a:r>
            <a:r>
              <a:rPr lang="nb-NO" dirty="0"/>
              <a:t> </a:t>
            </a:r>
            <a:r>
              <a:rPr lang="nb-NO" dirty="0" err="1"/>
              <a:t>depends</a:t>
            </a:r>
            <a:r>
              <a:rPr lang="nb-NO" dirty="0"/>
              <a:t>, </a:t>
            </a:r>
            <a:r>
              <a:rPr lang="nb-NO" dirty="0" err="1"/>
              <a:t>who</a:t>
            </a:r>
            <a:r>
              <a:rPr lang="nb-NO" dirty="0"/>
              <a:t> is </a:t>
            </a:r>
            <a:r>
              <a:rPr lang="nb-NO" dirty="0" err="1"/>
              <a:t>asking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64</a:t>
            </a:fld>
            <a:endParaRPr lang="en-US"/>
          </a:p>
        </p:txBody>
      </p:sp>
    </p:spTree>
    <p:extLst>
      <p:ext uri="{BB962C8B-B14F-4D97-AF65-F5344CB8AC3E}">
        <p14:creationId xmlns:p14="http://schemas.microsoft.com/office/powerpoint/2010/main" val="2406567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this</a:t>
            </a:r>
            <a:r>
              <a:rPr lang="nb-NO" dirty="0"/>
              <a:t> offers </a:t>
            </a:r>
            <a:r>
              <a:rPr lang="nb-NO" dirty="0" err="1"/>
              <a:t>us</a:t>
            </a:r>
            <a:r>
              <a:rPr lang="nb-NO" dirty="0"/>
              <a:t> an angle at </a:t>
            </a:r>
            <a:r>
              <a:rPr lang="nb-NO" dirty="0" err="1"/>
              <a:t>tackling</a:t>
            </a:r>
            <a:r>
              <a:rPr lang="nb-NO" dirty="0"/>
              <a:t> </a:t>
            </a:r>
            <a:r>
              <a:rPr lang="nb-NO" dirty="0" err="1"/>
              <a:t>this</a:t>
            </a:r>
            <a:r>
              <a:rPr lang="nb-NO" dirty="0"/>
              <a:t> </a:t>
            </a:r>
            <a:r>
              <a:rPr lang="nb-NO" dirty="0" err="1"/>
              <a:t>complexity</a:t>
            </a:r>
            <a:r>
              <a:rPr lang="nb-NO" dirty="0"/>
              <a:t>, and </a:t>
            </a:r>
            <a:r>
              <a:rPr lang="nb-NO" dirty="0" err="1"/>
              <a:t>opportunity</a:t>
            </a:r>
            <a:r>
              <a:rPr lang="nb-NO" dirty="0"/>
              <a:t> to do </a:t>
            </a:r>
            <a:r>
              <a:rPr lang="nb-NO" dirty="0" err="1"/>
              <a:t>functional</a:t>
            </a:r>
            <a:r>
              <a:rPr lang="nb-NO" dirty="0"/>
              <a:t> </a:t>
            </a:r>
            <a:r>
              <a:rPr lang="nb-NO" dirty="0" err="1"/>
              <a:t>decomposition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65</a:t>
            </a:fld>
            <a:endParaRPr lang="en-US"/>
          </a:p>
        </p:txBody>
      </p:sp>
    </p:spTree>
    <p:extLst>
      <p:ext uri="{BB962C8B-B14F-4D97-AF65-F5344CB8AC3E}">
        <p14:creationId xmlns:p14="http://schemas.microsoft.com/office/powerpoint/2010/main" val="1634345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we</a:t>
            </a:r>
            <a:r>
              <a:rPr lang="nb-NO" dirty="0"/>
              <a:t> </a:t>
            </a:r>
            <a:r>
              <a:rPr lang="nb-NO" dirty="0" err="1"/>
              <a:t>can</a:t>
            </a:r>
            <a:r>
              <a:rPr lang="nb-NO" dirty="0"/>
              <a:t> </a:t>
            </a:r>
            <a:r>
              <a:rPr lang="nb-NO" dirty="0" err="1"/>
              <a:t>think</a:t>
            </a:r>
            <a:r>
              <a:rPr lang="nb-NO" dirty="0"/>
              <a:t> </a:t>
            </a:r>
            <a:r>
              <a:rPr lang="nb-NO" dirty="0" err="1"/>
              <a:t>of</a:t>
            </a:r>
            <a:r>
              <a:rPr lang="nb-NO" dirty="0"/>
              <a:t> TV shows in </a:t>
            </a:r>
            <a:r>
              <a:rPr lang="nb-NO" dirty="0" err="1"/>
              <a:t>various</a:t>
            </a:r>
            <a:r>
              <a:rPr lang="nb-NO" dirty="0"/>
              <a:t> </a:t>
            </a:r>
            <a:r>
              <a:rPr lang="nb-NO" dirty="0" err="1"/>
              <a:t>contexts</a:t>
            </a:r>
            <a:r>
              <a:rPr lang="nb-NO" dirty="0"/>
              <a:t>. And </a:t>
            </a:r>
            <a:r>
              <a:rPr lang="nb-NO" dirty="0" err="1"/>
              <a:t>this</a:t>
            </a:r>
            <a:r>
              <a:rPr lang="nb-NO" dirty="0"/>
              <a:t> is </a:t>
            </a:r>
            <a:r>
              <a:rPr lang="nb-NO" dirty="0" err="1"/>
              <a:t>where</a:t>
            </a:r>
            <a:r>
              <a:rPr lang="nb-NO" dirty="0"/>
              <a:t> </a:t>
            </a:r>
            <a:r>
              <a:rPr lang="nb-NO" dirty="0" err="1"/>
              <a:t>domain</a:t>
            </a:r>
            <a:r>
              <a:rPr lang="nb-NO" dirty="0"/>
              <a:t>-driven design </a:t>
            </a:r>
            <a:r>
              <a:rPr lang="nb-NO" dirty="0" err="1"/>
              <a:t>enters</a:t>
            </a:r>
            <a:r>
              <a:rPr lang="nb-NO" dirty="0"/>
              <a:t> </a:t>
            </a:r>
            <a:r>
              <a:rPr lang="nb-NO" dirty="0" err="1"/>
              <a:t>the</a:t>
            </a:r>
            <a:r>
              <a:rPr lang="nb-NO" dirty="0"/>
              <a:t> </a:t>
            </a:r>
            <a:r>
              <a:rPr lang="nb-NO" dirty="0" err="1"/>
              <a:t>picture</a:t>
            </a:r>
            <a:r>
              <a:rPr lang="nb-NO" dirty="0"/>
              <a:t>. If </a:t>
            </a:r>
            <a:r>
              <a:rPr lang="nb-NO" dirty="0" err="1"/>
              <a:t>we</a:t>
            </a:r>
            <a:r>
              <a:rPr lang="nb-NO" dirty="0"/>
              <a:t> </a:t>
            </a:r>
            <a:r>
              <a:rPr lang="nb-NO" dirty="0" err="1"/>
              <a:t>can</a:t>
            </a:r>
            <a:r>
              <a:rPr lang="nb-NO" dirty="0"/>
              <a:t> </a:t>
            </a:r>
            <a:r>
              <a:rPr lang="nb-NO" dirty="0" err="1"/>
              <a:t>try</a:t>
            </a:r>
            <a:r>
              <a:rPr lang="nb-NO" dirty="0"/>
              <a:t> to </a:t>
            </a:r>
            <a:r>
              <a:rPr lang="nb-NO" dirty="0" err="1"/>
              <a:t>define</a:t>
            </a:r>
            <a:r>
              <a:rPr lang="nb-NO" dirty="0"/>
              <a:t> </a:t>
            </a:r>
            <a:r>
              <a:rPr lang="nb-NO" dirty="0" err="1"/>
              <a:t>some</a:t>
            </a:r>
            <a:r>
              <a:rPr lang="nb-NO" dirty="0"/>
              <a:t> </a:t>
            </a:r>
            <a:r>
              <a:rPr lang="nb-NO" dirty="0" err="1"/>
              <a:t>useful</a:t>
            </a:r>
            <a:r>
              <a:rPr lang="nb-NO" dirty="0"/>
              <a:t> </a:t>
            </a:r>
            <a:r>
              <a:rPr lang="nb-NO" dirty="0" err="1"/>
              <a:t>bounded</a:t>
            </a:r>
            <a:r>
              <a:rPr lang="nb-NO" dirty="0"/>
              <a:t> </a:t>
            </a:r>
            <a:r>
              <a:rPr lang="nb-NO" dirty="0" err="1"/>
              <a:t>contexts</a:t>
            </a:r>
            <a:r>
              <a:rPr lang="nb-NO" dirty="0"/>
              <a:t>, </a:t>
            </a:r>
            <a:r>
              <a:rPr lang="nb-NO" dirty="0" err="1"/>
              <a:t>maybe</a:t>
            </a:r>
            <a:r>
              <a:rPr lang="nb-NO" dirty="0"/>
              <a:t> </a:t>
            </a:r>
            <a:r>
              <a:rPr lang="nb-NO" dirty="0" err="1"/>
              <a:t>we</a:t>
            </a:r>
            <a:r>
              <a:rPr lang="nb-NO" dirty="0"/>
              <a:t> </a:t>
            </a:r>
            <a:r>
              <a:rPr lang="nb-NO" dirty="0" err="1"/>
              <a:t>don’t</a:t>
            </a:r>
            <a:r>
              <a:rPr lang="nb-NO" dirty="0"/>
              <a:t> have to </a:t>
            </a:r>
            <a:r>
              <a:rPr lang="nb-NO" dirty="0" err="1"/>
              <a:t>think</a:t>
            </a:r>
            <a:r>
              <a:rPr lang="nb-NO" dirty="0"/>
              <a:t> </a:t>
            </a:r>
            <a:r>
              <a:rPr lang="nb-NO" dirty="0" err="1"/>
              <a:t>of</a:t>
            </a:r>
            <a:r>
              <a:rPr lang="nb-NO" dirty="0"/>
              <a:t> all </a:t>
            </a:r>
            <a:r>
              <a:rPr lang="nb-NO" dirty="0" err="1"/>
              <a:t>those</a:t>
            </a:r>
            <a:r>
              <a:rPr lang="nb-NO" dirty="0"/>
              <a:t> different </a:t>
            </a:r>
            <a:r>
              <a:rPr lang="nb-NO" dirty="0" err="1"/>
              <a:t>things</a:t>
            </a:r>
            <a:r>
              <a:rPr lang="nb-NO" dirty="0"/>
              <a:t> at </a:t>
            </a:r>
            <a:r>
              <a:rPr lang="nb-NO" dirty="0" err="1"/>
              <a:t>once</a:t>
            </a:r>
            <a:r>
              <a:rPr lang="nb-NO" dirty="0"/>
              <a:t> all </a:t>
            </a:r>
            <a:r>
              <a:rPr lang="nb-NO" dirty="0" err="1"/>
              <a:t>the</a:t>
            </a:r>
            <a:r>
              <a:rPr lang="nb-NO" dirty="0"/>
              <a:t> time.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66</a:t>
            </a:fld>
            <a:endParaRPr lang="en-US"/>
          </a:p>
        </p:txBody>
      </p:sp>
    </p:spTree>
    <p:extLst>
      <p:ext uri="{BB962C8B-B14F-4D97-AF65-F5344CB8AC3E}">
        <p14:creationId xmlns:p14="http://schemas.microsoft.com/office/powerpoint/2010/main" val="3593697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it </a:t>
            </a:r>
            <a:r>
              <a:rPr lang="nb-NO" dirty="0" err="1"/>
              <a:t>might</a:t>
            </a:r>
            <a:r>
              <a:rPr lang="nb-NO" dirty="0"/>
              <a:t> be </a:t>
            </a:r>
            <a:r>
              <a:rPr lang="nb-NO" dirty="0" err="1"/>
              <a:t>simpler</a:t>
            </a:r>
            <a:r>
              <a:rPr lang="nb-NO" dirty="0"/>
              <a:t> to </a:t>
            </a:r>
            <a:r>
              <a:rPr lang="nb-NO" dirty="0" err="1"/>
              <a:t>consider</a:t>
            </a:r>
            <a:r>
              <a:rPr lang="nb-NO" dirty="0"/>
              <a:t> a TV show in </a:t>
            </a:r>
            <a:r>
              <a:rPr lang="nb-NO" dirty="0" err="1"/>
              <a:t>the</a:t>
            </a:r>
            <a:r>
              <a:rPr lang="nb-NO" dirty="0"/>
              <a:t> </a:t>
            </a:r>
            <a:r>
              <a:rPr lang="nb-NO" dirty="0" err="1"/>
              <a:t>context</a:t>
            </a:r>
            <a:r>
              <a:rPr lang="nb-NO" dirty="0"/>
              <a:t> </a:t>
            </a:r>
            <a:r>
              <a:rPr lang="nb-NO" dirty="0" err="1"/>
              <a:t>of</a:t>
            </a:r>
            <a:r>
              <a:rPr lang="nb-NO" dirty="0"/>
              <a:t> an </a:t>
            </a:r>
            <a:r>
              <a:rPr lang="nb-NO" dirty="0" err="1"/>
              <a:t>on</a:t>
            </a:r>
            <a:r>
              <a:rPr lang="nb-NO" dirty="0"/>
              <a:t> </a:t>
            </a:r>
            <a:r>
              <a:rPr lang="nb-NO" dirty="0" err="1"/>
              <a:t>demand</a:t>
            </a:r>
            <a:r>
              <a:rPr lang="nb-NO" dirty="0"/>
              <a:t> </a:t>
            </a:r>
            <a:r>
              <a:rPr lang="nb-NO" dirty="0" err="1"/>
              <a:t>catalog</a:t>
            </a:r>
            <a:r>
              <a:rPr lang="nb-NO" dirty="0"/>
              <a:t> </a:t>
            </a:r>
            <a:r>
              <a:rPr lang="nb-NO" dirty="0" err="1"/>
              <a:t>that</a:t>
            </a:r>
            <a:r>
              <a:rPr lang="nb-NO" dirty="0"/>
              <a:t> </a:t>
            </a:r>
            <a:r>
              <a:rPr lang="nb-NO" dirty="0" err="1"/>
              <a:t>you</a:t>
            </a:r>
            <a:r>
              <a:rPr lang="nb-NO" dirty="0"/>
              <a:t> </a:t>
            </a:r>
            <a:r>
              <a:rPr lang="nb-NO" dirty="0" err="1"/>
              <a:t>can</a:t>
            </a:r>
            <a:r>
              <a:rPr lang="nb-NO" dirty="0"/>
              <a:t> </a:t>
            </a:r>
            <a:r>
              <a:rPr lang="nb-NO" dirty="0" err="1"/>
              <a:t>browse</a:t>
            </a:r>
            <a:r>
              <a:rPr lang="nb-NO" dirty="0"/>
              <a:t> to </a:t>
            </a:r>
            <a:r>
              <a:rPr lang="nb-NO" dirty="0" err="1"/>
              <a:t>figure</a:t>
            </a:r>
            <a:r>
              <a:rPr lang="nb-NO" dirty="0"/>
              <a:t> </a:t>
            </a:r>
            <a:r>
              <a:rPr lang="nb-NO" dirty="0" err="1"/>
              <a:t>out</a:t>
            </a:r>
            <a:r>
              <a:rPr lang="nb-NO" dirty="0"/>
              <a:t> </a:t>
            </a:r>
            <a:r>
              <a:rPr lang="nb-NO" dirty="0" err="1"/>
              <a:t>what</a:t>
            </a:r>
            <a:r>
              <a:rPr lang="nb-NO" dirty="0"/>
              <a:t> </a:t>
            </a:r>
            <a:r>
              <a:rPr lang="nb-NO" dirty="0" err="1"/>
              <a:t>you</a:t>
            </a:r>
            <a:r>
              <a:rPr lang="nb-NO" dirty="0"/>
              <a:t> </a:t>
            </a:r>
            <a:r>
              <a:rPr lang="nb-NO" dirty="0" err="1"/>
              <a:t>want</a:t>
            </a:r>
            <a:r>
              <a:rPr lang="nb-NO" dirty="0"/>
              <a:t> to </a:t>
            </a:r>
            <a:r>
              <a:rPr lang="nb-NO" dirty="0" err="1"/>
              <a:t>watch</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67</a:t>
            </a:fld>
            <a:endParaRPr lang="en-US"/>
          </a:p>
        </p:txBody>
      </p:sp>
    </p:spTree>
    <p:extLst>
      <p:ext uri="{BB962C8B-B14F-4D97-AF65-F5344CB8AC3E}">
        <p14:creationId xmlns:p14="http://schemas.microsoft.com/office/powerpoint/2010/main" val="26191904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here</a:t>
            </a:r>
            <a:r>
              <a:rPr lang="nb-NO" dirty="0"/>
              <a:t> is a TV show in </a:t>
            </a:r>
            <a:r>
              <a:rPr lang="nb-NO" dirty="0" err="1"/>
              <a:t>the</a:t>
            </a:r>
            <a:r>
              <a:rPr lang="nb-NO" dirty="0"/>
              <a:t> </a:t>
            </a:r>
            <a:r>
              <a:rPr lang="nb-NO" dirty="0" err="1"/>
              <a:t>catalog</a:t>
            </a:r>
            <a:r>
              <a:rPr lang="nb-NO" dirty="0"/>
              <a:t> </a:t>
            </a:r>
            <a:r>
              <a:rPr lang="nb-NO" dirty="0" err="1"/>
              <a:t>context</a:t>
            </a:r>
            <a:r>
              <a:rPr lang="nb-NO" dirty="0"/>
              <a:t>, </a:t>
            </a:r>
            <a:r>
              <a:rPr lang="nb-NO" dirty="0" err="1"/>
              <a:t>this</a:t>
            </a:r>
            <a:r>
              <a:rPr lang="nb-NO" dirty="0"/>
              <a:t> is </a:t>
            </a:r>
            <a:r>
              <a:rPr lang="nb-NO" dirty="0" err="1"/>
              <a:t>the</a:t>
            </a:r>
            <a:r>
              <a:rPr lang="nb-NO" dirty="0"/>
              <a:t> TV show Zombielars, </a:t>
            </a:r>
            <a:r>
              <a:rPr lang="nb-NO" dirty="0" err="1"/>
              <a:t>which</a:t>
            </a:r>
            <a:r>
              <a:rPr lang="nb-NO" dirty="0"/>
              <a:t> is </a:t>
            </a:r>
            <a:r>
              <a:rPr lang="nb-NO" dirty="0" err="1"/>
              <a:t>about</a:t>
            </a:r>
            <a:r>
              <a:rPr lang="nb-NO" dirty="0"/>
              <a:t> a kid </a:t>
            </a:r>
            <a:r>
              <a:rPr lang="nb-NO" dirty="0" err="1"/>
              <a:t>who</a:t>
            </a:r>
            <a:r>
              <a:rPr lang="nb-NO" dirty="0"/>
              <a:t> is just like all </a:t>
            </a:r>
            <a:r>
              <a:rPr lang="nb-NO" dirty="0" err="1"/>
              <a:t>the</a:t>
            </a:r>
            <a:r>
              <a:rPr lang="nb-NO" dirty="0"/>
              <a:t> </a:t>
            </a:r>
            <a:r>
              <a:rPr lang="nb-NO" dirty="0" err="1"/>
              <a:t>other</a:t>
            </a:r>
            <a:r>
              <a:rPr lang="nb-NO" dirty="0"/>
              <a:t> kids </a:t>
            </a:r>
            <a:r>
              <a:rPr lang="nb-NO" dirty="0" err="1"/>
              <a:t>except</a:t>
            </a:r>
            <a:r>
              <a:rPr lang="nb-NO" dirty="0"/>
              <a:t> </a:t>
            </a:r>
            <a:r>
              <a:rPr lang="nb-NO" dirty="0" err="1"/>
              <a:t>he’s</a:t>
            </a:r>
            <a:r>
              <a:rPr lang="nb-NO" dirty="0"/>
              <a:t> a zombie and </a:t>
            </a:r>
            <a:r>
              <a:rPr lang="nb-NO" dirty="0" err="1"/>
              <a:t>that</a:t>
            </a:r>
            <a:r>
              <a:rPr lang="nb-NO" dirty="0"/>
              <a:t> makes </a:t>
            </a:r>
            <a:r>
              <a:rPr lang="nb-NO" dirty="0" err="1"/>
              <a:t>people</a:t>
            </a:r>
            <a:r>
              <a:rPr lang="nb-NO" dirty="0"/>
              <a:t> </a:t>
            </a:r>
            <a:r>
              <a:rPr lang="nb-NO" dirty="0" err="1"/>
              <a:t>treat</a:t>
            </a:r>
            <a:r>
              <a:rPr lang="nb-NO" dirty="0"/>
              <a:t> him </a:t>
            </a:r>
            <a:r>
              <a:rPr lang="nb-NO" dirty="0" err="1"/>
              <a:t>differently</a:t>
            </a:r>
            <a:r>
              <a:rPr lang="nb-NO" dirty="0"/>
              <a:t>. So </a:t>
            </a:r>
            <a:r>
              <a:rPr lang="nb-NO" dirty="0" err="1"/>
              <a:t>you</a:t>
            </a:r>
            <a:r>
              <a:rPr lang="nb-NO" dirty="0"/>
              <a:t> </a:t>
            </a:r>
            <a:r>
              <a:rPr lang="nb-NO" dirty="0" err="1"/>
              <a:t>can</a:t>
            </a:r>
            <a:r>
              <a:rPr lang="nb-NO" dirty="0"/>
              <a:t> </a:t>
            </a:r>
            <a:r>
              <a:rPr lang="nb-NO" dirty="0" err="1"/>
              <a:t>see</a:t>
            </a:r>
            <a:r>
              <a:rPr lang="nb-NO" dirty="0"/>
              <a:t> </a:t>
            </a:r>
            <a:r>
              <a:rPr lang="nb-NO" dirty="0" err="1"/>
              <a:t>various</a:t>
            </a:r>
            <a:r>
              <a:rPr lang="nb-NO" dirty="0"/>
              <a:t> metadata </a:t>
            </a:r>
            <a:r>
              <a:rPr lang="nb-NO" dirty="0" err="1"/>
              <a:t>about</a:t>
            </a:r>
            <a:r>
              <a:rPr lang="nb-NO" dirty="0"/>
              <a:t> </a:t>
            </a:r>
            <a:r>
              <a:rPr lang="nb-NO" dirty="0" err="1"/>
              <a:t>this</a:t>
            </a:r>
            <a:r>
              <a:rPr lang="nb-NO" dirty="0"/>
              <a:t> TV show, </a:t>
            </a:r>
            <a:r>
              <a:rPr lang="nb-NO" dirty="0" err="1"/>
              <a:t>we</a:t>
            </a:r>
            <a:r>
              <a:rPr lang="nb-NO" dirty="0"/>
              <a:t> have </a:t>
            </a:r>
            <a:r>
              <a:rPr lang="nb-NO" dirty="0" err="1"/>
              <a:t>three</a:t>
            </a:r>
            <a:r>
              <a:rPr lang="nb-NO" dirty="0"/>
              <a:t> </a:t>
            </a:r>
            <a:r>
              <a:rPr lang="nb-NO" dirty="0" err="1"/>
              <a:t>seasons</a:t>
            </a:r>
            <a:r>
              <a:rPr lang="nb-NO" dirty="0"/>
              <a:t> </a:t>
            </a:r>
            <a:r>
              <a:rPr lang="nb-NO" dirty="0" err="1"/>
              <a:t>of</a:t>
            </a:r>
            <a:r>
              <a:rPr lang="nb-NO" dirty="0"/>
              <a:t> </a:t>
            </a:r>
            <a:r>
              <a:rPr lang="nb-NO" dirty="0" err="1"/>
              <a:t>this</a:t>
            </a:r>
            <a:r>
              <a:rPr lang="nb-NO" dirty="0"/>
              <a:t> show, </a:t>
            </a:r>
            <a:r>
              <a:rPr lang="nb-NO" dirty="0" err="1"/>
              <a:t>some</a:t>
            </a:r>
            <a:r>
              <a:rPr lang="nb-NO" dirty="0"/>
              <a:t> </a:t>
            </a:r>
            <a:r>
              <a:rPr lang="nb-NO" dirty="0" err="1"/>
              <a:t>extra</a:t>
            </a:r>
            <a:r>
              <a:rPr lang="nb-NO" dirty="0"/>
              <a:t> material, </a:t>
            </a:r>
            <a:r>
              <a:rPr lang="nb-NO" dirty="0" err="1"/>
              <a:t>apparently</a:t>
            </a:r>
            <a:r>
              <a:rPr lang="nb-NO" dirty="0"/>
              <a:t> </a:t>
            </a:r>
            <a:r>
              <a:rPr lang="nb-NO" dirty="0" err="1"/>
              <a:t>there</a:t>
            </a:r>
            <a:r>
              <a:rPr lang="nb-NO" dirty="0"/>
              <a:t> </a:t>
            </a:r>
            <a:r>
              <a:rPr lang="nb-NO" dirty="0" err="1"/>
              <a:t>are</a:t>
            </a:r>
            <a:r>
              <a:rPr lang="nb-NO" dirty="0"/>
              <a:t> 9 episodes in </a:t>
            </a:r>
            <a:r>
              <a:rPr lang="nb-NO" dirty="0" err="1"/>
              <a:t>season</a:t>
            </a:r>
            <a:r>
              <a:rPr lang="nb-NO" dirty="0"/>
              <a:t> </a:t>
            </a:r>
            <a:r>
              <a:rPr lang="nb-NO" dirty="0" err="1"/>
              <a:t>three</a:t>
            </a:r>
            <a:r>
              <a:rPr lang="nb-NO" dirty="0"/>
              <a:t>, </a:t>
            </a:r>
            <a:r>
              <a:rPr lang="nb-NO" dirty="0" err="1"/>
              <a:t>each</a:t>
            </a:r>
            <a:r>
              <a:rPr lang="nb-NO" dirty="0"/>
              <a:t> episode has a </a:t>
            </a:r>
            <a:r>
              <a:rPr lang="nb-NO" dirty="0" err="1"/>
              <a:t>description</a:t>
            </a:r>
            <a:r>
              <a:rPr lang="nb-NO" dirty="0"/>
              <a:t>, an age limit, a </a:t>
            </a:r>
            <a:r>
              <a:rPr lang="nb-NO" dirty="0" err="1"/>
              <a:t>duration</a:t>
            </a:r>
            <a:r>
              <a:rPr lang="nb-NO" dirty="0"/>
              <a:t>, a poster image and so </a:t>
            </a:r>
            <a:r>
              <a:rPr lang="nb-NO" dirty="0" err="1"/>
              <a:t>forth</a:t>
            </a:r>
            <a:r>
              <a:rPr lang="nb-NO" dirty="0"/>
              <a:t>. </a:t>
            </a:r>
            <a:r>
              <a:rPr lang="nb-NO" dirty="0" err="1"/>
              <a:t>But</a:t>
            </a:r>
            <a:r>
              <a:rPr lang="nb-NO" dirty="0"/>
              <a:t> </a:t>
            </a:r>
            <a:r>
              <a:rPr lang="nb-NO" dirty="0" err="1"/>
              <a:t>it’s</a:t>
            </a:r>
            <a:r>
              <a:rPr lang="nb-NO" dirty="0"/>
              <a:t> all metadata, </a:t>
            </a:r>
            <a:r>
              <a:rPr lang="nb-NO" dirty="0" err="1"/>
              <a:t>it’s</a:t>
            </a:r>
            <a:r>
              <a:rPr lang="nb-NO" dirty="0"/>
              <a:t> not </a:t>
            </a:r>
            <a:r>
              <a:rPr lang="nb-NO" dirty="0" err="1"/>
              <a:t>the</a:t>
            </a:r>
            <a:r>
              <a:rPr lang="nb-NO" dirty="0"/>
              <a:t> </a:t>
            </a:r>
            <a:r>
              <a:rPr lang="nb-NO" dirty="0" err="1"/>
              <a:t>actual</a:t>
            </a:r>
            <a:r>
              <a:rPr lang="nb-NO" dirty="0"/>
              <a:t> media </a:t>
            </a:r>
            <a:r>
              <a:rPr lang="nb-NO" dirty="0" err="1"/>
              <a:t>stream</a:t>
            </a:r>
            <a:r>
              <a:rPr lang="nb-NO" dirty="0"/>
              <a:t> </a:t>
            </a:r>
            <a:r>
              <a:rPr lang="nb-NO" dirty="0" err="1"/>
              <a:t>itself</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68</a:t>
            </a:fld>
            <a:endParaRPr lang="en-US"/>
          </a:p>
        </p:txBody>
      </p:sp>
    </p:spTree>
    <p:extLst>
      <p:ext uri="{BB962C8B-B14F-4D97-AF65-F5344CB8AC3E}">
        <p14:creationId xmlns:p14="http://schemas.microsoft.com/office/powerpoint/2010/main" val="36634930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there</a:t>
            </a:r>
            <a:r>
              <a:rPr lang="nb-NO" dirty="0"/>
              <a:t> </a:t>
            </a:r>
            <a:r>
              <a:rPr lang="nb-NO" dirty="0" err="1"/>
              <a:t>you</a:t>
            </a:r>
            <a:r>
              <a:rPr lang="nb-NO" dirty="0"/>
              <a:t> have </a:t>
            </a:r>
            <a:r>
              <a:rPr lang="nb-NO" dirty="0" err="1"/>
              <a:t>complexity</a:t>
            </a:r>
            <a:r>
              <a:rPr lang="nb-NO" dirty="0"/>
              <a:t> </a:t>
            </a:r>
            <a:r>
              <a:rPr lang="nb-NO" dirty="0" err="1"/>
              <a:t>with</a:t>
            </a:r>
            <a:r>
              <a:rPr lang="nb-NO" dirty="0"/>
              <a:t> </a:t>
            </a:r>
            <a:r>
              <a:rPr lang="nb-NO" dirty="0" err="1"/>
              <a:t>respect</a:t>
            </a:r>
            <a:r>
              <a:rPr lang="nb-NO" dirty="0"/>
              <a:t> to</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69</a:t>
            </a:fld>
            <a:endParaRPr lang="en-US"/>
          </a:p>
        </p:txBody>
      </p:sp>
    </p:spTree>
    <p:extLst>
      <p:ext uri="{BB962C8B-B14F-4D97-AF65-F5344CB8AC3E}">
        <p14:creationId xmlns:p14="http://schemas.microsoft.com/office/powerpoint/2010/main" val="16608291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Metadata </a:t>
            </a:r>
            <a:r>
              <a:rPr lang="nb-NO" dirty="0" err="1"/>
              <a:t>that</a:t>
            </a:r>
            <a:r>
              <a:rPr lang="nb-NO" dirty="0"/>
              <a:t> </a:t>
            </a:r>
            <a:r>
              <a:rPr lang="nb-NO" dirty="0" err="1"/>
              <a:t>describes</a:t>
            </a:r>
            <a:r>
              <a:rPr lang="nb-NO" dirty="0"/>
              <a:t> </a:t>
            </a:r>
            <a:r>
              <a:rPr lang="nb-NO" dirty="0" err="1"/>
              <a:t>the</a:t>
            </a:r>
            <a:r>
              <a:rPr lang="nb-NO" dirty="0"/>
              <a:t> media </a:t>
            </a:r>
            <a:r>
              <a:rPr lang="nb-NO" dirty="0" err="1"/>
              <a:t>content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70</a:t>
            </a:fld>
            <a:endParaRPr lang="en-US"/>
          </a:p>
        </p:txBody>
      </p:sp>
    </p:spTree>
    <p:extLst>
      <p:ext uri="{BB962C8B-B14F-4D97-AF65-F5344CB8AC3E}">
        <p14:creationId xmlns:p14="http://schemas.microsoft.com/office/powerpoint/2010/main" val="9782246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 </a:t>
            </a:r>
            <a:r>
              <a:rPr lang="nb-NO" dirty="0" err="1"/>
              <a:t>interesting</a:t>
            </a:r>
            <a:r>
              <a:rPr lang="nb-NO" dirty="0"/>
              <a:t> </a:t>
            </a:r>
            <a:r>
              <a:rPr lang="nb-NO" dirty="0" err="1"/>
              <a:t>question</a:t>
            </a:r>
            <a:r>
              <a:rPr lang="nb-NO" dirty="0"/>
              <a:t> in </a:t>
            </a:r>
            <a:r>
              <a:rPr lang="nb-NO" dirty="0" err="1"/>
              <a:t>the</a:t>
            </a:r>
            <a:r>
              <a:rPr lang="nb-NO" dirty="0"/>
              <a:t> </a:t>
            </a:r>
            <a:r>
              <a:rPr lang="nb-NO" dirty="0" err="1"/>
              <a:t>catalog</a:t>
            </a:r>
            <a:r>
              <a:rPr lang="nb-NO" dirty="0"/>
              <a:t> </a:t>
            </a:r>
            <a:r>
              <a:rPr lang="nb-NO" dirty="0" err="1"/>
              <a:t>context</a:t>
            </a:r>
            <a:r>
              <a:rPr lang="nb-NO" dirty="0"/>
              <a:t> </a:t>
            </a:r>
            <a:r>
              <a:rPr lang="nb-NO" dirty="0" err="1"/>
              <a:t>might</a:t>
            </a:r>
            <a:r>
              <a:rPr lang="nb-NO" dirty="0"/>
              <a:t> be, </a:t>
            </a:r>
            <a:r>
              <a:rPr lang="nb-NO" dirty="0" err="1"/>
              <a:t>what</a:t>
            </a:r>
            <a:r>
              <a:rPr lang="nb-NO" dirty="0"/>
              <a:t> </a:t>
            </a:r>
            <a:r>
              <a:rPr lang="nb-NO" dirty="0" err="1"/>
              <a:t>kinds</a:t>
            </a:r>
            <a:r>
              <a:rPr lang="nb-NO" dirty="0"/>
              <a:t> </a:t>
            </a:r>
            <a:r>
              <a:rPr lang="nb-NO" dirty="0" err="1"/>
              <a:t>of</a:t>
            </a:r>
            <a:r>
              <a:rPr lang="nb-NO" dirty="0"/>
              <a:t> TV shows </a:t>
            </a:r>
            <a:r>
              <a:rPr lang="nb-NO" dirty="0" err="1"/>
              <a:t>are</a:t>
            </a:r>
            <a:r>
              <a:rPr lang="nb-NO" dirty="0"/>
              <a:t> </a:t>
            </a:r>
            <a:r>
              <a:rPr lang="nb-NO" dirty="0" err="1"/>
              <a:t>there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71</a:t>
            </a:fld>
            <a:endParaRPr lang="en-US"/>
          </a:p>
        </p:txBody>
      </p:sp>
    </p:spTree>
    <p:extLst>
      <p:ext uri="{BB962C8B-B14F-4D97-AF65-F5344CB8AC3E}">
        <p14:creationId xmlns:p14="http://schemas.microsoft.com/office/powerpoint/2010/main" val="45463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How </a:t>
            </a:r>
            <a:r>
              <a:rPr lang="nb-NO" dirty="0" err="1"/>
              <a:t>should</a:t>
            </a:r>
            <a:r>
              <a:rPr lang="nb-NO" dirty="0"/>
              <a:t> </a:t>
            </a:r>
            <a:r>
              <a:rPr lang="nb-NO" dirty="0" err="1"/>
              <a:t>they</a:t>
            </a:r>
            <a:r>
              <a:rPr lang="nb-NO" dirty="0"/>
              <a:t> be </a:t>
            </a:r>
            <a:r>
              <a:rPr lang="nb-NO" dirty="0" err="1"/>
              <a:t>presented</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72</a:t>
            </a:fld>
            <a:endParaRPr lang="en-US"/>
          </a:p>
        </p:txBody>
      </p:sp>
    </p:spTree>
    <p:extLst>
      <p:ext uri="{BB962C8B-B14F-4D97-AF65-F5344CB8AC3E}">
        <p14:creationId xmlns:p14="http://schemas.microsoft.com/office/powerpoint/2010/main" val="21211167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Whats</a:t>
            </a:r>
            <a:r>
              <a:rPr lang="nb-NO" dirty="0"/>
              <a:t> </a:t>
            </a:r>
            <a:r>
              <a:rPr lang="nb-NO" dirty="0" err="1"/>
              <a:t>their</a:t>
            </a:r>
            <a:r>
              <a:rPr lang="nb-NO" dirty="0"/>
              <a:t> </a:t>
            </a:r>
            <a:r>
              <a:rPr lang="nb-NO" dirty="0" err="1"/>
              <a:t>logic</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73</a:t>
            </a:fld>
            <a:endParaRPr lang="en-US"/>
          </a:p>
        </p:txBody>
      </p:sp>
    </p:spTree>
    <p:extLst>
      <p:ext uri="{BB962C8B-B14F-4D97-AF65-F5344CB8AC3E}">
        <p14:creationId xmlns:p14="http://schemas.microsoft.com/office/powerpoint/2010/main" val="947021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Then</a:t>
            </a:r>
            <a:r>
              <a:rPr lang="nb-NO" dirty="0"/>
              <a:t> </a:t>
            </a:r>
            <a:r>
              <a:rPr lang="nb-NO" dirty="0" err="1"/>
              <a:t>I’d</a:t>
            </a:r>
            <a:r>
              <a:rPr lang="nb-NO" dirty="0"/>
              <a:t> like to do a </a:t>
            </a:r>
            <a:r>
              <a:rPr lang="nb-NO" dirty="0" err="1"/>
              <a:t>short</a:t>
            </a:r>
            <a:r>
              <a:rPr lang="nb-NO" dirty="0"/>
              <a:t> </a:t>
            </a:r>
            <a:r>
              <a:rPr lang="nb-NO" dirty="0" err="1"/>
              <a:t>introduction</a:t>
            </a:r>
            <a:r>
              <a:rPr lang="nb-NO" dirty="0"/>
              <a:t> to hypermedia.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a:t>
            </a:fld>
            <a:endParaRPr lang="en-US"/>
          </a:p>
        </p:txBody>
      </p:sp>
    </p:spTree>
    <p:extLst>
      <p:ext uri="{BB962C8B-B14F-4D97-AF65-F5344CB8AC3E}">
        <p14:creationId xmlns:p14="http://schemas.microsoft.com/office/powerpoint/2010/main" val="32811165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have a lot </a:t>
            </a:r>
            <a:r>
              <a:rPr lang="nb-NO" dirty="0" err="1"/>
              <a:t>of</a:t>
            </a:r>
            <a:r>
              <a:rPr lang="nb-NO" dirty="0"/>
              <a:t> different </a:t>
            </a:r>
            <a:r>
              <a:rPr lang="nb-NO" dirty="0" err="1"/>
              <a:t>kinds</a:t>
            </a:r>
            <a:r>
              <a:rPr lang="nb-NO" dirty="0"/>
              <a:t> </a:t>
            </a:r>
            <a:r>
              <a:rPr lang="nb-NO" dirty="0" err="1"/>
              <a:t>of</a:t>
            </a:r>
            <a:r>
              <a:rPr lang="nb-NO" dirty="0"/>
              <a:t> TV shows or TV series.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74</a:t>
            </a:fld>
            <a:endParaRPr lang="en-US"/>
          </a:p>
        </p:txBody>
      </p:sp>
    </p:spTree>
    <p:extLst>
      <p:ext uri="{BB962C8B-B14F-4D97-AF65-F5344CB8AC3E}">
        <p14:creationId xmlns:p14="http://schemas.microsoft.com/office/powerpoint/2010/main" val="41412178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this</a:t>
            </a:r>
            <a:r>
              <a:rPr lang="nb-NO" dirty="0"/>
              <a:t> is </a:t>
            </a:r>
            <a:r>
              <a:rPr lang="nb-NO" dirty="0" err="1"/>
              <a:t>important</a:t>
            </a:r>
            <a:r>
              <a:rPr lang="nb-NO" dirty="0"/>
              <a:t> </a:t>
            </a:r>
            <a:r>
              <a:rPr lang="nb-NO" dirty="0" err="1"/>
              <a:t>when</a:t>
            </a:r>
            <a:r>
              <a:rPr lang="nb-NO" dirty="0"/>
              <a:t> </a:t>
            </a:r>
            <a:r>
              <a:rPr lang="nb-NO" dirty="0" err="1"/>
              <a:t>we</a:t>
            </a:r>
            <a:r>
              <a:rPr lang="nb-NO" dirty="0"/>
              <a:t> present </a:t>
            </a:r>
            <a:r>
              <a:rPr lang="nb-NO" dirty="0" err="1"/>
              <a:t>content</a:t>
            </a:r>
            <a:r>
              <a:rPr lang="nb-NO" dirty="0"/>
              <a:t> to </a:t>
            </a:r>
            <a:r>
              <a:rPr lang="nb-NO" dirty="0" err="1"/>
              <a:t>the</a:t>
            </a:r>
            <a:r>
              <a:rPr lang="nb-NO" dirty="0"/>
              <a:t> end </a:t>
            </a:r>
            <a:r>
              <a:rPr lang="nb-NO" dirty="0" err="1"/>
              <a:t>user</a:t>
            </a:r>
            <a:r>
              <a:rPr lang="nb-NO" dirty="0"/>
              <a:t>, </a:t>
            </a:r>
            <a:r>
              <a:rPr lang="nb-NO" dirty="0" err="1"/>
              <a:t>because</a:t>
            </a:r>
            <a:r>
              <a:rPr lang="nb-NO" dirty="0"/>
              <a:t> different </a:t>
            </a:r>
            <a:r>
              <a:rPr lang="nb-NO" dirty="0" err="1"/>
              <a:t>content</a:t>
            </a:r>
            <a:r>
              <a:rPr lang="nb-NO" dirty="0"/>
              <a:t> is </a:t>
            </a:r>
            <a:r>
              <a:rPr lang="nb-NO" dirty="0" err="1"/>
              <a:t>consumed</a:t>
            </a:r>
            <a:r>
              <a:rPr lang="nb-NO" dirty="0"/>
              <a:t> </a:t>
            </a:r>
            <a:r>
              <a:rPr lang="nb-NO" dirty="0" err="1"/>
              <a:t>differently</a:t>
            </a:r>
            <a:r>
              <a:rPr lang="nb-NO" dirty="0"/>
              <a:t>. </a:t>
            </a:r>
            <a:r>
              <a:rPr lang="nb-NO" dirty="0" err="1"/>
              <a:t>You</a:t>
            </a:r>
            <a:r>
              <a:rPr lang="nb-NO" dirty="0"/>
              <a:t> </a:t>
            </a:r>
            <a:r>
              <a:rPr lang="nb-NO" dirty="0" err="1"/>
              <a:t>might</a:t>
            </a:r>
            <a:r>
              <a:rPr lang="nb-NO" dirty="0"/>
              <a:t> </a:t>
            </a:r>
            <a:r>
              <a:rPr lang="nb-NO" dirty="0" err="1"/>
              <a:t>want</a:t>
            </a:r>
            <a:r>
              <a:rPr lang="nb-NO" dirty="0"/>
              <a:t> to binge </a:t>
            </a:r>
            <a:r>
              <a:rPr lang="nb-NO" dirty="0" err="1"/>
              <a:t>watch</a:t>
            </a:r>
            <a:r>
              <a:rPr lang="nb-NO" dirty="0"/>
              <a:t> Zombielars, </a:t>
            </a:r>
            <a:r>
              <a:rPr lang="nb-NO" dirty="0" err="1"/>
              <a:t>you’re</a:t>
            </a:r>
            <a:r>
              <a:rPr lang="nb-NO" dirty="0"/>
              <a:t> not </a:t>
            </a:r>
            <a:r>
              <a:rPr lang="nb-NO" dirty="0" err="1"/>
              <a:t>going</a:t>
            </a:r>
            <a:r>
              <a:rPr lang="nb-NO" dirty="0"/>
              <a:t> to binge </a:t>
            </a:r>
            <a:r>
              <a:rPr lang="nb-NO" dirty="0" err="1"/>
              <a:t>watch</a:t>
            </a:r>
            <a:r>
              <a:rPr lang="nb-NO" dirty="0"/>
              <a:t> </a:t>
            </a:r>
            <a:r>
              <a:rPr lang="nb-NO" dirty="0" err="1"/>
              <a:t>the</a:t>
            </a:r>
            <a:r>
              <a:rPr lang="nb-NO" dirty="0"/>
              <a:t> </a:t>
            </a:r>
            <a:r>
              <a:rPr lang="nb-NO" dirty="0" err="1"/>
              <a:t>daily</a:t>
            </a:r>
            <a:r>
              <a:rPr lang="nb-NO" dirty="0"/>
              <a:t> </a:t>
            </a:r>
            <a:r>
              <a:rPr lang="nb-NO" dirty="0" err="1"/>
              <a:t>news</a:t>
            </a:r>
            <a:r>
              <a:rPr lang="nb-NO" dirty="0"/>
              <a:t>. </a:t>
            </a:r>
            <a:r>
              <a:rPr lang="nb-NO" dirty="0" err="1"/>
              <a:t>Instead</a:t>
            </a:r>
            <a:r>
              <a:rPr lang="nb-NO" dirty="0"/>
              <a:t> </a:t>
            </a:r>
            <a:r>
              <a:rPr lang="nb-NO" dirty="0" err="1"/>
              <a:t>you’re</a:t>
            </a:r>
            <a:r>
              <a:rPr lang="nb-NO" dirty="0"/>
              <a:t> just </a:t>
            </a:r>
            <a:r>
              <a:rPr lang="nb-NO" dirty="0" err="1"/>
              <a:t>going</a:t>
            </a:r>
            <a:r>
              <a:rPr lang="nb-NO" dirty="0"/>
              <a:t> to </a:t>
            </a:r>
            <a:r>
              <a:rPr lang="nb-NO" dirty="0" err="1"/>
              <a:t>watch</a:t>
            </a:r>
            <a:r>
              <a:rPr lang="nb-NO" dirty="0"/>
              <a:t> </a:t>
            </a:r>
            <a:r>
              <a:rPr lang="nb-NO" dirty="0" err="1"/>
              <a:t>the</a:t>
            </a:r>
            <a:r>
              <a:rPr lang="nb-NO" dirty="0"/>
              <a:t> latest </a:t>
            </a:r>
            <a:r>
              <a:rPr lang="nb-NO" dirty="0" err="1"/>
              <a:t>instalment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75</a:t>
            </a:fld>
            <a:endParaRPr lang="en-US"/>
          </a:p>
        </p:txBody>
      </p:sp>
    </p:spTree>
    <p:extLst>
      <p:ext uri="{BB962C8B-B14F-4D97-AF65-F5344CB8AC3E}">
        <p14:creationId xmlns:p14="http://schemas.microsoft.com/office/powerpoint/2010/main" val="25451761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In </a:t>
            </a:r>
            <a:r>
              <a:rPr lang="nb-NO" dirty="0" err="1"/>
              <a:t>the</a:t>
            </a:r>
            <a:r>
              <a:rPr lang="nb-NO" dirty="0"/>
              <a:t> playback </a:t>
            </a:r>
            <a:r>
              <a:rPr lang="nb-NO" dirty="0" err="1"/>
              <a:t>context</a:t>
            </a:r>
            <a:r>
              <a:rPr lang="nb-NO" dirty="0"/>
              <a:t>, </a:t>
            </a:r>
            <a:r>
              <a:rPr lang="nb-NO" dirty="0" err="1"/>
              <a:t>things</a:t>
            </a:r>
            <a:r>
              <a:rPr lang="nb-NO" dirty="0"/>
              <a:t> </a:t>
            </a:r>
            <a:r>
              <a:rPr lang="nb-NO" dirty="0" err="1"/>
              <a:t>look</a:t>
            </a:r>
            <a:r>
              <a:rPr lang="nb-NO" dirty="0"/>
              <a:t> different.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76</a:t>
            </a:fld>
            <a:endParaRPr lang="en-US"/>
          </a:p>
        </p:txBody>
      </p:sp>
    </p:spTree>
    <p:extLst>
      <p:ext uri="{BB962C8B-B14F-4D97-AF65-F5344CB8AC3E}">
        <p14:creationId xmlns:p14="http://schemas.microsoft.com/office/powerpoint/2010/main" val="24878401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This is Zombielars </a:t>
            </a:r>
            <a:r>
              <a:rPr lang="nb-NO" dirty="0" err="1"/>
              <a:t>again</a:t>
            </a:r>
            <a:r>
              <a:rPr lang="nb-NO" dirty="0"/>
              <a:t>, </a:t>
            </a:r>
            <a:r>
              <a:rPr lang="nb-NO" dirty="0" err="1"/>
              <a:t>but</a:t>
            </a:r>
            <a:r>
              <a:rPr lang="nb-NO" dirty="0"/>
              <a:t> in </a:t>
            </a:r>
            <a:r>
              <a:rPr lang="nb-NO" dirty="0" err="1"/>
              <a:t>the</a:t>
            </a:r>
            <a:r>
              <a:rPr lang="nb-NO" dirty="0"/>
              <a:t> playback </a:t>
            </a:r>
            <a:r>
              <a:rPr lang="nb-NO" dirty="0" err="1"/>
              <a:t>context</a:t>
            </a:r>
            <a:r>
              <a:rPr lang="nb-NO" dirty="0"/>
              <a:t>. This is </a:t>
            </a:r>
            <a:r>
              <a:rPr lang="nb-NO" dirty="0" err="1"/>
              <a:t>related</a:t>
            </a:r>
            <a:r>
              <a:rPr lang="nb-NO" dirty="0"/>
              <a:t> to </a:t>
            </a:r>
            <a:r>
              <a:rPr lang="nb-NO" dirty="0" err="1"/>
              <a:t>the</a:t>
            </a:r>
            <a:r>
              <a:rPr lang="nb-NO" dirty="0"/>
              <a:t> </a:t>
            </a:r>
            <a:r>
              <a:rPr lang="nb-NO" dirty="0" err="1"/>
              <a:t>actual</a:t>
            </a:r>
            <a:r>
              <a:rPr lang="nb-NO" dirty="0"/>
              <a:t> </a:t>
            </a:r>
            <a:r>
              <a:rPr lang="nb-NO" dirty="0" err="1"/>
              <a:t>stream</a:t>
            </a:r>
            <a:r>
              <a:rPr lang="nb-NO" dirty="0"/>
              <a:t>. Here </a:t>
            </a:r>
            <a:r>
              <a:rPr lang="nb-NO" dirty="0" err="1"/>
              <a:t>you</a:t>
            </a:r>
            <a:r>
              <a:rPr lang="nb-NO" dirty="0"/>
              <a:t> </a:t>
            </a:r>
            <a:r>
              <a:rPr lang="nb-NO" dirty="0" err="1"/>
              <a:t>see</a:t>
            </a:r>
            <a:r>
              <a:rPr lang="nb-NO" dirty="0"/>
              <a:t> </a:t>
            </a:r>
            <a:r>
              <a:rPr lang="nb-NO" dirty="0" err="1"/>
              <a:t>how</a:t>
            </a:r>
            <a:r>
              <a:rPr lang="nb-NO" dirty="0"/>
              <a:t> far </a:t>
            </a:r>
            <a:r>
              <a:rPr lang="nb-NO" dirty="0" err="1"/>
              <a:t>you’ve</a:t>
            </a:r>
            <a:r>
              <a:rPr lang="nb-NO" dirty="0"/>
              <a:t> </a:t>
            </a:r>
            <a:r>
              <a:rPr lang="nb-NO" dirty="0" err="1"/>
              <a:t>watched</a:t>
            </a:r>
            <a:r>
              <a:rPr lang="nb-NO" dirty="0"/>
              <a:t>, </a:t>
            </a:r>
            <a:r>
              <a:rPr lang="nb-NO" dirty="0" err="1"/>
              <a:t>there</a:t>
            </a:r>
            <a:r>
              <a:rPr lang="nb-NO" dirty="0"/>
              <a:t> </a:t>
            </a:r>
            <a:r>
              <a:rPr lang="nb-NO" dirty="0" err="1"/>
              <a:t>are</a:t>
            </a:r>
            <a:r>
              <a:rPr lang="nb-NO" dirty="0"/>
              <a:t> </a:t>
            </a:r>
            <a:r>
              <a:rPr lang="nb-NO" dirty="0" err="1"/>
              <a:t>accessibility</a:t>
            </a:r>
            <a:r>
              <a:rPr lang="nb-NO" dirty="0"/>
              <a:t> </a:t>
            </a:r>
            <a:r>
              <a:rPr lang="nb-NO" dirty="0" err="1"/>
              <a:t>versions</a:t>
            </a:r>
            <a:r>
              <a:rPr lang="nb-NO" dirty="0"/>
              <a:t>, </a:t>
            </a:r>
            <a:r>
              <a:rPr lang="nb-NO" dirty="0" err="1"/>
              <a:t>you</a:t>
            </a:r>
            <a:r>
              <a:rPr lang="nb-NO" dirty="0"/>
              <a:t> </a:t>
            </a:r>
            <a:r>
              <a:rPr lang="nb-NO" dirty="0" err="1"/>
              <a:t>can</a:t>
            </a:r>
            <a:r>
              <a:rPr lang="nb-NO" dirty="0"/>
              <a:t> turn </a:t>
            </a:r>
            <a:r>
              <a:rPr lang="nb-NO" dirty="0" err="1"/>
              <a:t>subtitles</a:t>
            </a:r>
            <a:r>
              <a:rPr lang="nb-NO" dirty="0"/>
              <a:t> </a:t>
            </a:r>
            <a:r>
              <a:rPr lang="nb-NO" dirty="0" err="1"/>
              <a:t>on</a:t>
            </a:r>
            <a:r>
              <a:rPr lang="nb-NO" dirty="0"/>
              <a:t> and </a:t>
            </a:r>
            <a:r>
              <a:rPr lang="nb-NO" dirty="0" err="1"/>
              <a:t>off</a:t>
            </a:r>
            <a:r>
              <a:rPr lang="nb-NO" dirty="0"/>
              <a:t> and so </a:t>
            </a:r>
            <a:r>
              <a:rPr lang="nb-NO" dirty="0" err="1"/>
              <a:t>forth</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77</a:t>
            </a:fld>
            <a:endParaRPr lang="en-US"/>
          </a:p>
        </p:txBody>
      </p:sp>
    </p:spTree>
    <p:extLst>
      <p:ext uri="{BB962C8B-B14F-4D97-AF65-F5344CB8AC3E}">
        <p14:creationId xmlns:p14="http://schemas.microsoft.com/office/powerpoint/2010/main" val="12268727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in </a:t>
            </a:r>
            <a:r>
              <a:rPr lang="nb-NO" dirty="0" err="1"/>
              <a:t>this</a:t>
            </a:r>
            <a:r>
              <a:rPr lang="nb-NO" dirty="0"/>
              <a:t> </a:t>
            </a:r>
            <a:r>
              <a:rPr lang="nb-NO" dirty="0" err="1"/>
              <a:t>context</a:t>
            </a:r>
            <a:r>
              <a:rPr lang="nb-NO" dirty="0"/>
              <a:t> </a:t>
            </a:r>
            <a:r>
              <a:rPr lang="nb-NO" dirty="0" err="1"/>
              <a:t>you</a:t>
            </a:r>
            <a:r>
              <a:rPr lang="nb-NO" dirty="0"/>
              <a:t> have a lot </a:t>
            </a:r>
            <a:r>
              <a:rPr lang="nb-NO" dirty="0" err="1"/>
              <a:t>of</a:t>
            </a:r>
            <a:r>
              <a:rPr lang="nb-NO" dirty="0"/>
              <a:t> </a:t>
            </a:r>
            <a:r>
              <a:rPr lang="nb-NO" dirty="0" err="1"/>
              <a:t>complexity</a:t>
            </a:r>
            <a:r>
              <a:rPr lang="nb-NO" dirty="0"/>
              <a:t>, </a:t>
            </a:r>
            <a:r>
              <a:rPr lang="nb-NO" dirty="0" err="1"/>
              <a:t>some</a:t>
            </a:r>
            <a:r>
              <a:rPr lang="nb-NO" dirty="0"/>
              <a:t> </a:t>
            </a:r>
            <a:r>
              <a:rPr lang="nb-NO" dirty="0" err="1"/>
              <a:t>of</a:t>
            </a:r>
            <a:r>
              <a:rPr lang="nb-NO" dirty="0"/>
              <a:t> it </a:t>
            </a:r>
            <a:r>
              <a:rPr lang="nb-NO" dirty="0" err="1"/>
              <a:t>obvious</a:t>
            </a:r>
            <a:r>
              <a:rPr lang="nb-NO" dirty="0"/>
              <a:t>, </a:t>
            </a:r>
            <a:r>
              <a:rPr lang="nb-NO" dirty="0" err="1"/>
              <a:t>some</a:t>
            </a:r>
            <a:r>
              <a:rPr lang="nb-NO" dirty="0"/>
              <a:t> </a:t>
            </a:r>
            <a:r>
              <a:rPr lang="nb-NO" dirty="0" err="1"/>
              <a:t>of</a:t>
            </a:r>
            <a:r>
              <a:rPr lang="nb-NO" dirty="0"/>
              <a:t> it more </a:t>
            </a:r>
            <a:r>
              <a:rPr lang="nb-NO" dirty="0" err="1"/>
              <a:t>hidden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78</a:t>
            </a:fld>
            <a:endParaRPr lang="en-US"/>
          </a:p>
        </p:txBody>
      </p:sp>
    </p:spTree>
    <p:extLst>
      <p:ext uri="{BB962C8B-B14F-4D97-AF65-F5344CB8AC3E}">
        <p14:creationId xmlns:p14="http://schemas.microsoft.com/office/powerpoint/2010/main" val="39682618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It’s </a:t>
            </a:r>
            <a:r>
              <a:rPr lang="nb-NO" dirty="0" err="1"/>
              <a:t>related</a:t>
            </a:r>
            <a:r>
              <a:rPr lang="nb-NO" dirty="0"/>
              <a:t> to </a:t>
            </a:r>
            <a:r>
              <a:rPr lang="nb-NO" dirty="0" err="1"/>
              <a:t>playing</a:t>
            </a:r>
            <a:r>
              <a:rPr lang="nb-NO" dirty="0"/>
              <a:t> </a:t>
            </a:r>
            <a:r>
              <a:rPr lang="nb-NO" dirty="0" err="1"/>
              <a:t>the</a:t>
            </a:r>
            <a:r>
              <a:rPr lang="nb-NO" dirty="0"/>
              <a:t> </a:t>
            </a:r>
            <a:r>
              <a:rPr lang="nb-NO" dirty="0" err="1"/>
              <a:t>actual</a:t>
            </a:r>
            <a:r>
              <a:rPr lang="nb-NO" dirty="0"/>
              <a:t> media </a:t>
            </a:r>
            <a:r>
              <a:rPr lang="nb-NO" dirty="0" err="1"/>
              <a:t>content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79</a:t>
            </a:fld>
            <a:endParaRPr lang="en-US"/>
          </a:p>
        </p:txBody>
      </p:sp>
    </p:spTree>
    <p:extLst>
      <p:ext uri="{BB962C8B-B14F-4D97-AF65-F5344CB8AC3E}">
        <p14:creationId xmlns:p14="http://schemas.microsoft.com/office/powerpoint/2010/main" val="30876676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for </a:t>
            </a:r>
            <a:r>
              <a:rPr lang="nb-NO" dirty="0" err="1"/>
              <a:t>instance</a:t>
            </a:r>
            <a:r>
              <a:rPr lang="nb-NO" dirty="0"/>
              <a:t> </a:t>
            </a:r>
            <a:r>
              <a:rPr lang="nb-NO" dirty="0" err="1"/>
              <a:t>there</a:t>
            </a:r>
            <a:r>
              <a:rPr lang="nb-NO" dirty="0"/>
              <a:t> is </a:t>
            </a:r>
            <a:r>
              <a:rPr lang="nb-NO" dirty="0" err="1"/>
              <a:t>complexity</a:t>
            </a:r>
            <a:r>
              <a:rPr lang="nb-NO" dirty="0"/>
              <a:t> </a:t>
            </a:r>
            <a:r>
              <a:rPr lang="nb-NO" dirty="0" err="1"/>
              <a:t>related</a:t>
            </a:r>
            <a:r>
              <a:rPr lang="nb-NO" dirty="0"/>
              <a:t> to </a:t>
            </a:r>
            <a:r>
              <a:rPr lang="nb-NO" dirty="0" err="1"/>
              <a:t>supporting</a:t>
            </a:r>
            <a:r>
              <a:rPr lang="nb-NO" dirty="0"/>
              <a:t> </a:t>
            </a:r>
            <a:r>
              <a:rPr lang="nb-NO" dirty="0" err="1"/>
              <a:t>various</a:t>
            </a:r>
            <a:r>
              <a:rPr lang="nb-NO" dirty="0"/>
              <a:t> </a:t>
            </a:r>
            <a:r>
              <a:rPr lang="nb-NO" dirty="0" err="1"/>
              <a:t>kinds</a:t>
            </a:r>
            <a:r>
              <a:rPr lang="nb-NO" dirty="0"/>
              <a:t> </a:t>
            </a:r>
            <a:r>
              <a:rPr lang="nb-NO" dirty="0" err="1"/>
              <a:t>of</a:t>
            </a:r>
            <a:r>
              <a:rPr lang="nb-NO" dirty="0"/>
              <a:t> media manifests for different </a:t>
            </a:r>
            <a:r>
              <a:rPr lang="nb-NO" dirty="0" err="1"/>
              <a:t>devices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80</a:t>
            </a:fld>
            <a:endParaRPr lang="en-US"/>
          </a:p>
        </p:txBody>
      </p:sp>
    </p:spTree>
    <p:extLst>
      <p:ext uri="{BB962C8B-B14F-4D97-AF65-F5344CB8AC3E}">
        <p14:creationId xmlns:p14="http://schemas.microsoft.com/office/powerpoint/2010/main" val="10499146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You’re</a:t>
            </a:r>
            <a:r>
              <a:rPr lang="nb-NO" dirty="0"/>
              <a:t> </a:t>
            </a:r>
            <a:r>
              <a:rPr lang="nb-NO" dirty="0" err="1"/>
              <a:t>interested</a:t>
            </a:r>
            <a:r>
              <a:rPr lang="nb-NO" dirty="0"/>
              <a:t> in </a:t>
            </a:r>
            <a:r>
              <a:rPr lang="nb-NO" dirty="0" err="1"/>
              <a:t>streaming</a:t>
            </a:r>
            <a:r>
              <a:rPr lang="nb-NO" dirty="0"/>
              <a:t> </a:t>
            </a:r>
            <a:r>
              <a:rPr lang="nb-NO" dirty="0" err="1"/>
              <a:t>quality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81</a:t>
            </a:fld>
            <a:endParaRPr lang="en-US"/>
          </a:p>
        </p:txBody>
      </p:sp>
    </p:spTree>
    <p:extLst>
      <p:ext uri="{BB962C8B-B14F-4D97-AF65-F5344CB8AC3E}">
        <p14:creationId xmlns:p14="http://schemas.microsoft.com/office/powerpoint/2010/main" val="34450728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Adaptive bit rates.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82</a:t>
            </a:fld>
            <a:endParaRPr lang="en-US"/>
          </a:p>
        </p:txBody>
      </p:sp>
    </p:spTree>
    <p:extLst>
      <p:ext uri="{BB962C8B-B14F-4D97-AF65-F5344CB8AC3E}">
        <p14:creationId xmlns:p14="http://schemas.microsoft.com/office/powerpoint/2010/main" val="25794276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again</a:t>
            </a:r>
            <a:r>
              <a:rPr lang="nb-NO" dirty="0"/>
              <a:t> </a:t>
            </a:r>
            <a:r>
              <a:rPr lang="nb-NO" dirty="0" err="1"/>
              <a:t>accessibility</a:t>
            </a:r>
            <a:r>
              <a:rPr lang="nb-NO" dirty="0"/>
              <a:t> </a:t>
            </a:r>
            <a:r>
              <a:rPr lang="nb-NO" dirty="0" err="1"/>
              <a:t>versions</a:t>
            </a:r>
            <a:r>
              <a:rPr lang="nb-NO" dirty="0"/>
              <a:t> </a:t>
            </a:r>
            <a:r>
              <a:rPr lang="nb-NO" dirty="0" err="1"/>
              <a:t>are</a:t>
            </a:r>
            <a:r>
              <a:rPr lang="nb-NO" dirty="0"/>
              <a:t> </a:t>
            </a:r>
            <a:r>
              <a:rPr lang="nb-NO" dirty="0" err="1"/>
              <a:t>important</a:t>
            </a:r>
            <a:r>
              <a:rPr lang="nb-NO" dirty="0"/>
              <a:t>, </a:t>
            </a:r>
            <a:r>
              <a:rPr lang="nb-NO" dirty="0" err="1"/>
              <a:t>since</a:t>
            </a:r>
            <a:r>
              <a:rPr lang="nb-NO" dirty="0"/>
              <a:t> </a:t>
            </a:r>
            <a:r>
              <a:rPr lang="nb-NO" dirty="0" err="1"/>
              <a:t>we’re</a:t>
            </a:r>
            <a:r>
              <a:rPr lang="nb-NO" dirty="0"/>
              <a:t> a service for </a:t>
            </a:r>
            <a:r>
              <a:rPr lang="nb-NO" dirty="0" err="1"/>
              <a:t>everyone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83</a:t>
            </a:fld>
            <a:endParaRPr lang="en-US"/>
          </a:p>
        </p:txBody>
      </p:sp>
    </p:spTree>
    <p:extLst>
      <p:ext uri="{BB962C8B-B14F-4D97-AF65-F5344CB8AC3E}">
        <p14:creationId xmlns:p14="http://schemas.microsoft.com/office/powerpoint/2010/main" val="989061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I’d</a:t>
            </a:r>
            <a:r>
              <a:rPr lang="nb-NO" dirty="0"/>
              <a:t> like to show </a:t>
            </a:r>
            <a:r>
              <a:rPr lang="nb-NO" dirty="0" err="1"/>
              <a:t>some</a:t>
            </a:r>
            <a:r>
              <a:rPr lang="nb-NO" dirty="0"/>
              <a:t> </a:t>
            </a:r>
            <a:r>
              <a:rPr lang="nb-NO" dirty="0" err="1"/>
              <a:t>work</a:t>
            </a:r>
            <a:r>
              <a:rPr lang="nb-NO" dirty="0"/>
              <a:t> </a:t>
            </a:r>
            <a:r>
              <a:rPr lang="nb-NO" dirty="0" err="1"/>
              <a:t>we’ve</a:t>
            </a:r>
            <a:r>
              <a:rPr lang="nb-NO" dirty="0"/>
              <a:t> done at NRK TV </a:t>
            </a:r>
            <a:r>
              <a:rPr lang="nb-NO" dirty="0" err="1"/>
              <a:t>that</a:t>
            </a:r>
            <a:r>
              <a:rPr lang="nb-NO" dirty="0"/>
              <a:t> </a:t>
            </a:r>
            <a:r>
              <a:rPr lang="nb-NO" dirty="0" err="1"/>
              <a:t>involves</a:t>
            </a:r>
            <a:r>
              <a:rPr lang="nb-NO" dirty="0"/>
              <a:t> hypermedia.</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a:t>
            </a:fld>
            <a:endParaRPr lang="en-US"/>
          </a:p>
        </p:txBody>
      </p:sp>
    </p:spTree>
    <p:extLst>
      <p:ext uri="{BB962C8B-B14F-4D97-AF65-F5344CB8AC3E}">
        <p14:creationId xmlns:p14="http://schemas.microsoft.com/office/powerpoint/2010/main" val="42588097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Those</a:t>
            </a:r>
            <a:r>
              <a:rPr lang="nb-NO" dirty="0"/>
              <a:t> </a:t>
            </a:r>
            <a:r>
              <a:rPr lang="nb-NO" dirty="0" err="1"/>
              <a:t>are</a:t>
            </a:r>
            <a:r>
              <a:rPr lang="nb-NO" dirty="0"/>
              <a:t> </a:t>
            </a:r>
            <a:r>
              <a:rPr lang="nb-NO" dirty="0" err="1"/>
              <a:t>two</a:t>
            </a:r>
            <a:r>
              <a:rPr lang="nb-NO" dirty="0"/>
              <a:t> </a:t>
            </a:r>
            <a:r>
              <a:rPr lang="nb-NO" dirty="0" err="1"/>
              <a:t>contexts</a:t>
            </a:r>
            <a:r>
              <a:rPr lang="nb-NO" dirty="0"/>
              <a:t>, </a:t>
            </a:r>
            <a:r>
              <a:rPr lang="nb-NO" dirty="0" err="1"/>
              <a:t>what</a:t>
            </a:r>
            <a:r>
              <a:rPr lang="nb-NO" dirty="0"/>
              <a:t> </a:t>
            </a:r>
            <a:r>
              <a:rPr lang="nb-NO" dirty="0" err="1"/>
              <a:t>about</a:t>
            </a:r>
            <a:r>
              <a:rPr lang="nb-NO" dirty="0"/>
              <a:t> </a:t>
            </a:r>
            <a:r>
              <a:rPr lang="nb-NO" dirty="0" err="1"/>
              <a:t>others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84</a:t>
            </a:fld>
            <a:endParaRPr lang="en-US"/>
          </a:p>
        </p:txBody>
      </p:sp>
    </p:spTree>
    <p:extLst>
      <p:ext uri="{BB962C8B-B14F-4D97-AF65-F5344CB8AC3E}">
        <p14:creationId xmlns:p14="http://schemas.microsoft.com/office/powerpoint/2010/main" val="40743755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here’s</a:t>
            </a:r>
            <a:r>
              <a:rPr lang="nb-NO" dirty="0"/>
              <a:t> a </a:t>
            </a:r>
            <a:r>
              <a:rPr lang="nb-NO" dirty="0" err="1"/>
              <a:t>crude</a:t>
            </a:r>
            <a:r>
              <a:rPr lang="nb-NO" dirty="0"/>
              <a:t> </a:t>
            </a:r>
            <a:r>
              <a:rPr lang="nb-NO" dirty="0" err="1"/>
              <a:t>simplification</a:t>
            </a:r>
            <a:r>
              <a:rPr lang="nb-NO" dirty="0"/>
              <a:t> </a:t>
            </a:r>
            <a:r>
              <a:rPr lang="nb-NO" dirty="0" err="1"/>
              <a:t>of</a:t>
            </a:r>
            <a:r>
              <a:rPr lang="nb-NO" dirty="0"/>
              <a:t> </a:t>
            </a:r>
            <a:r>
              <a:rPr lang="nb-NO" dirty="0" err="1"/>
              <a:t>our</a:t>
            </a:r>
            <a:r>
              <a:rPr lang="nb-NO" dirty="0"/>
              <a:t> </a:t>
            </a:r>
            <a:r>
              <a:rPr lang="nb-NO" dirty="0" err="1"/>
              <a:t>attempt</a:t>
            </a:r>
            <a:r>
              <a:rPr lang="nb-NO" dirty="0"/>
              <a:t> to break </a:t>
            </a:r>
            <a:r>
              <a:rPr lang="nb-NO" dirty="0" err="1"/>
              <a:t>our</a:t>
            </a:r>
            <a:r>
              <a:rPr lang="nb-NO" dirty="0"/>
              <a:t> system </a:t>
            </a:r>
            <a:r>
              <a:rPr lang="nb-NO" dirty="0" err="1"/>
              <a:t>into</a:t>
            </a:r>
            <a:r>
              <a:rPr lang="nb-NO" dirty="0"/>
              <a:t> different </a:t>
            </a:r>
            <a:r>
              <a:rPr lang="nb-NO" dirty="0" err="1"/>
              <a:t>contexts</a:t>
            </a:r>
            <a:r>
              <a:rPr lang="nb-NO" dirty="0"/>
              <a:t>, different lenses </a:t>
            </a:r>
            <a:r>
              <a:rPr lang="nb-NO" dirty="0" err="1"/>
              <a:t>if</a:t>
            </a:r>
            <a:r>
              <a:rPr lang="nb-NO" dirty="0"/>
              <a:t> </a:t>
            </a:r>
            <a:r>
              <a:rPr lang="nb-NO" dirty="0" err="1"/>
              <a:t>you</a:t>
            </a:r>
            <a:r>
              <a:rPr lang="nb-NO" dirty="0"/>
              <a:t> </a:t>
            </a:r>
            <a:r>
              <a:rPr lang="nb-NO" dirty="0" err="1"/>
              <a:t>will</a:t>
            </a:r>
            <a:r>
              <a:rPr lang="nb-NO" dirty="0"/>
              <a:t>, for </a:t>
            </a:r>
            <a:r>
              <a:rPr lang="nb-NO" dirty="0" err="1"/>
              <a:t>viewing</a:t>
            </a:r>
            <a:r>
              <a:rPr lang="nb-NO" dirty="0"/>
              <a:t> a TV show and </a:t>
            </a:r>
            <a:r>
              <a:rPr lang="nb-NO" dirty="0" err="1"/>
              <a:t>organizing</a:t>
            </a:r>
            <a:r>
              <a:rPr lang="nb-NO" dirty="0"/>
              <a:t> </a:t>
            </a:r>
            <a:r>
              <a:rPr lang="nb-NO" dirty="0" err="1"/>
              <a:t>our</a:t>
            </a:r>
            <a:r>
              <a:rPr lang="nb-NO" dirty="0"/>
              <a:t> API.</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85</a:t>
            </a:fld>
            <a:endParaRPr lang="en-US"/>
          </a:p>
        </p:txBody>
      </p:sp>
    </p:spTree>
    <p:extLst>
      <p:ext uri="{BB962C8B-B14F-4D97-AF65-F5344CB8AC3E}">
        <p14:creationId xmlns:p14="http://schemas.microsoft.com/office/powerpoint/2010/main" val="36225453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main</a:t>
            </a:r>
            <a:r>
              <a:rPr lang="nb-NO" dirty="0"/>
              <a:t> </a:t>
            </a:r>
            <a:r>
              <a:rPr lang="nb-NO" dirty="0" err="1"/>
              <a:t>reason</a:t>
            </a:r>
            <a:r>
              <a:rPr lang="nb-NO" dirty="0"/>
              <a:t> for </a:t>
            </a:r>
            <a:r>
              <a:rPr lang="nb-NO" dirty="0" err="1"/>
              <a:t>doing</a:t>
            </a:r>
            <a:r>
              <a:rPr lang="nb-NO" dirty="0"/>
              <a:t> </a:t>
            </a:r>
            <a:r>
              <a:rPr lang="nb-NO" dirty="0" err="1"/>
              <a:t>this</a:t>
            </a:r>
            <a:r>
              <a:rPr lang="nb-NO" dirty="0"/>
              <a:t> is to </a:t>
            </a:r>
            <a:r>
              <a:rPr lang="nb-NO" dirty="0" err="1"/>
              <a:t>try</a:t>
            </a:r>
            <a:r>
              <a:rPr lang="nb-NO" dirty="0"/>
              <a:t> to </a:t>
            </a:r>
            <a:r>
              <a:rPr lang="nb-NO" dirty="0" err="1"/>
              <a:t>contain</a:t>
            </a:r>
            <a:r>
              <a:rPr lang="nb-NO" dirty="0"/>
              <a:t> </a:t>
            </a:r>
            <a:r>
              <a:rPr lang="nb-NO" dirty="0" err="1"/>
              <a:t>complexity</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86</a:t>
            </a:fld>
            <a:endParaRPr lang="en-US"/>
          </a:p>
        </p:txBody>
      </p:sp>
    </p:spTree>
    <p:extLst>
      <p:ext uri="{BB962C8B-B14F-4D97-AF65-F5344CB8AC3E}">
        <p14:creationId xmlns:p14="http://schemas.microsoft.com/office/powerpoint/2010/main" val="2093666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it’s</a:t>
            </a:r>
            <a:r>
              <a:rPr lang="nb-NO" dirty="0"/>
              <a:t> </a:t>
            </a:r>
            <a:r>
              <a:rPr lang="nb-NO" dirty="0" err="1"/>
              <a:t>also</a:t>
            </a:r>
            <a:r>
              <a:rPr lang="nb-NO" dirty="0"/>
              <a:t> </a:t>
            </a:r>
            <a:r>
              <a:rPr lang="nb-NO" dirty="0" err="1"/>
              <a:t>about</a:t>
            </a:r>
            <a:r>
              <a:rPr lang="nb-NO" dirty="0"/>
              <a:t> </a:t>
            </a:r>
            <a:r>
              <a:rPr lang="nb-NO" dirty="0" err="1"/>
              <a:t>trying</a:t>
            </a:r>
            <a:r>
              <a:rPr lang="nb-NO" dirty="0"/>
              <a:t> to </a:t>
            </a:r>
            <a:r>
              <a:rPr lang="nb-NO" dirty="0" err="1"/>
              <a:t>identify</a:t>
            </a:r>
            <a:r>
              <a:rPr lang="nb-NO" dirty="0"/>
              <a:t> and </a:t>
            </a:r>
            <a:r>
              <a:rPr lang="nb-NO" dirty="0" err="1"/>
              <a:t>exploit</a:t>
            </a:r>
            <a:r>
              <a:rPr lang="nb-NO" dirty="0"/>
              <a:t> different goals and </a:t>
            </a:r>
            <a:r>
              <a:rPr lang="nb-NO" dirty="0" err="1"/>
              <a:t>requirements</a:t>
            </a:r>
            <a:r>
              <a:rPr lang="nb-NO" dirty="0"/>
              <a:t>. And </a:t>
            </a:r>
            <a:r>
              <a:rPr lang="nb-NO" dirty="0" err="1"/>
              <a:t>what</a:t>
            </a:r>
            <a:r>
              <a:rPr lang="nb-NO" dirty="0"/>
              <a:t> do I </a:t>
            </a:r>
            <a:r>
              <a:rPr lang="nb-NO" dirty="0" err="1"/>
              <a:t>mean</a:t>
            </a:r>
            <a:r>
              <a:rPr lang="nb-NO" dirty="0"/>
              <a:t> by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87</a:t>
            </a:fld>
            <a:endParaRPr lang="en-US"/>
          </a:p>
        </p:txBody>
      </p:sp>
    </p:spTree>
    <p:extLst>
      <p:ext uri="{BB962C8B-B14F-4D97-AF65-F5344CB8AC3E}">
        <p14:creationId xmlns:p14="http://schemas.microsoft.com/office/powerpoint/2010/main" val="39404701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if</a:t>
            </a:r>
            <a:r>
              <a:rPr lang="nb-NO" dirty="0"/>
              <a:t> </a:t>
            </a:r>
            <a:r>
              <a:rPr lang="nb-NO" dirty="0" err="1"/>
              <a:t>we</a:t>
            </a:r>
            <a:r>
              <a:rPr lang="nb-NO" dirty="0"/>
              <a:t> </a:t>
            </a:r>
            <a:r>
              <a:rPr lang="nb-NO" dirty="0" err="1"/>
              <a:t>look</a:t>
            </a:r>
            <a:r>
              <a:rPr lang="nb-NO" dirty="0"/>
              <a:t> at </a:t>
            </a:r>
            <a:r>
              <a:rPr lang="nb-NO" dirty="0" err="1"/>
              <a:t>this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88</a:t>
            </a:fld>
            <a:endParaRPr lang="en-US"/>
          </a:p>
        </p:txBody>
      </p:sp>
    </p:spTree>
    <p:extLst>
      <p:ext uri="{BB962C8B-B14F-4D97-AF65-F5344CB8AC3E}">
        <p14:creationId xmlns:p14="http://schemas.microsoft.com/office/powerpoint/2010/main" val="32407724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If </a:t>
            </a:r>
            <a:r>
              <a:rPr lang="nb-NO" dirty="0" err="1"/>
              <a:t>we</a:t>
            </a:r>
            <a:r>
              <a:rPr lang="nb-NO" dirty="0"/>
              <a:t> </a:t>
            </a:r>
            <a:r>
              <a:rPr lang="nb-NO" dirty="0" err="1"/>
              <a:t>think</a:t>
            </a:r>
            <a:r>
              <a:rPr lang="nb-NO" dirty="0"/>
              <a:t> </a:t>
            </a:r>
            <a:r>
              <a:rPr lang="nb-NO" dirty="0" err="1"/>
              <a:t>of</a:t>
            </a:r>
            <a:r>
              <a:rPr lang="nb-NO" dirty="0"/>
              <a:t> </a:t>
            </a:r>
            <a:r>
              <a:rPr lang="nb-NO" dirty="0" err="1"/>
              <a:t>something</a:t>
            </a:r>
            <a:r>
              <a:rPr lang="nb-NO" dirty="0"/>
              <a:t> like </a:t>
            </a:r>
            <a:r>
              <a:rPr lang="nb-NO" dirty="0" err="1"/>
              <a:t>criticality</a:t>
            </a:r>
            <a:r>
              <a:rPr lang="nb-NO" dirty="0"/>
              <a:t>. </a:t>
            </a:r>
            <a:r>
              <a:rPr lang="nb-NO" dirty="0" err="1"/>
              <a:t>What’s</a:t>
            </a:r>
            <a:r>
              <a:rPr lang="nb-NO" dirty="0"/>
              <a:t> </a:t>
            </a:r>
            <a:r>
              <a:rPr lang="nb-NO" dirty="0" err="1"/>
              <a:t>the</a:t>
            </a:r>
            <a:r>
              <a:rPr lang="nb-NO" dirty="0"/>
              <a:t> most </a:t>
            </a:r>
            <a:r>
              <a:rPr lang="nb-NO" dirty="0" err="1"/>
              <a:t>critical</a:t>
            </a:r>
            <a:r>
              <a:rPr lang="nb-NO" dirty="0"/>
              <a:t> part </a:t>
            </a:r>
            <a:r>
              <a:rPr lang="nb-NO" dirty="0" err="1"/>
              <a:t>of</a:t>
            </a:r>
            <a:r>
              <a:rPr lang="nb-NO" dirty="0"/>
              <a:t> </a:t>
            </a:r>
            <a:r>
              <a:rPr lang="nb-NO" dirty="0" err="1"/>
              <a:t>this</a:t>
            </a:r>
            <a:r>
              <a:rPr lang="nb-NO" dirty="0"/>
              <a:t> service?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89</a:t>
            </a:fld>
            <a:endParaRPr lang="en-US"/>
          </a:p>
        </p:txBody>
      </p:sp>
    </p:spTree>
    <p:extLst>
      <p:ext uri="{BB962C8B-B14F-4D97-AF65-F5344CB8AC3E}">
        <p14:creationId xmlns:p14="http://schemas.microsoft.com/office/powerpoint/2010/main" val="38192863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If </a:t>
            </a:r>
            <a:r>
              <a:rPr lang="nb-NO" dirty="0" err="1"/>
              <a:t>you</a:t>
            </a:r>
            <a:r>
              <a:rPr lang="nb-NO" dirty="0"/>
              <a:t> </a:t>
            </a:r>
            <a:r>
              <a:rPr lang="nb-NO" dirty="0" err="1"/>
              <a:t>come</a:t>
            </a:r>
            <a:r>
              <a:rPr lang="nb-NO" dirty="0"/>
              <a:t> to </a:t>
            </a:r>
            <a:r>
              <a:rPr lang="nb-NO" dirty="0" err="1"/>
              <a:t>our</a:t>
            </a:r>
            <a:r>
              <a:rPr lang="nb-NO" dirty="0"/>
              <a:t> service and </a:t>
            </a:r>
            <a:r>
              <a:rPr lang="nb-NO" dirty="0" err="1"/>
              <a:t>you</a:t>
            </a:r>
            <a:r>
              <a:rPr lang="nb-NO" dirty="0"/>
              <a:t> </a:t>
            </a:r>
            <a:r>
              <a:rPr lang="nb-NO" dirty="0" err="1"/>
              <a:t>can’t</a:t>
            </a:r>
            <a:r>
              <a:rPr lang="nb-NO" dirty="0"/>
              <a:t> </a:t>
            </a:r>
            <a:r>
              <a:rPr lang="nb-NO" dirty="0" err="1"/>
              <a:t>watch</a:t>
            </a:r>
            <a:r>
              <a:rPr lang="nb-NO" dirty="0"/>
              <a:t> TV, </a:t>
            </a:r>
            <a:r>
              <a:rPr lang="nb-NO" dirty="0" err="1"/>
              <a:t>nothing</a:t>
            </a:r>
            <a:r>
              <a:rPr lang="nb-NO" dirty="0"/>
              <a:t> </a:t>
            </a:r>
            <a:r>
              <a:rPr lang="nb-NO" dirty="0" err="1"/>
              <a:t>else</a:t>
            </a:r>
            <a:r>
              <a:rPr lang="nb-NO" dirty="0"/>
              <a:t> </a:t>
            </a:r>
            <a:r>
              <a:rPr lang="nb-NO" dirty="0" err="1"/>
              <a:t>really</a:t>
            </a:r>
            <a:r>
              <a:rPr lang="nb-NO" dirty="0"/>
              <a:t> matters. </a:t>
            </a:r>
            <a:r>
              <a:rPr lang="nb-NO" dirty="0" err="1"/>
              <a:t>You’re</a:t>
            </a:r>
            <a:r>
              <a:rPr lang="nb-NO" dirty="0"/>
              <a:t> not </a:t>
            </a:r>
            <a:r>
              <a:rPr lang="nb-NO" dirty="0" err="1"/>
              <a:t>going</a:t>
            </a:r>
            <a:r>
              <a:rPr lang="nb-NO" dirty="0"/>
              <a:t> to be happy just </a:t>
            </a:r>
            <a:r>
              <a:rPr lang="nb-NO" dirty="0" err="1"/>
              <a:t>browsing</a:t>
            </a:r>
            <a:r>
              <a:rPr lang="nb-NO" dirty="0"/>
              <a:t> </a:t>
            </a:r>
            <a:r>
              <a:rPr lang="nb-NO" dirty="0" err="1"/>
              <a:t>our</a:t>
            </a:r>
            <a:r>
              <a:rPr lang="nb-NO" dirty="0"/>
              <a:t> </a:t>
            </a:r>
            <a:r>
              <a:rPr lang="nb-NO" dirty="0" err="1"/>
              <a:t>catalog</a:t>
            </a:r>
            <a:r>
              <a:rPr lang="nb-NO" dirty="0"/>
              <a:t> </a:t>
            </a:r>
            <a:r>
              <a:rPr lang="nb-NO" dirty="0" err="1"/>
              <a:t>if</a:t>
            </a:r>
            <a:r>
              <a:rPr lang="nb-NO" dirty="0"/>
              <a:t> </a:t>
            </a:r>
            <a:r>
              <a:rPr lang="nb-NO" dirty="0" err="1"/>
              <a:t>you</a:t>
            </a:r>
            <a:r>
              <a:rPr lang="nb-NO" dirty="0"/>
              <a:t> </a:t>
            </a:r>
            <a:r>
              <a:rPr lang="nb-NO" dirty="0" err="1"/>
              <a:t>can’t</a:t>
            </a:r>
            <a:r>
              <a:rPr lang="nb-NO" dirty="0"/>
              <a:t> </a:t>
            </a:r>
            <a:r>
              <a:rPr lang="nb-NO" dirty="0" err="1"/>
              <a:t>watch</a:t>
            </a:r>
            <a:r>
              <a:rPr lang="nb-NO" dirty="0"/>
              <a:t> </a:t>
            </a:r>
            <a:r>
              <a:rPr lang="nb-NO" dirty="0" err="1"/>
              <a:t>anything</a:t>
            </a:r>
            <a:r>
              <a:rPr lang="nb-NO" dirty="0"/>
              <a:t>. So </a:t>
            </a:r>
            <a:r>
              <a:rPr lang="nb-NO" dirty="0" err="1"/>
              <a:t>that’s</a:t>
            </a:r>
            <a:r>
              <a:rPr lang="nb-NO" dirty="0"/>
              <a:t> </a:t>
            </a:r>
            <a:r>
              <a:rPr lang="nb-NO" dirty="0" err="1"/>
              <a:t>really</a:t>
            </a:r>
            <a:r>
              <a:rPr lang="nb-NO" dirty="0"/>
              <a:t> </a:t>
            </a:r>
            <a:r>
              <a:rPr lang="nb-NO" dirty="0" err="1"/>
              <a:t>the</a:t>
            </a:r>
            <a:r>
              <a:rPr lang="nb-NO" dirty="0"/>
              <a:t> most </a:t>
            </a:r>
            <a:r>
              <a:rPr lang="nb-NO" dirty="0" err="1"/>
              <a:t>critical</a:t>
            </a:r>
            <a:r>
              <a:rPr lang="nb-NO" dirty="0"/>
              <a:t> </a:t>
            </a:r>
            <a:r>
              <a:rPr lang="nb-NO" dirty="0" err="1"/>
              <a:t>thing</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90</a:t>
            </a:fld>
            <a:endParaRPr lang="en-US"/>
          </a:p>
        </p:txBody>
      </p:sp>
    </p:spTree>
    <p:extLst>
      <p:ext uri="{BB962C8B-B14F-4D97-AF65-F5344CB8AC3E}">
        <p14:creationId xmlns:p14="http://schemas.microsoft.com/office/powerpoint/2010/main" val="8859404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then</a:t>
            </a:r>
            <a:r>
              <a:rPr lang="nb-NO" dirty="0"/>
              <a:t> </a:t>
            </a:r>
            <a:r>
              <a:rPr lang="nb-NO" dirty="0" err="1"/>
              <a:t>you</a:t>
            </a:r>
            <a:r>
              <a:rPr lang="nb-NO" dirty="0"/>
              <a:t> have </a:t>
            </a:r>
            <a:r>
              <a:rPr lang="nb-NO" dirty="0" err="1"/>
              <a:t>the</a:t>
            </a:r>
            <a:r>
              <a:rPr lang="nb-NO" dirty="0"/>
              <a:t> parts </a:t>
            </a:r>
            <a:r>
              <a:rPr lang="nb-NO" dirty="0" err="1"/>
              <a:t>of</a:t>
            </a:r>
            <a:r>
              <a:rPr lang="nb-NO" dirty="0"/>
              <a:t> </a:t>
            </a:r>
            <a:r>
              <a:rPr lang="nb-NO" dirty="0" err="1"/>
              <a:t>the</a:t>
            </a:r>
            <a:r>
              <a:rPr lang="nb-NO" dirty="0"/>
              <a:t> service </a:t>
            </a:r>
            <a:r>
              <a:rPr lang="nb-NO" dirty="0" err="1"/>
              <a:t>that</a:t>
            </a:r>
            <a:r>
              <a:rPr lang="nb-NO" dirty="0"/>
              <a:t> </a:t>
            </a:r>
            <a:r>
              <a:rPr lang="nb-NO" dirty="0" err="1"/>
              <a:t>help</a:t>
            </a:r>
            <a:r>
              <a:rPr lang="nb-NO" dirty="0"/>
              <a:t> </a:t>
            </a:r>
            <a:r>
              <a:rPr lang="nb-NO" dirty="0" err="1"/>
              <a:t>you</a:t>
            </a:r>
            <a:r>
              <a:rPr lang="nb-NO" dirty="0"/>
              <a:t> </a:t>
            </a:r>
            <a:r>
              <a:rPr lang="nb-NO" dirty="0" err="1"/>
              <a:t>find</a:t>
            </a:r>
            <a:r>
              <a:rPr lang="nb-NO" dirty="0"/>
              <a:t> </a:t>
            </a:r>
            <a:r>
              <a:rPr lang="nb-NO" dirty="0" err="1"/>
              <a:t>what</a:t>
            </a:r>
            <a:r>
              <a:rPr lang="nb-NO" dirty="0"/>
              <a:t> </a:t>
            </a:r>
            <a:r>
              <a:rPr lang="nb-NO" dirty="0" err="1"/>
              <a:t>you</a:t>
            </a:r>
            <a:r>
              <a:rPr lang="nb-NO" dirty="0"/>
              <a:t> </a:t>
            </a:r>
            <a:r>
              <a:rPr lang="nb-NO" dirty="0" err="1"/>
              <a:t>want</a:t>
            </a:r>
            <a:r>
              <a:rPr lang="nb-NO" dirty="0"/>
              <a:t> to </a:t>
            </a:r>
            <a:r>
              <a:rPr lang="nb-NO" dirty="0" err="1"/>
              <a:t>watch</a:t>
            </a:r>
            <a:r>
              <a:rPr lang="nb-NO" dirty="0"/>
              <a:t>. </a:t>
            </a:r>
            <a:r>
              <a:rPr lang="nb-NO" dirty="0" err="1"/>
              <a:t>That’s</a:t>
            </a:r>
            <a:r>
              <a:rPr lang="nb-NO" dirty="0"/>
              <a:t> </a:t>
            </a:r>
            <a:r>
              <a:rPr lang="nb-NO" dirty="0" err="1"/>
              <a:t>kind</a:t>
            </a:r>
            <a:r>
              <a:rPr lang="nb-NO" dirty="0"/>
              <a:t> </a:t>
            </a:r>
            <a:r>
              <a:rPr lang="nb-NO" dirty="0" err="1"/>
              <a:t>of</a:t>
            </a:r>
            <a:r>
              <a:rPr lang="nb-NO" dirty="0"/>
              <a:t> </a:t>
            </a:r>
            <a:r>
              <a:rPr lang="nb-NO" dirty="0" err="1"/>
              <a:t>important</a:t>
            </a:r>
            <a:r>
              <a:rPr lang="nb-NO" dirty="0"/>
              <a:t> </a:t>
            </a:r>
            <a:r>
              <a:rPr lang="nb-NO" dirty="0" err="1"/>
              <a:t>too</a:t>
            </a:r>
            <a:r>
              <a:rPr lang="nb-NO" dirty="0"/>
              <a:t>. </a:t>
            </a:r>
            <a:r>
              <a:rPr lang="nb-NO" dirty="0" err="1"/>
              <a:t>Whereas</a:t>
            </a:r>
            <a:r>
              <a:rPr lang="nb-NO" dirty="0"/>
              <a:t> </a:t>
            </a:r>
            <a:r>
              <a:rPr lang="nb-NO" dirty="0" err="1"/>
              <a:t>personalized</a:t>
            </a:r>
            <a:r>
              <a:rPr lang="nb-NO" dirty="0"/>
              <a:t> </a:t>
            </a:r>
            <a:r>
              <a:rPr lang="nb-NO" dirty="0" err="1"/>
              <a:t>recommandations</a:t>
            </a:r>
            <a:r>
              <a:rPr lang="nb-NO" dirty="0"/>
              <a:t>, </a:t>
            </a:r>
            <a:r>
              <a:rPr lang="nb-NO" dirty="0" err="1"/>
              <a:t>you</a:t>
            </a:r>
            <a:r>
              <a:rPr lang="nb-NO" dirty="0"/>
              <a:t> </a:t>
            </a:r>
            <a:r>
              <a:rPr lang="nb-NO" dirty="0" err="1"/>
              <a:t>can</a:t>
            </a:r>
            <a:r>
              <a:rPr lang="nb-NO" dirty="0"/>
              <a:t> </a:t>
            </a:r>
            <a:r>
              <a:rPr lang="nb-NO" dirty="0" err="1"/>
              <a:t>get</a:t>
            </a:r>
            <a:r>
              <a:rPr lang="nb-NO" dirty="0"/>
              <a:t> </a:t>
            </a:r>
            <a:r>
              <a:rPr lang="nb-NO" dirty="0" err="1"/>
              <a:t>through</a:t>
            </a:r>
            <a:r>
              <a:rPr lang="nb-NO" dirty="0"/>
              <a:t> </a:t>
            </a:r>
            <a:r>
              <a:rPr lang="nb-NO" dirty="0" err="1"/>
              <a:t>the</a:t>
            </a:r>
            <a:r>
              <a:rPr lang="nb-NO" dirty="0"/>
              <a:t> </a:t>
            </a:r>
            <a:r>
              <a:rPr lang="nb-NO" dirty="0" err="1"/>
              <a:t>evening</a:t>
            </a:r>
            <a:r>
              <a:rPr lang="nb-NO" dirty="0"/>
              <a:t> just fine </a:t>
            </a:r>
            <a:r>
              <a:rPr lang="nb-NO" dirty="0" err="1"/>
              <a:t>without</a:t>
            </a:r>
            <a:r>
              <a:rPr lang="nb-NO" dirty="0"/>
              <a:t> </a:t>
            </a:r>
            <a:r>
              <a:rPr lang="nb-NO" dirty="0" err="1"/>
              <a:t>that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91</a:t>
            </a:fld>
            <a:endParaRPr lang="en-US"/>
          </a:p>
        </p:txBody>
      </p:sp>
    </p:spTree>
    <p:extLst>
      <p:ext uri="{BB962C8B-B14F-4D97-AF65-F5344CB8AC3E}">
        <p14:creationId xmlns:p14="http://schemas.microsoft.com/office/powerpoint/2010/main" val="10589171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if</a:t>
            </a:r>
            <a:r>
              <a:rPr lang="nb-NO" dirty="0"/>
              <a:t> </a:t>
            </a:r>
            <a:r>
              <a:rPr lang="nb-NO" dirty="0" err="1"/>
              <a:t>you</a:t>
            </a:r>
            <a:r>
              <a:rPr lang="nb-NO" dirty="0"/>
              <a:t> </a:t>
            </a:r>
            <a:r>
              <a:rPr lang="nb-NO" dirty="0" err="1"/>
              <a:t>put</a:t>
            </a:r>
            <a:r>
              <a:rPr lang="nb-NO" dirty="0"/>
              <a:t> all </a:t>
            </a:r>
            <a:r>
              <a:rPr lang="nb-NO" dirty="0" err="1"/>
              <a:t>your</a:t>
            </a:r>
            <a:r>
              <a:rPr lang="nb-NO" dirty="0"/>
              <a:t> eggs in </a:t>
            </a:r>
            <a:r>
              <a:rPr lang="nb-NO" dirty="0" err="1"/>
              <a:t>one</a:t>
            </a:r>
            <a:r>
              <a:rPr lang="nb-NO" dirty="0"/>
              <a:t> basket, a </a:t>
            </a:r>
            <a:r>
              <a:rPr lang="nb-NO" dirty="0" err="1"/>
              <a:t>giant</a:t>
            </a:r>
            <a:r>
              <a:rPr lang="nb-NO" dirty="0"/>
              <a:t> </a:t>
            </a:r>
            <a:r>
              <a:rPr lang="nb-NO" dirty="0" err="1"/>
              <a:t>monolithic</a:t>
            </a:r>
            <a:r>
              <a:rPr lang="nb-NO" dirty="0"/>
              <a:t> basket, </a:t>
            </a:r>
            <a:r>
              <a:rPr lang="nb-NO" dirty="0" err="1"/>
              <a:t>if</a:t>
            </a:r>
            <a:r>
              <a:rPr lang="nb-NO" dirty="0"/>
              <a:t> </a:t>
            </a:r>
            <a:r>
              <a:rPr lang="nb-NO" dirty="0" err="1"/>
              <a:t>you</a:t>
            </a:r>
            <a:r>
              <a:rPr lang="nb-NO" dirty="0"/>
              <a:t> </a:t>
            </a:r>
            <a:r>
              <a:rPr lang="nb-NO" dirty="0" err="1"/>
              <a:t>don’t</a:t>
            </a:r>
            <a:r>
              <a:rPr lang="nb-NO" dirty="0"/>
              <a:t> </a:t>
            </a:r>
            <a:r>
              <a:rPr lang="nb-NO" dirty="0" err="1"/>
              <a:t>differentiate</a:t>
            </a:r>
            <a:r>
              <a:rPr lang="nb-NO" dirty="0"/>
              <a:t> </a:t>
            </a:r>
            <a:r>
              <a:rPr lang="nb-NO" dirty="0" err="1"/>
              <a:t>between</a:t>
            </a:r>
            <a:r>
              <a:rPr lang="nb-NO" dirty="0"/>
              <a:t> different </a:t>
            </a:r>
            <a:r>
              <a:rPr lang="nb-NO" dirty="0" err="1"/>
              <a:t>context</a:t>
            </a:r>
            <a:r>
              <a:rPr lang="nb-NO" dirty="0"/>
              <a:t>, </a:t>
            </a:r>
            <a:r>
              <a:rPr lang="nb-NO" dirty="0" err="1"/>
              <a:t>then</a:t>
            </a:r>
            <a:r>
              <a:rPr lang="nb-NO" dirty="0"/>
              <a:t> </a:t>
            </a:r>
            <a:r>
              <a:rPr lang="nb-NO" dirty="0" err="1"/>
              <a:t>everything</a:t>
            </a:r>
            <a:r>
              <a:rPr lang="nb-NO" dirty="0"/>
              <a:t> is as </a:t>
            </a:r>
            <a:r>
              <a:rPr lang="nb-NO" dirty="0" err="1"/>
              <a:t>critical</a:t>
            </a:r>
            <a:r>
              <a:rPr lang="nb-NO" dirty="0"/>
              <a:t> as </a:t>
            </a:r>
            <a:r>
              <a:rPr lang="nb-NO" dirty="0" err="1"/>
              <a:t>everyting</a:t>
            </a:r>
            <a:r>
              <a:rPr lang="nb-NO" dirty="0"/>
              <a:t> </a:t>
            </a:r>
            <a:r>
              <a:rPr lang="nb-NO" dirty="0" err="1"/>
              <a:t>else</a:t>
            </a:r>
            <a:r>
              <a:rPr lang="nb-NO" dirty="0"/>
              <a:t>. If </a:t>
            </a:r>
            <a:r>
              <a:rPr lang="nb-NO" dirty="0" err="1"/>
              <a:t>it’s</a:t>
            </a:r>
            <a:r>
              <a:rPr lang="nb-NO" dirty="0"/>
              <a:t> </a:t>
            </a:r>
            <a:r>
              <a:rPr lang="nb-NO" dirty="0" err="1"/>
              <a:t>down</a:t>
            </a:r>
            <a:r>
              <a:rPr lang="nb-NO" dirty="0"/>
              <a:t>, </a:t>
            </a:r>
            <a:r>
              <a:rPr lang="nb-NO" dirty="0" err="1"/>
              <a:t>then</a:t>
            </a:r>
            <a:r>
              <a:rPr lang="nb-NO" dirty="0"/>
              <a:t> </a:t>
            </a:r>
            <a:r>
              <a:rPr lang="nb-NO" dirty="0" err="1"/>
              <a:t>it’s</a:t>
            </a:r>
            <a:r>
              <a:rPr lang="nb-NO" dirty="0"/>
              <a:t> </a:t>
            </a:r>
            <a:r>
              <a:rPr lang="nb-NO" dirty="0" err="1"/>
              <a:t>down</a:t>
            </a:r>
            <a:r>
              <a:rPr lang="nb-NO" dirty="0"/>
              <a:t>. And </a:t>
            </a:r>
            <a:r>
              <a:rPr lang="nb-NO" dirty="0" err="1"/>
              <a:t>if</a:t>
            </a:r>
            <a:r>
              <a:rPr lang="nb-NO" dirty="0"/>
              <a:t> </a:t>
            </a:r>
            <a:r>
              <a:rPr lang="nb-NO" dirty="0" err="1"/>
              <a:t>you</a:t>
            </a:r>
            <a:r>
              <a:rPr lang="nb-NO" dirty="0"/>
              <a:t> </a:t>
            </a:r>
            <a:r>
              <a:rPr lang="nb-NO" dirty="0" err="1"/>
              <a:t>want</a:t>
            </a:r>
            <a:r>
              <a:rPr lang="nb-NO" dirty="0"/>
              <a:t> </a:t>
            </a:r>
            <a:r>
              <a:rPr lang="nb-NO" dirty="0" err="1"/>
              <a:t>redundancy</a:t>
            </a:r>
            <a:r>
              <a:rPr lang="nb-NO" dirty="0"/>
              <a:t> to make sure </a:t>
            </a:r>
            <a:r>
              <a:rPr lang="nb-NO" dirty="0" err="1"/>
              <a:t>that</a:t>
            </a:r>
            <a:r>
              <a:rPr lang="nb-NO" dirty="0"/>
              <a:t> playback </a:t>
            </a:r>
            <a:r>
              <a:rPr lang="nb-NO" dirty="0" err="1"/>
              <a:t>doesn’t</a:t>
            </a:r>
            <a:r>
              <a:rPr lang="nb-NO" dirty="0"/>
              <a:t> </a:t>
            </a:r>
            <a:r>
              <a:rPr lang="nb-NO" dirty="0" err="1"/>
              <a:t>go</a:t>
            </a:r>
            <a:r>
              <a:rPr lang="nb-NO" dirty="0"/>
              <a:t> </a:t>
            </a:r>
            <a:r>
              <a:rPr lang="nb-NO" dirty="0" err="1"/>
              <a:t>down</a:t>
            </a:r>
            <a:r>
              <a:rPr lang="nb-NO" dirty="0"/>
              <a:t>, </a:t>
            </a:r>
            <a:r>
              <a:rPr lang="nb-NO" dirty="0" err="1"/>
              <a:t>you</a:t>
            </a:r>
            <a:r>
              <a:rPr lang="nb-NO" dirty="0"/>
              <a:t> </a:t>
            </a:r>
            <a:r>
              <a:rPr lang="nb-NO" dirty="0" err="1"/>
              <a:t>need</a:t>
            </a:r>
            <a:r>
              <a:rPr lang="nb-NO" dirty="0"/>
              <a:t> to </a:t>
            </a:r>
            <a:r>
              <a:rPr lang="nb-NO" dirty="0" err="1"/>
              <a:t>add</a:t>
            </a:r>
            <a:r>
              <a:rPr lang="nb-NO" dirty="0"/>
              <a:t> </a:t>
            </a:r>
            <a:r>
              <a:rPr lang="nb-NO" dirty="0" err="1"/>
              <a:t>redundancy</a:t>
            </a:r>
            <a:r>
              <a:rPr lang="nb-NO" dirty="0"/>
              <a:t> for all </a:t>
            </a:r>
            <a:r>
              <a:rPr lang="nb-NO" dirty="0" err="1"/>
              <a:t>the</a:t>
            </a:r>
            <a:r>
              <a:rPr lang="nb-NO" dirty="0"/>
              <a:t> </a:t>
            </a:r>
            <a:r>
              <a:rPr lang="nb-NO" dirty="0" err="1"/>
              <a:t>other</a:t>
            </a:r>
            <a:r>
              <a:rPr lang="nb-NO" dirty="0"/>
              <a:t> </a:t>
            </a:r>
            <a:r>
              <a:rPr lang="nb-NO" dirty="0" err="1"/>
              <a:t>contexts</a:t>
            </a:r>
            <a:r>
              <a:rPr lang="nb-NO" dirty="0"/>
              <a:t> as </a:t>
            </a:r>
            <a:r>
              <a:rPr lang="nb-NO" dirty="0" err="1"/>
              <a:t>well</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92</a:t>
            </a:fld>
            <a:endParaRPr lang="en-US"/>
          </a:p>
        </p:txBody>
      </p:sp>
    </p:spTree>
    <p:extLst>
      <p:ext uri="{BB962C8B-B14F-4D97-AF65-F5344CB8AC3E}">
        <p14:creationId xmlns:p14="http://schemas.microsoft.com/office/powerpoint/2010/main" val="30989943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What</a:t>
            </a:r>
            <a:r>
              <a:rPr lang="nb-NO" dirty="0"/>
              <a:t> </a:t>
            </a:r>
            <a:r>
              <a:rPr lang="nb-NO" dirty="0" err="1"/>
              <a:t>about</a:t>
            </a:r>
            <a:r>
              <a:rPr lang="nb-NO" dirty="0"/>
              <a:t> </a:t>
            </a:r>
            <a:r>
              <a:rPr lang="nb-NO" dirty="0" err="1"/>
              <a:t>caching</a:t>
            </a:r>
            <a:r>
              <a:rPr lang="nb-NO" dirty="0"/>
              <a:t>? </a:t>
            </a:r>
            <a:r>
              <a:rPr lang="nb-NO" dirty="0" err="1"/>
              <a:t>We’re</a:t>
            </a:r>
            <a:r>
              <a:rPr lang="nb-NO" dirty="0"/>
              <a:t> </a:t>
            </a:r>
            <a:r>
              <a:rPr lang="nb-NO" dirty="0" err="1"/>
              <a:t>actually</a:t>
            </a:r>
            <a:r>
              <a:rPr lang="nb-NO" dirty="0"/>
              <a:t> in </a:t>
            </a:r>
            <a:r>
              <a:rPr lang="nb-NO" dirty="0" err="1"/>
              <a:t>the</a:t>
            </a:r>
            <a:r>
              <a:rPr lang="nb-NO" dirty="0"/>
              <a:t> </a:t>
            </a:r>
            <a:r>
              <a:rPr lang="nb-NO" dirty="0" err="1"/>
              <a:t>lucky</a:t>
            </a:r>
            <a:r>
              <a:rPr lang="nb-NO" dirty="0"/>
              <a:t> </a:t>
            </a:r>
            <a:r>
              <a:rPr lang="nb-NO" dirty="0" err="1"/>
              <a:t>situation</a:t>
            </a:r>
            <a:r>
              <a:rPr lang="nb-NO" dirty="0"/>
              <a:t> </a:t>
            </a:r>
            <a:r>
              <a:rPr lang="nb-NO" dirty="0" err="1"/>
              <a:t>that</a:t>
            </a:r>
            <a:r>
              <a:rPr lang="nb-NO" dirty="0"/>
              <a:t> </a:t>
            </a:r>
            <a:r>
              <a:rPr lang="nb-NO" dirty="0" err="1"/>
              <a:t>our</a:t>
            </a:r>
            <a:r>
              <a:rPr lang="nb-NO" dirty="0"/>
              <a:t> </a:t>
            </a:r>
            <a:r>
              <a:rPr lang="nb-NO" dirty="0" err="1"/>
              <a:t>traffic</a:t>
            </a:r>
            <a:r>
              <a:rPr lang="nb-NO" dirty="0"/>
              <a:t> is </a:t>
            </a:r>
            <a:r>
              <a:rPr lang="nb-NO" dirty="0" err="1"/>
              <a:t>almost</a:t>
            </a:r>
            <a:r>
              <a:rPr lang="nb-NO" dirty="0"/>
              <a:t> </a:t>
            </a:r>
            <a:r>
              <a:rPr lang="nb-NO" dirty="0" err="1"/>
              <a:t>exclusively</a:t>
            </a:r>
            <a:r>
              <a:rPr lang="nb-NO" dirty="0"/>
              <a:t> </a:t>
            </a:r>
            <a:r>
              <a:rPr lang="nb-NO" dirty="0" err="1"/>
              <a:t>reads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93</a:t>
            </a:fld>
            <a:endParaRPr lang="en-US"/>
          </a:p>
        </p:txBody>
      </p:sp>
    </p:spTree>
    <p:extLst>
      <p:ext uri="{BB962C8B-B14F-4D97-AF65-F5344CB8AC3E}">
        <p14:creationId xmlns:p14="http://schemas.microsoft.com/office/powerpoint/2010/main" val="3509232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I hope by </a:t>
            </a:r>
            <a:r>
              <a:rPr lang="nb-NO" dirty="0" err="1"/>
              <a:t>the</a:t>
            </a:r>
            <a:r>
              <a:rPr lang="nb-NO" dirty="0"/>
              <a:t> end </a:t>
            </a:r>
            <a:r>
              <a:rPr lang="nb-NO" dirty="0" err="1"/>
              <a:t>of</a:t>
            </a:r>
            <a:r>
              <a:rPr lang="nb-NO" dirty="0"/>
              <a:t> </a:t>
            </a:r>
            <a:r>
              <a:rPr lang="nb-NO" dirty="0" err="1"/>
              <a:t>this</a:t>
            </a:r>
            <a:r>
              <a:rPr lang="nb-NO" dirty="0"/>
              <a:t> talk </a:t>
            </a:r>
            <a:r>
              <a:rPr lang="nb-NO" dirty="0" err="1"/>
              <a:t>I’ll</a:t>
            </a:r>
            <a:r>
              <a:rPr lang="nb-NO" dirty="0"/>
              <a:t> have </a:t>
            </a:r>
            <a:r>
              <a:rPr lang="nb-NO" dirty="0" err="1"/>
              <a:t>convinced</a:t>
            </a:r>
            <a:r>
              <a:rPr lang="nb-NO" dirty="0"/>
              <a:t> </a:t>
            </a:r>
            <a:r>
              <a:rPr lang="nb-NO" dirty="0" err="1"/>
              <a:t>you</a:t>
            </a:r>
            <a:r>
              <a:rPr lang="nb-NO" dirty="0"/>
              <a:t> </a:t>
            </a:r>
            <a:r>
              <a:rPr lang="nb-NO" dirty="0" err="1"/>
              <a:t>that</a:t>
            </a:r>
            <a:r>
              <a:rPr lang="nb-NO" dirty="0"/>
              <a:t> hypermedia </a:t>
            </a:r>
            <a:r>
              <a:rPr lang="nb-NO" dirty="0" err="1"/>
              <a:t>really</a:t>
            </a:r>
            <a:r>
              <a:rPr lang="nb-NO" dirty="0"/>
              <a:t> is </a:t>
            </a:r>
            <a:r>
              <a:rPr lang="nb-NO" dirty="0" err="1"/>
              <a:t>about</a:t>
            </a:r>
            <a:r>
              <a:rPr lang="nb-NO" dirty="0"/>
              <a:t> </a:t>
            </a:r>
            <a:r>
              <a:rPr lang="nb-NO" dirty="0" err="1"/>
              <a:t>architecture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a:t>
            </a:fld>
            <a:endParaRPr lang="en-US"/>
          </a:p>
        </p:txBody>
      </p:sp>
    </p:spTree>
    <p:extLst>
      <p:ext uri="{BB962C8B-B14F-4D97-AF65-F5344CB8AC3E}">
        <p14:creationId xmlns:p14="http://schemas.microsoft.com/office/powerpoint/2010/main" val="37359879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do </a:t>
            </a:r>
            <a:r>
              <a:rPr lang="nb-NO" dirty="0" err="1"/>
              <a:t>very</a:t>
            </a:r>
            <a:r>
              <a:rPr lang="nb-NO" dirty="0"/>
              <a:t> </a:t>
            </a:r>
            <a:r>
              <a:rPr lang="nb-NO" dirty="0" err="1"/>
              <a:t>little</a:t>
            </a:r>
            <a:r>
              <a:rPr lang="nb-NO" dirty="0"/>
              <a:t> </a:t>
            </a:r>
            <a:r>
              <a:rPr lang="nb-NO" dirty="0" err="1"/>
              <a:t>writes</a:t>
            </a:r>
            <a:r>
              <a:rPr lang="nb-NO" dirty="0"/>
              <a:t> in </a:t>
            </a:r>
            <a:r>
              <a:rPr lang="nb-NO" dirty="0" err="1"/>
              <a:t>our</a:t>
            </a:r>
            <a:r>
              <a:rPr lang="nb-NO" dirty="0"/>
              <a:t> system, </a:t>
            </a:r>
            <a:r>
              <a:rPr lang="nb-NO" dirty="0" err="1"/>
              <a:t>but</a:t>
            </a:r>
            <a:r>
              <a:rPr lang="nb-NO" dirty="0"/>
              <a:t> for </a:t>
            </a:r>
            <a:r>
              <a:rPr lang="nb-NO" dirty="0" err="1"/>
              <a:t>personalization</a:t>
            </a:r>
            <a:r>
              <a:rPr lang="nb-NO" dirty="0"/>
              <a:t> </a:t>
            </a:r>
            <a:r>
              <a:rPr lang="nb-NO" dirty="0" err="1"/>
              <a:t>we</a:t>
            </a:r>
            <a:r>
              <a:rPr lang="nb-NO" dirty="0"/>
              <a:t> do </a:t>
            </a:r>
            <a:r>
              <a:rPr lang="nb-NO" dirty="0" err="1"/>
              <a:t>writes</a:t>
            </a:r>
            <a:r>
              <a:rPr lang="nb-NO" dirty="0"/>
              <a:t>, </a:t>
            </a:r>
            <a:r>
              <a:rPr lang="nb-NO" dirty="0" err="1"/>
              <a:t>we</a:t>
            </a:r>
            <a:r>
              <a:rPr lang="nb-NO" dirty="0"/>
              <a:t> </a:t>
            </a:r>
            <a:r>
              <a:rPr lang="nb-NO" dirty="0" err="1"/>
              <a:t>want</a:t>
            </a:r>
            <a:r>
              <a:rPr lang="nb-NO" dirty="0"/>
              <a:t> to </a:t>
            </a:r>
            <a:r>
              <a:rPr lang="nb-NO" dirty="0" err="1"/>
              <a:t>track</a:t>
            </a:r>
            <a:r>
              <a:rPr lang="nb-NO" dirty="0"/>
              <a:t> </a:t>
            </a:r>
            <a:r>
              <a:rPr lang="nb-NO" dirty="0" err="1"/>
              <a:t>how</a:t>
            </a:r>
            <a:r>
              <a:rPr lang="nb-NO" dirty="0"/>
              <a:t> </a:t>
            </a:r>
            <a:r>
              <a:rPr lang="nb-NO" dirty="0" err="1"/>
              <a:t>much</a:t>
            </a:r>
            <a:r>
              <a:rPr lang="nb-NO" dirty="0"/>
              <a:t> </a:t>
            </a:r>
            <a:r>
              <a:rPr lang="nb-NO" dirty="0" err="1"/>
              <a:t>of</a:t>
            </a:r>
            <a:r>
              <a:rPr lang="nb-NO" dirty="0"/>
              <a:t> an episode </a:t>
            </a:r>
            <a:r>
              <a:rPr lang="nb-NO" dirty="0" err="1"/>
              <a:t>you’ve</a:t>
            </a:r>
            <a:r>
              <a:rPr lang="nb-NO" dirty="0"/>
              <a:t> </a:t>
            </a:r>
            <a:r>
              <a:rPr lang="nb-NO" dirty="0" err="1"/>
              <a:t>seen</a:t>
            </a:r>
            <a:r>
              <a:rPr lang="nb-NO" dirty="0"/>
              <a:t> so </a:t>
            </a:r>
            <a:r>
              <a:rPr lang="nb-NO" dirty="0" err="1"/>
              <a:t>that</a:t>
            </a:r>
            <a:r>
              <a:rPr lang="nb-NO" dirty="0"/>
              <a:t> </a:t>
            </a:r>
            <a:r>
              <a:rPr lang="nb-NO" dirty="0" err="1"/>
              <a:t>you</a:t>
            </a:r>
            <a:r>
              <a:rPr lang="nb-NO" dirty="0"/>
              <a:t> </a:t>
            </a:r>
            <a:r>
              <a:rPr lang="nb-NO" dirty="0" err="1"/>
              <a:t>can</a:t>
            </a:r>
            <a:r>
              <a:rPr lang="nb-NO" dirty="0"/>
              <a:t> </a:t>
            </a:r>
            <a:r>
              <a:rPr lang="nb-NO" dirty="0" err="1"/>
              <a:t>continue</a:t>
            </a:r>
            <a:r>
              <a:rPr lang="nb-NO" dirty="0"/>
              <a:t> </a:t>
            </a:r>
            <a:r>
              <a:rPr lang="nb-NO" dirty="0" err="1"/>
              <a:t>watching</a:t>
            </a:r>
            <a:r>
              <a:rPr lang="nb-NO" dirty="0"/>
              <a:t> </a:t>
            </a:r>
            <a:r>
              <a:rPr lang="nb-NO" dirty="0" err="1"/>
              <a:t>where</a:t>
            </a:r>
            <a:r>
              <a:rPr lang="nb-NO" dirty="0"/>
              <a:t> </a:t>
            </a:r>
            <a:r>
              <a:rPr lang="nb-NO" dirty="0" err="1"/>
              <a:t>you</a:t>
            </a:r>
            <a:r>
              <a:rPr lang="nb-NO" dirty="0"/>
              <a:t> </a:t>
            </a:r>
            <a:r>
              <a:rPr lang="nb-NO" dirty="0" err="1"/>
              <a:t>left</a:t>
            </a:r>
            <a:r>
              <a:rPr lang="nb-NO" dirty="0"/>
              <a:t> </a:t>
            </a:r>
            <a:r>
              <a:rPr lang="nb-NO" dirty="0" err="1"/>
              <a:t>off</a:t>
            </a:r>
            <a:r>
              <a:rPr lang="nb-NO" dirty="0"/>
              <a:t> and so </a:t>
            </a:r>
            <a:r>
              <a:rPr lang="nb-NO" dirty="0" err="1"/>
              <a:t>forth</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94</a:t>
            </a:fld>
            <a:endParaRPr lang="en-US"/>
          </a:p>
        </p:txBody>
      </p:sp>
    </p:spTree>
    <p:extLst>
      <p:ext uri="{BB962C8B-B14F-4D97-AF65-F5344CB8AC3E}">
        <p14:creationId xmlns:p14="http://schemas.microsoft.com/office/powerpoint/2010/main" val="22932903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a:t>
            </a:r>
            <a:r>
              <a:rPr lang="nb-NO" dirty="0" err="1"/>
              <a:t>other</a:t>
            </a:r>
            <a:r>
              <a:rPr lang="nb-NO" dirty="0"/>
              <a:t> </a:t>
            </a:r>
            <a:r>
              <a:rPr lang="nb-NO" dirty="0" err="1"/>
              <a:t>stuff</a:t>
            </a:r>
            <a:r>
              <a:rPr lang="nb-NO" dirty="0"/>
              <a:t> is </a:t>
            </a:r>
            <a:r>
              <a:rPr lang="nb-NO" dirty="0" err="1"/>
              <a:t>mostly</a:t>
            </a:r>
            <a:r>
              <a:rPr lang="nb-NO" dirty="0"/>
              <a:t> </a:t>
            </a:r>
            <a:r>
              <a:rPr lang="nb-NO" dirty="0" err="1"/>
              <a:t>cacheable</a:t>
            </a:r>
            <a:r>
              <a:rPr lang="nb-NO" dirty="0"/>
              <a:t>. The media manifests </a:t>
            </a:r>
            <a:r>
              <a:rPr lang="nb-NO" dirty="0" err="1"/>
              <a:t>are</a:t>
            </a:r>
            <a:r>
              <a:rPr lang="nb-NO" dirty="0"/>
              <a:t> not </a:t>
            </a:r>
            <a:r>
              <a:rPr lang="nb-NO" dirty="0" err="1"/>
              <a:t>that</a:t>
            </a:r>
            <a:r>
              <a:rPr lang="nb-NO" dirty="0"/>
              <a:t> </a:t>
            </a:r>
            <a:r>
              <a:rPr lang="nb-NO" dirty="0" err="1"/>
              <a:t>cacheable</a:t>
            </a:r>
            <a:r>
              <a:rPr lang="nb-NO" dirty="0"/>
              <a:t> </a:t>
            </a:r>
            <a:r>
              <a:rPr lang="nb-NO" dirty="0" err="1"/>
              <a:t>since</a:t>
            </a:r>
            <a:r>
              <a:rPr lang="nb-NO" dirty="0"/>
              <a:t> </a:t>
            </a:r>
            <a:r>
              <a:rPr lang="nb-NO" dirty="0" err="1"/>
              <a:t>we</a:t>
            </a:r>
            <a:r>
              <a:rPr lang="nb-NO" dirty="0"/>
              <a:t> </a:t>
            </a:r>
            <a:r>
              <a:rPr lang="nb-NO" dirty="0" err="1"/>
              <a:t>choose</a:t>
            </a:r>
            <a:r>
              <a:rPr lang="nb-NO" dirty="0"/>
              <a:t> CDN </a:t>
            </a:r>
            <a:r>
              <a:rPr lang="nb-NO" dirty="0" err="1"/>
              <a:t>dynamically</a:t>
            </a:r>
            <a:r>
              <a:rPr lang="nb-NO" dirty="0"/>
              <a:t>, and </a:t>
            </a:r>
            <a:r>
              <a:rPr lang="nb-NO" dirty="0" err="1"/>
              <a:t>also</a:t>
            </a:r>
            <a:r>
              <a:rPr lang="nb-NO" dirty="0"/>
              <a:t> </a:t>
            </a:r>
            <a:r>
              <a:rPr lang="nb-NO" dirty="0" err="1"/>
              <a:t>because</a:t>
            </a:r>
            <a:r>
              <a:rPr lang="nb-NO" dirty="0"/>
              <a:t> different </a:t>
            </a:r>
            <a:r>
              <a:rPr lang="nb-NO" dirty="0" err="1"/>
              <a:t>devices</a:t>
            </a:r>
            <a:r>
              <a:rPr lang="nb-NO" dirty="0"/>
              <a:t> to </a:t>
            </a:r>
            <a:r>
              <a:rPr lang="nb-NO" dirty="0" err="1"/>
              <a:t>some</a:t>
            </a:r>
            <a:r>
              <a:rPr lang="nb-NO" dirty="0"/>
              <a:t> </a:t>
            </a:r>
            <a:r>
              <a:rPr lang="nb-NO" dirty="0" err="1"/>
              <a:t>extent</a:t>
            </a:r>
            <a:r>
              <a:rPr lang="nb-NO" dirty="0"/>
              <a:t> </a:t>
            </a:r>
            <a:r>
              <a:rPr lang="nb-NO" dirty="0" err="1"/>
              <a:t>require</a:t>
            </a:r>
            <a:r>
              <a:rPr lang="nb-NO" dirty="0"/>
              <a:t> different manifests or different </a:t>
            </a:r>
            <a:r>
              <a:rPr lang="nb-NO" dirty="0" err="1"/>
              <a:t>configurations</a:t>
            </a:r>
            <a:r>
              <a:rPr lang="nb-NO" dirty="0"/>
              <a:t> </a:t>
            </a:r>
            <a:r>
              <a:rPr lang="nb-NO" dirty="0" err="1"/>
              <a:t>of</a:t>
            </a:r>
            <a:r>
              <a:rPr lang="nb-NO" dirty="0"/>
              <a:t> </a:t>
            </a:r>
            <a:r>
              <a:rPr lang="nb-NO" dirty="0" err="1"/>
              <a:t>the</a:t>
            </a:r>
            <a:r>
              <a:rPr lang="nb-NO" dirty="0"/>
              <a:t> same manifests.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95</a:t>
            </a:fld>
            <a:endParaRPr lang="en-US"/>
          </a:p>
        </p:txBody>
      </p:sp>
    </p:spTree>
    <p:extLst>
      <p:ext uri="{BB962C8B-B14F-4D97-AF65-F5344CB8AC3E}">
        <p14:creationId xmlns:p14="http://schemas.microsoft.com/office/powerpoint/2010/main" val="8376684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But</a:t>
            </a:r>
            <a:r>
              <a:rPr lang="nb-NO" dirty="0"/>
              <a:t> </a:t>
            </a:r>
            <a:r>
              <a:rPr lang="nb-NO" dirty="0" err="1"/>
              <a:t>again</a:t>
            </a:r>
            <a:r>
              <a:rPr lang="nb-NO" dirty="0"/>
              <a:t>, </a:t>
            </a:r>
            <a:r>
              <a:rPr lang="nb-NO" dirty="0" err="1"/>
              <a:t>if</a:t>
            </a:r>
            <a:r>
              <a:rPr lang="nb-NO" dirty="0"/>
              <a:t> </a:t>
            </a:r>
            <a:r>
              <a:rPr lang="nb-NO" dirty="0" err="1"/>
              <a:t>you</a:t>
            </a:r>
            <a:r>
              <a:rPr lang="nb-NO" dirty="0"/>
              <a:t> mix </a:t>
            </a:r>
            <a:r>
              <a:rPr lang="nb-NO" dirty="0" err="1"/>
              <a:t>everything</a:t>
            </a:r>
            <a:r>
              <a:rPr lang="nb-NO" dirty="0"/>
              <a:t> </a:t>
            </a:r>
            <a:r>
              <a:rPr lang="nb-NO" dirty="0" err="1"/>
              <a:t>together</a:t>
            </a:r>
            <a:r>
              <a:rPr lang="nb-NO" dirty="0"/>
              <a:t> in a </a:t>
            </a:r>
            <a:r>
              <a:rPr lang="nb-NO" dirty="0" err="1"/>
              <a:t>giant</a:t>
            </a:r>
            <a:r>
              <a:rPr lang="nb-NO" dirty="0"/>
              <a:t> </a:t>
            </a:r>
            <a:r>
              <a:rPr lang="nb-NO" dirty="0" err="1"/>
              <a:t>entity</a:t>
            </a:r>
            <a:r>
              <a:rPr lang="nb-NO" dirty="0"/>
              <a:t> </a:t>
            </a:r>
            <a:r>
              <a:rPr lang="nb-NO" dirty="0" err="1"/>
              <a:t>of</a:t>
            </a:r>
            <a:r>
              <a:rPr lang="nb-NO" dirty="0"/>
              <a:t> </a:t>
            </a:r>
            <a:r>
              <a:rPr lang="nb-NO" dirty="0" err="1"/>
              <a:t>mud</a:t>
            </a:r>
            <a:r>
              <a:rPr lang="nb-NO" dirty="0"/>
              <a:t>, none </a:t>
            </a:r>
            <a:r>
              <a:rPr lang="nb-NO" dirty="0" err="1"/>
              <a:t>of</a:t>
            </a:r>
            <a:r>
              <a:rPr lang="nb-NO" dirty="0"/>
              <a:t> it is </a:t>
            </a:r>
            <a:r>
              <a:rPr lang="nb-NO" dirty="0" err="1"/>
              <a:t>cachable</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96</a:t>
            </a:fld>
            <a:endParaRPr lang="en-US"/>
          </a:p>
        </p:txBody>
      </p:sp>
    </p:spTree>
    <p:extLst>
      <p:ext uri="{BB962C8B-B14F-4D97-AF65-F5344CB8AC3E}">
        <p14:creationId xmlns:p14="http://schemas.microsoft.com/office/powerpoint/2010/main" val="42096626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What</a:t>
            </a:r>
            <a:r>
              <a:rPr lang="nb-NO" dirty="0"/>
              <a:t> </a:t>
            </a:r>
            <a:r>
              <a:rPr lang="nb-NO" dirty="0" err="1"/>
              <a:t>about</a:t>
            </a:r>
            <a:r>
              <a:rPr lang="nb-NO" dirty="0"/>
              <a:t> </a:t>
            </a:r>
            <a:r>
              <a:rPr lang="nb-NO" dirty="0" err="1"/>
              <a:t>failures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97</a:t>
            </a:fld>
            <a:endParaRPr lang="en-US"/>
          </a:p>
        </p:txBody>
      </p:sp>
    </p:spTree>
    <p:extLst>
      <p:ext uri="{BB962C8B-B14F-4D97-AF65-F5344CB8AC3E}">
        <p14:creationId xmlns:p14="http://schemas.microsoft.com/office/powerpoint/2010/main" val="28467411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Say</a:t>
            </a:r>
            <a:r>
              <a:rPr lang="nb-NO" dirty="0"/>
              <a:t> </a:t>
            </a:r>
            <a:r>
              <a:rPr lang="nb-NO" dirty="0" err="1"/>
              <a:t>your</a:t>
            </a:r>
            <a:r>
              <a:rPr lang="nb-NO" dirty="0"/>
              <a:t> nice-to-have </a:t>
            </a:r>
            <a:r>
              <a:rPr lang="nb-NO" dirty="0" err="1"/>
              <a:t>machine</a:t>
            </a:r>
            <a:r>
              <a:rPr lang="nb-NO" dirty="0"/>
              <a:t> </a:t>
            </a:r>
            <a:r>
              <a:rPr lang="nb-NO" dirty="0" err="1"/>
              <a:t>learning</a:t>
            </a:r>
            <a:r>
              <a:rPr lang="nb-NO" dirty="0"/>
              <a:t> </a:t>
            </a:r>
            <a:r>
              <a:rPr lang="nb-NO" dirty="0" err="1"/>
              <a:t>based</a:t>
            </a:r>
            <a:r>
              <a:rPr lang="nb-NO" dirty="0"/>
              <a:t> </a:t>
            </a:r>
            <a:r>
              <a:rPr lang="nb-NO" dirty="0" err="1"/>
              <a:t>recommendations</a:t>
            </a:r>
            <a:r>
              <a:rPr lang="nb-NO" dirty="0"/>
              <a:t> </a:t>
            </a:r>
            <a:r>
              <a:rPr lang="nb-NO" dirty="0" err="1"/>
              <a:t>go</a:t>
            </a:r>
            <a:r>
              <a:rPr lang="nb-NO" dirty="0"/>
              <a:t> </a:t>
            </a:r>
            <a:r>
              <a:rPr lang="nb-NO" dirty="0" err="1"/>
              <a:t>down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98</a:t>
            </a:fld>
            <a:endParaRPr lang="en-US"/>
          </a:p>
        </p:txBody>
      </p:sp>
    </p:spTree>
    <p:extLst>
      <p:ext uri="{BB962C8B-B14F-4D97-AF65-F5344CB8AC3E}">
        <p14:creationId xmlns:p14="http://schemas.microsoft.com/office/powerpoint/2010/main" val="24368058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If </a:t>
            </a:r>
            <a:r>
              <a:rPr lang="nb-NO" dirty="0" err="1"/>
              <a:t>everything</a:t>
            </a:r>
            <a:r>
              <a:rPr lang="nb-NO" dirty="0"/>
              <a:t> is </a:t>
            </a:r>
            <a:r>
              <a:rPr lang="nb-NO" dirty="0" err="1"/>
              <a:t>mixed</a:t>
            </a:r>
            <a:r>
              <a:rPr lang="nb-NO" dirty="0"/>
              <a:t> </a:t>
            </a:r>
            <a:r>
              <a:rPr lang="nb-NO" dirty="0" err="1"/>
              <a:t>together</a:t>
            </a:r>
            <a:r>
              <a:rPr lang="nb-NO" dirty="0"/>
              <a:t>, </a:t>
            </a:r>
            <a:r>
              <a:rPr lang="nb-NO" dirty="0" err="1"/>
              <a:t>everything</a:t>
            </a:r>
            <a:r>
              <a:rPr lang="nb-NO" dirty="0"/>
              <a:t> </a:t>
            </a:r>
            <a:r>
              <a:rPr lang="nb-NO" dirty="0" err="1"/>
              <a:t>goes</a:t>
            </a:r>
            <a:r>
              <a:rPr lang="nb-NO" dirty="0"/>
              <a:t> </a:t>
            </a:r>
            <a:r>
              <a:rPr lang="nb-NO" dirty="0" err="1"/>
              <a:t>down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99</a:t>
            </a:fld>
            <a:endParaRPr lang="en-US"/>
          </a:p>
        </p:txBody>
      </p:sp>
    </p:spTree>
    <p:extLst>
      <p:ext uri="{BB962C8B-B14F-4D97-AF65-F5344CB8AC3E}">
        <p14:creationId xmlns:p14="http://schemas.microsoft.com/office/powerpoint/2010/main" val="12071905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 </a:t>
            </a:r>
            <a:r>
              <a:rPr lang="nb-NO" dirty="0" err="1"/>
              <a:t>with</a:t>
            </a:r>
            <a:r>
              <a:rPr lang="nb-NO" dirty="0"/>
              <a:t> </a:t>
            </a:r>
            <a:r>
              <a:rPr lang="nb-NO" dirty="0" err="1"/>
              <a:t>our</a:t>
            </a:r>
            <a:r>
              <a:rPr lang="nb-NO" dirty="0"/>
              <a:t> </a:t>
            </a:r>
            <a:r>
              <a:rPr lang="nb-NO" dirty="0" err="1"/>
              <a:t>monolith</a:t>
            </a:r>
            <a:r>
              <a:rPr lang="nb-NO" dirty="0"/>
              <a:t>, </a:t>
            </a:r>
            <a:r>
              <a:rPr lang="nb-NO" dirty="0" err="1"/>
              <a:t>we</a:t>
            </a:r>
            <a:r>
              <a:rPr lang="nb-NO" dirty="0"/>
              <a:t> </a:t>
            </a:r>
            <a:r>
              <a:rPr lang="nb-NO" dirty="0" err="1"/>
              <a:t>were</a:t>
            </a:r>
            <a:r>
              <a:rPr lang="nb-NO" dirty="0"/>
              <a:t> in </a:t>
            </a:r>
            <a:r>
              <a:rPr lang="nb-NO" dirty="0" err="1"/>
              <a:t>the</a:t>
            </a:r>
            <a:r>
              <a:rPr lang="nb-NO" dirty="0"/>
              <a:t> </a:t>
            </a:r>
            <a:r>
              <a:rPr lang="nb-NO" dirty="0" err="1"/>
              <a:t>situation</a:t>
            </a:r>
            <a:r>
              <a:rPr lang="nb-NO" dirty="0"/>
              <a:t> </a:t>
            </a:r>
            <a:r>
              <a:rPr lang="nb-NO" dirty="0" err="1"/>
              <a:t>where</a:t>
            </a:r>
            <a:r>
              <a:rPr lang="nb-NO" dirty="0"/>
              <a:t> </a:t>
            </a:r>
            <a:r>
              <a:rPr lang="nb-NO" dirty="0" err="1"/>
              <a:t>everything</a:t>
            </a:r>
            <a:r>
              <a:rPr lang="nb-NO" dirty="0"/>
              <a:t> </a:t>
            </a:r>
            <a:r>
              <a:rPr lang="nb-NO" dirty="0" err="1"/>
              <a:t>was</a:t>
            </a:r>
            <a:r>
              <a:rPr lang="nb-NO" dirty="0"/>
              <a:t> </a:t>
            </a:r>
            <a:r>
              <a:rPr lang="nb-NO" dirty="0" err="1"/>
              <a:t>uniformly</a:t>
            </a:r>
            <a:r>
              <a:rPr lang="nb-NO" dirty="0"/>
              <a:t> </a:t>
            </a:r>
            <a:r>
              <a:rPr lang="nb-NO" dirty="0" err="1"/>
              <a:t>critical</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100</a:t>
            </a:fld>
            <a:endParaRPr lang="en-US"/>
          </a:p>
        </p:txBody>
      </p:sp>
    </p:spTree>
    <p:extLst>
      <p:ext uri="{BB962C8B-B14F-4D97-AF65-F5344CB8AC3E}">
        <p14:creationId xmlns:p14="http://schemas.microsoft.com/office/powerpoint/2010/main" val="26811489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Things </a:t>
            </a:r>
            <a:r>
              <a:rPr lang="nb-NO" dirty="0" err="1"/>
              <a:t>were</a:t>
            </a:r>
            <a:r>
              <a:rPr lang="nb-NO" dirty="0"/>
              <a:t> not </a:t>
            </a:r>
            <a:r>
              <a:rPr lang="nb-NO" dirty="0" err="1"/>
              <a:t>easily</a:t>
            </a:r>
            <a:r>
              <a:rPr lang="nb-NO" dirty="0"/>
              <a:t> </a:t>
            </a:r>
            <a:r>
              <a:rPr lang="nb-NO" dirty="0" err="1"/>
              <a:t>cacheable</a:t>
            </a:r>
            <a:r>
              <a:rPr lang="nb-NO" dirty="0"/>
              <a:t>, so </a:t>
            </a:r>
            <a:r>
              <a:rPr lang="nb-NO" dirty="0" err="1"/>
              <a:t>you</a:t>
            </a:r>
            <a:r>
              <a:rPr lang="nb-NO" dirty="0"/>
              <a:t> </a:t>
            </a:r>
            <a:r>
              <a:rPr lang="nb-NO" dirty="0" err="1"/>
              <a:t>try</a:t>
            </a:r>
            <a:r>
              <a:rPr lang="nb-NO" dirty="0"/>
              <a:t> to </a:t>
            </a:r>
            <a:r>
              <a:rPr lang="nb-NO" dirty="0" err="1"/>
              <a:t>invent</a:t>
            </a:r>
            <a:r>
              <a:rPr lang="nb-NO" dirty="0"/>
              <a:t> </a:t>
            </a:r>
            <a:r>
              <a:rPr lang="nb-NO" dirty="0" err="1"/>
              <a:t>clever</a:t>
            </a:r>
            <a:r>
              <a:rPr lang="nb-NO" dirty="0"/>
              <a:t> </a:t>
            </a:r>
            <a:r>
              <a:rPr lang="nb-NO" dirty="0" err="1"/>
              <a:t>cache</a:t>
            </a:r>
            <a:r>
              <a:rPr lang="nb-NO" dirty="0"/>
              <a:t> </a:t>
            </a:r>
            <a:r>
              <a:rPr lang="nb-NO" dirty="0" err="1"/>
              <a:t>invalidation</a:t>
            </a:r>
            <a:r>
              <a:rPr lang="nb-NO" dirty="0"/>
              <a:t> </a:t>
            </a:r>
            <a:r>
              <a:rPr lang="nb-NO" dirty="0" err="1"/>
              <a:t>schemes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101</a:t>
            </a:fld>
            <a:endParaRPr lang="en-US"/>
          </a:p>
        </p:txBody>
      </p:sp>
    </p:spTree>
    <p:extLst>
      <p:ext uri="{BB962C8B-B14F-4D97-AF65-F5344CB8AC3E}">
        <p14:creationId xmlns:p14="http://schemas.microsoft.com/office/powerpoint/2010/main" val="23958354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 </a:t>
            </a:r>
            <a:r>
              <a:rPr lang="nb-NO" dirty="0" err="1"/>
              <a:t>we</a:t>
            </a:r>
            <a:r>
              <a:rPr lang="nb-NO" dirty="0"/>
              <a:t> </a:t>
            </a:r>
            <a:r>
              <a:rPr lang="nb-NO" dirty="0" err="1"/>
              <a:t>had</a:t>
            </a:r>
            <a:r>
              <a:rPr lang="nb-NO" dirty="0"/>
              <a:t> </a:t>
            </a:r>
            <a:r>
              <a:rPr lang="nb-NO" dirty="0" err="1"/>
              <a:t>no</a:t>
            </a:r>
            <a:r>
              <a:rPr lang="nb-NO" dirty="0"/>
              <a:t> support for </a:t>
            </a:r>
            <a:r>
              <a:rPr lang="nb-NO" dirty="0" err="1"/>
              <a:t>partial</a:t>
            </a:r>
            <a:r>
              <a:rPr lang="nb-NO" dirty="0"/>
              <a:t> </a:t>
            </a:r>
            <a:r>
              <a:rPr lang="nb-NO" dirty="0" err="1"/>
              <a:t>success</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102</a:t>
            </a:fld>
            <a:endParaRPr lang="en-US"/>
          </a:p>
        </p:txBody>
      </p:sp>
    </p:spTree>
    <p:extLst>
      <p:ext uri="{BB962C8B-B14F-4D97-AF65-F5344CB8AC3E}">
        <p14:creationId xmlns:p14="http://schemas.microsoft.com/office/powerpoint/2010/main" val="24758039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We</a:t>
            </a:r>
            <a:r>
              <a:rPr lang="nb-NO" dirty="0"/>
              <a:t> </a:t>
            </a:r>
            <a:r>
              <a:rPr lang="nb-NO" dirty="0" err="1"/>
              <a:t>were</a:t>
            </a:r>
            <a:r>
              <a:rPr lang="nb-NO" dirty="0"/>
              <a:t> </a:t>
            </a:r>
            <a:r>
              <a:rPr lang="nb-NO" dirty="0" err="1"/>
              <a:t>prone</a:t>
            </a:r>
            <a:r>
              <a:rPr lang="nb-NO" dirty="0"/>
              <a:t> to </a:t>
            </a:r>
            <a:r>
              <a:rPr lang="nb-NO" dirty="0" err="1"/>
              <a:t>fail</a:t>
            </a:r>
            <a:r>
              <a:rPr lang="nb-NO" dirty="0"/>
              <a:t> hard </a:t>
            </a:r>
            <a:r>
              <a:rPr lang="nb-NO" dirty="0" err="1"/>
              <a:t>when</a:t>
            </a:r>
            <a:r>
              <a:rPr lang="nb-NO" dirty="0"/>
              <a:t> </a:t>
            </a:r>
            <a:r>
              <a:rPr lang="nb-NO" dirty="0" err="1"/>
              <a:t>we</a:t>
            </a:r>
            <a:r>
              <a:rPr lang="nb-NO" dirty="0"/>
              <a:t> </a:t>
            </a:r>
            <a:r>
              <a:rPr lang="nb-NO" dirty="0" err="1"/>
              <a:t>failed</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103</a:t>
            </a:fld>
            <a:endParaRPr lang="en-US"/>
          </a:p>
        </p:txBody>
      </p:sp>
    </p:spTree>
    <p:extLst>
      <p:ext uri="{BB962C8B-B14F-4D97-AF65-F5344CB8AC3E}">
        <p14:creationId xmlns:p14="http://schemas.microsoft.com/office/powerpoint/2010/main" val="2679091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93680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34384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20655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04951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p:txBody>
          <a:bodyPr/>
          <a:lstStyle/>
          <a:p>
            <a:fld id="{6B0FA154-3D18-244E-845E-143E1D114C09}"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96762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p:txBody>
          <a:bodyPr/>
          <a:lstStyle/>
          <a:p>
            <a:fld id="{6B0FA154-3D18-244E-845E-143E1D114C09}"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104085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p:txBody>
          <a:bodyPr/>
          <a:lstStyle/>
          <a:p>
            <a:fld id="{6B0FA154-3D18-244E-845E-143E1D114C09}" type="datetimeFigureOut">
              <a:rPr lang="en-US" smtClean="0"/>
              <a:t>4/14/2021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22113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p:txBody>
          <a:bodyPr/>
          <a:lstStyle/>
          <a:p>
            <a:fld id="{6B0FA154-3D18-244E-845E-143E1D114C09}" type="datetimeFigureOut">
              <a:rPr lang="en-US" smtClean="0"/>
              <a:t>4/14/2021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810466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FA154-3D18-244E-845E-143E1D114C09}" type="datetimeFigureOut">
              <a:rPr lang="en-US" smtClean="0"/>
              <a:t>4/14/2021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54894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87248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66544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FA154-3D18-244E-845E-143E1D114C09}" type="datetimeFigureOut">
              <a:rPr lang="en-US" smtClean="0"/>
              <a:t>4/14/2021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64AA-4A57-FC44-AB57-3E38CB51DB65}" type="slidenum">
              <a:rPr lang="en-US" smtClean="0"/>
              <a:t>‹#›</a:t>
            </a:fld>
            <a:endParaRPr lang="en-US"/>
          </a:p>
        </p:txBody>
      </p:sp>
    </p:spTree>
    <p:extLst>
      <p:ext uri="{BB962C8B-B14F-4D97-AF65-F5344CB8AC3E}">
        <p14:creationId xmlns:p14="http://schemas.microsoft.com/office/powerpoint/2010/main" val="349994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398198" y="5878346"/>
            <a:ext cx="610147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rgbClr val="00B0F0"/>
                </a:solidFill>
                <a:latin typeface="Bebas Neue"/>
                <a:cs typeface="Bebas Neue"/>
              </a:rPr>
              <a:t>@EINARWH</a:t>
            </a:r>
          </a:p>
        </p:txBody>
      </p:sp>
      <p:sp>
        <p:nvSpPr>
          <p:cNvPr id="5" name="Content Placeholder 2"/>
          <p:cNvSpPr txBox="1">
            <a:spLocks/>
          </p:cNvSpPr>
          <p:nvPr/>
        </p:nvSpPr>
        <p:spPr>
          <a:xfrm>
            <a:off x="-44132" y="151668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REAL-WORLD API MODULARIZATION </a:t>
            </a:r>
            <a:r>
              <a:rPr lang="nb-NO" sz="6000" dirty="0">
                <a:solidFill>
                  <a:schemeClr val="bg1"/>
                </a:solidFill>
                <a:latin typeface="Montserrat Black"/>
                <a:cs typeface="Montserrat Black"/>
              </a:rPr>
              <a:t>WITH DDD AND HYPERMEDIA</a:t>
            </a:r>
          </a:p>
        </p:txBody>
      </p:sp>
    </p:spTree>
    <p:extLst>
      <p:ext uri="{BB962C8B-B14F-4D97-AF65-F5344CB8AC3E}">
        <p14:creationId xmlns:p14="http://schemas.microsoft.com/office/powerpoint/2010/main" val="402659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HYPERMEDIA </a:t>
            </a:r>
            <a:br>
              <a:rPr lang="nb-NO" sz="8000" dirty="0">
                <a:solidFill>
                  <a:srgbClr val="3DFF06"/>
                </a:solidFill>
                <a:latin typeface="Montserrat Black"/>
                <a:cs typeface="Montserrat Black"/>
              </a:rPr>
            </a:br>
            <a:r>
              <a:rPr lang="nb-NO" sz="8000" dirty="0">
                <a:solidFill>
                  <a:schemeClr val="bg1"/>
                </a:solidFill>
                <a:latin typeface="Montserrat Black"/>
                <a:cs typeface="Montserrat Black"/>
              </a:rPr>
              <a:t>IS ABOUT</a:t>
            </a:r>
            <a:br>
              <a:rPr lang="nb-NO" sz="8000" dirty="0">
                <a:solidFill>
                  <a:schemeClr val="bg1"/>
                </a:solidFill>
                <a:latin typeface="Montserrat Black"/>
                <a:cs typeface="Montserrat Black"/>
              </a:rPr>
            </a:br>
            <a:r>
              <a:rPr lang="nb-NO" sz="8000" dirty="0">
                <a:solidFill>
                  <a:srgbClr val="3DFF06"/>
                </a:solidFill>
                <a:latin typeface="Montserrat Black"/>
                <a:cs typeface="Montserrat Black"/>
              </a:rPr>
              <a:t>ARCHITECTURE</a:t>
            </a:r>
          </a:p>
        </p:txBody>
      </p:sp>
    </p:spTree>
    <p:extLst>
      <p:ext uri="{BB962C8B-B14F-4D97-AF65-F5344CB8AC3E}">
        <p14:creationId xmlns:p14="http://schemas.microsoft.com/office/powerpoint/2010/main" val="14715719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100</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UNIFORMLY</a:t>
            </a:r>
            <a:r>
              <a:rPr lang="nb-NO" sz="8000" dirty="0">
                <a:solidFill>
                  <a:srgbClr val="3DFF06"/>
                </a:solidFill>
                <a:latin typeface="Montserrat Black"/>
                <a:cs typeface="Montserrat Black"/>
              </a:rPr>
              <a:t> CRITICAL</a:t>
            </a:r>
          </a:p>
        </p:txBody>
      </p:sp>
    </p:spTree>
    <p:extLst>
      <p:ext uri="{BB962C8B-B14F-4D97-AF65-F5344CB8AC3E}">
        <p14:creationId xmlns:p14="http://schemas.microsoft.com/office/powerpoint/2010/main" val="37850909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101</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NOT EASILY</a:t>
            </a:r>
            <a:r>
              <a:rPr lang="nb-NO" sz="8000" dirty="0">
                <a:solidFill>
                  <a:srgbClr val="3DFF06"/>
                </a:solidFill>
                <a:latin typeface="Montserrat Black"/>
                <a:cs typeface="Montserrat Black"/>
              </a:rPr>
              <a:t> CACHEABLE</a:t>
            </a:r>
          </a:p>
        </p:txBody>
      </p:sp>
    </p:spTree>
    <p:extLst>
      <p:ext uri="{BB962C8B-B14F-4D97-AF65-F5344CB8AC3E}">
        <p14:creationId xmlns:p14="http://schemas.microsoft.com/office/powerpoint/2010/main" val="23960461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102</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NO </a:t>
            </a:r>
            <a:r>
              <a:rPr lang="nb-NO" sz="8000" dirty="0">
                <a:solidFill>
                  <a:srgbClr val="3DFF06"/>
                </a:solidFill>
                <a:latin typeface="Montserrat Black"/>
                <a:cs typeface="Montserrat Black"/>
              </a:rPr>
              <a:t>PARTIAL SUCCESS</a:t>
            </a:r>
          </a:p>
        </p:txBody>
      </p:sp>
    </p:spTree>
    <p:extLst>
      <p:ext uri="{BB962C8B-B14F-4D97-AF65-F5344CB8AC3E}">
        <p14:creationId xmlns:p14="http://schemas.microsoft.com/office/powerpoint/2010/main" val="41918461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103</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PRONE TO </a:t>
            </a:r>
            <a:br>
              <a:rPr lang="nb-NO" sz="8000" dirty="0">
                <a:solidFill>
                  <a:srgbClr val="3DFF06"/>
                </a:solidFill>
                <a:latin typeface="Montserrat Black"/>
                <a:cs typeface="Montserrat Black"/>
              </a:rPr>
            </a:br>
            <a:r>
              <a:rPr lang="nb-NO" sz="8000" dirty="0">
                <a:solidFill>
                  <a:srgbClr val="3DFF06"/>
                </a:solidFill>
                <a:latin typeface="Montserrat Black"/>
                <a:cs typeface="Montserrat Black"/>
              </a:rPr>
              <a:t>FAIL HARD</a:t>
            </a:r>
          </a:p>
        </p:txBody>
      </p:sp>
    </p:spTree>
    <p:extLst>
      <p:ext uri="{BB962C8B-B14F-4D97-AF65-F5344CB8AC3E}">
        <p14:creationId xmlns:p14="http://schemas.microsoft.com/office/powerpoint/2010/main" val="7099013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104</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HARD TO </a:t>
            </a:r>
            <a:r>
              <a:rPr lang="nb-NO" sz="8000" dirty="0">
                <a:solidFill>
                  <a:srgbClr val="3DFF06"/>
                </a:solidFill>
                <a:latin typeface="Montserrat Black"/>
                <a:cs typeface="Montserrat Black"/>
              </a:rPr>
              <a:t>REASON ABOUT</a:t>
            </a:r>
          </a:p>
        </p:txBody>
      </p:sp>
    </p:spTree>
    <p:extLst>
      <p:ext uri="{BB962C8B-B14F-4D97-AF65-F5344CB8AC3E}">
        <p14:creationId xmlns:p14="http://schemas.microsoft.com/office/powerpoint/2010/main" val="23011292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105</a:t>
            </a:fld>
            <a:endParaRPr lang="nb-NO"/>
          </a:p>
        </p:txBody>
      </p:sp>
    </p:spTree>
    <p:extLst>
      <p:ext uri="{BB962C8B-B14F-4D97-AF65-F5344CB8AC3E}">
        <p14:creationId xmlns:p14="http://schemas.microsoft.com/office/powerpoint/2010/main" val="27014770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WHAT TO DO?</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4729343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107</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DELIBERATE</a:t>
            </a:r>
            <a:r>
              <a:rPr lang="nb-NO" sz="8000" dirty="0">
                <a:solidFill>
                  <a:schemeClr val="bg1"/>
                </a:solidFill>
                <a:latin typeface="Montserrat Black"/>
                <a:cs typeface="Montserrat Black"/>
              </a:rPr>
              <a:t> ARCHITECTURE</a:t>
            </a:r>
            <a:endParaRPr lang="nb-NO" sz="8000" dirty="0">
              <a:solidFill>
                <a:srgbClr val="3DFF06"/>
              </a:solidFill>
              <a:latin typeface="Montserrat Black"/>
              <a:cs typeface="Montserrat Black"/>
            </a:endParaRPr>
          </a:p>
        </p:txBody>
      </p:sp>
    </p:spTree>
    <p:extLst>
      <p:ext uri="{BB962C8B-B14F-4D97-AF65-F5344CB8AC3E}">
        <p14:creationId xmlns:p14="http://schemas.microsoft.com/office/powerpoint/2010/main" val="5496338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108</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LOBBY FOR AND ELECT </a:t>
            </a:r>
            <a:br>
              <a:rPr lang="nb-NO" sz="8000" dirty="0">
                <a:solidFill>
                  <a:schemeClr val="bg1"/>
                </a:solidFill>
                <a:latin typeface="Montserrat Black"/>
                <a:cs typeface="Montserrat Black"/>
              </a:rPr>
            </a:br>
            <a:r>
              <a:rPr lang="nb-NO" sz="8000" dirty="0">
                <a:solidFill>
                  <a:srgbClr val="3DFF06"/>
                </a:solidFill>
                <a:latin typeface="Montserrat Black"/>
                <a:cs typeface="Montserrat Black"/>
              </a:rPr>
              <a:t>AN ARCHITECT</a:t>
            </a:r>
          </a:p>
        </p:txBody>
      </p:sp>
    </p:spTree>
    <p:extLst>
      <p:ext uri="{BB962C8B-B14F-4D97-AF65-F5344CB8AC3E}">
        <p14:creationId xmlns:p14="http://schemas.microsoft.com/office/powerpoint/2010/main" val="5937353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109</a:t>
            </a:fld>
            <a:endParaRPr lang="nb-NO"/>
          </a:p>
        </p:txBody>
      </p:sp>
      <p:sp>
        <p:nvSpPr>
          <p:cNvPr id="7" name="Content Placeholder 2"/>
          <p:cNvSpPr txBox="1">
            <a:spLocks/>
          </p:cNvSpPr>
          <p:nvPr/>
        </p:nvSpPr>
        <p:spPr>
          <a:xfrm>
            <a:off x="0" y="951854"/>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BOUNDED CONTEXT AS </a:t>
            </a:r>
            <a:r>
              <a:rPr lang="nb-NO" sz="8000" dirty="0">
                <a:solidFill>
                  <a:srgbClr val="3DFF06"/>
                </a:solidFill>
                <a:latin typeface="Montserrat Black"/>
                <a:cs typeface="Montserrat Black"/>
              </a:rPr>
              <a:t>SERVICE BOUNDARY</a:t>
            </a:r>
          </a:p>
        </p:txBody>
      </p:sp>
    </p:spTree>
    <p:extLst>
      <p:ext uri="{BB962C8B-B14F-4D97-AF65-F5344CB8AC3E}">
        <p14:creationId xmlns:p14="http://schemas.microsoft.com/office/powerpoint/2010/main" val="159983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a:t>
            </a:fld>
            <a:endParaRPr lang="nb-NO"/>
          </a:p>
        </p:txBody>
      </p:sp>
    </p:spTree>
    <p:extLst>
      <p:ext uri="{BB962C8B-B14F-4D97-AF65-F5344CB8AC3E}">
        <p14:creationId xmlns:p14="http://schemas.microsoft.com/office/powerpoint/2010/main" val="6783377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110</a:t>
            </a:fld>
            <a:endParaRPr lang="nb-NO"/>
          </a:p>
        </p:txBody>
      </p:sp>
      <p:sp>
        <p:nvSpPr>
          <p:cNvPr id="7" name="Content Placeholder 2"/>
          <p:cNvSpPr txBox="1">
            <a:spLocks/>
          </p:cNvSpPr>
          <p:nvPr/>
        </p:nvSpPr>
        <p:spPr>
          <a:xfrm>
            <a:off x="0" y="219225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NEW STUFF </a:t>
            </a:r>
            <a:r>
              <a:rPr lang="nb-NO" sz="8000" dirty="0">
                <a:solidFill>
                  <a:schemeClr val="bg1"/>
                </a:solidFill>
                <a:latin typeface="Montserrat Black"/>
                <a:cs typeface="Montserrat Black"/>
              </a:rPr>
              <a:t>AS </a:t>
            </a:r>
            <a:r>
              <a:rPr lang="nb-NO" sz="8000" dirty="0">
                <a:solidFill>
                  <a:srgbClr val="3DFF06"/>
                </a:solidFill>
                <a:latin typeface="Montserrat Black"/>
                <a:cs typeface="Montserrat Black"/>
              </a:rPr>
              <a:t>NEW SERVICES</a:t>
            </a:r>
          </a:p>
        </p:txBody>
      </p:sp>
    </p:spTree>
    <p:extLst>
      <p:ext uri="{BB962C8B-B14F-4D97-AF65-F5344CB8AC3E}">
        <p14:creationId xmlns:p14="http://schemas.microsoft.com/office/powerpoint/2010/main" val="24540967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111</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GATEWAY AS </a:t>
            </a:r>
            <a:r>
              <a:rPr lang="nb-NO" sz="8000" dirty="0">
                <a:solidFill>
                  <a:srgbClr val="3DFF06"/>
                </a:solidFill>
                <a:latin typeface="Montserrat Black"/>
                <a:cs typeface="Montserrat Black"/>
              </a:rPr>
              <a:t>ARCHITECTURE SEAM</a:t>
            </a:r>
          </a:p>
        </p:txBody>
      </p:sp>
    </p:spTree>
    <p:extLst>
      <p:ext uri="{BB962C8B-B14F-4D97-AF65-F5344CB8AC3E}">
        <p14:creationId xmlns:p14="http://schemas.microsoft.com/office/powerpoint/2010/main" val="11606973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112</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STRANGLER</a:t>
            </a:r>
            <a:r>
              <a:rPr lang="nb-NO" sz="8000" dirty="0">
                <a:solidFill>
                  <a:schemeClr val="bg1"/>
                </a:solidFill>
                <a:latin typeface="Montserrat Black"/>
                <a:cs typeface="Montserrat Black"/>
              </a:rPr>
              <a:t> PATTERN </a:t>
            </a:r>
          </a:p>
        </p:txBody>
      </p:sp>
    </p:spTree>
    <p:extLst>
      <p:ext uri="{BB962C8B-B14F-4D97-AF65-F5344CB8AC3E}">
        <p14:creationId xmlns:p14="http://schemas.microsoft.com/office/powerpoint/2010/main" val="1804810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113</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EXPERIMENT WITH </a:t>
            </a:r>
            <a:r>
              <a:rPr lang="nb-NO" sz="8000" dirty="0">
                <a:solidFill>
                  <a:srgbClr val="3DFF06"/>
                </a:solidFill>
                <a:latin typeface="Montserrat Black"/>
                <a:cs typeface="Montserrat Black"/>
              </a:rPr>
              <a:t>HYPERMEDIA</a:t>
            </a:r>
          </a:p>
        </p:txBody>
      </p:sp>
    </p:spTree>
    <p:extLst>
      <p:ext uri="{BB962C8B-B14F-4D97-AF65-F5344CB8AC3E}">
        <p14:creationId xmlns:p14="http://schemas.microsoft.com/office/powerpoint/2010/main" val="16900013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114</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RE</a:t>
            </a:r>
            <a:r>
              <a:rPr lang="nb-NO" sz="8000" dirty="0">
                <a:solidFill>
                  <a:schemeClr val="bg1"/>
                </a:solidFill>
                <a:latin typeface="Montserrat Black"/>
                <a:cs typeface="Montserrat Black"/>
              </a:rPr>
              <a:t>COMPOSE WHAT WE </a:t>
            </a:r>
            <a:r>
              <a:rPr lang="nb-NO" sz="8000" dirty="0">
                <a:solidFill>
                  <a:srgbClr val="3DFF06"/>
                </a:solidFill>
                <a:latin typeface="Montserrat Black"/>
                <a:cs typeface="Montserrat Black"/>
              </a:rPr>
              <a:t>DE</a:t>
            </a:r>
            <a:r>
              <a:rPr lang="nb-NO" sz="8000" dirty="0">
                <a:solidFill>
                  <a:schemeClr val="bg1"/>
                </a:solidFill>
                <a:latin typeface="Montserrat Black"/>
                <a:cs typeface="Montserrat Black"/>
              </a:rPr>
              <a:t>COMPOSE</a:t>
            </a:r>
          </a:p>
        </p:txBody>
      </p:sp>
    </p:spTree>
    <p:extLst>
      <p:ext uri="{BB962C8B-B14F-4D97-AF65-F5344CB8AC3E}">
        <p14:creationId xmlns:p14="http://schemas.microsoft.com/office/powerpoint/2010/main" val="29409330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115</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NAVIGATE SEAMLESSLY </a:t>
            </a:r>
            <a:r>
              <a:rPr lang="nb-NO" sz="8000" dirty="0">
                <a:solidFill>
                  <a:srgbClr val="3DFF06"/>
                </a:solidFill>
                <a:latin typeface="Montserrat Black"/>
                <a:cs typeface="Montserrat Black"/>
              </a:rPr>
              <a:t>ACROSS BOUNDARIES</a:t>
            </a:r>
          </a:p>
        </p:txBody>
      </p:sp>
    </p:spTree>
    <p:extLst>
      <p:ext uri="{BB962C8B-B14F-4D97-AF65-F5344CB8AC3E}">
        <p14:creationId xmlns:p14="http://schemas.microsoft.com/office/powerpoint/2010/main" val="41906701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116</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INTEGRATED</a:t>
            </a:r>
            <a:r>
              <a:rPr lang="nb-NO" sz="8000" dirty="0">
                <a:solidFill>
                  <a:schemeClr val="bg1"/>
                </a:solidFill>
                <a:latin typeface="Montserrat Black"/>
                <a:cs typeface="Montserrat Black"/>
              </a:rPr>
              <a:t> EXPERIENCE</a:t>
            </a:r>
            <a:endParaRPr lang="nb-NO" sz="8000" dirty="0">
              <a:solidFill>
                <a:srgbClr val="88FF08"/>
              </a:solidFill>
              <a:latin typeface="Montserrat Black"/>
              <a:cs typeface="Montserrat Black"/>
            </a:endParaRPr>
          </a:p>
        </p:txBody>
      </p:sp>
    </p:spTree>
    <p:extLst>
      <p:ext uri="{BB962C8B-B14F-4D97-AF65-F5344CB8AC3E}">
        <p14:creationId xmlns:p14="http://schemas.microsoft.com/office/powerpoint/2010/main" val="38511640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117</a:t>
            </a:fld>
            <a:endParaRPr lang="nb-NO"/>
          </a:p>
        </p:txBody>
      </p:sp>
    </p:spTree>
    <p:extLst>
      <p:ext uri="{BB962C8B-B14F-4D97-AF65-F5344CB8AC3E}">
        <p14:creationId xmlns:p14="http://schemas.microsoft.com/office/powerpoint/2010/main" val="31673942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118</a:t>
            </a:fld>
            <a:endParaRPr lang="nb-NO"/>
          </a:p>
        </p:txBody>
      </p:sp>
      <p:sp>
        <p:nvSpPr>
          <p:cNvPr id="7" name="Content Placeholder 2"/>
          <p:cNvSpPr txBox="1">
            <a:spLocks/>
          </p:cNvSpPr>
          <p:nvPr/>
        </p:nvSpPr>
        <p:spPr>
          <a:xfrm>
            <a:off x="332646" y="2127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WHAT IS</a:t>
            </a:r>
            <a:br>
              <a:rPr lang="nb-NO" sz="8000" dirty="0">
                <a:solidFill>
                  <a:schemeClr val="bg1"/>
                </a:solidFill>
                <a:latin typeface="Montserrat Black"/>
                <a:cs typeface="Montserrat Black"/>
              </a:rPr>
            </a:br>
            <a:r>
              <a:rPr lang="nb-NO" sz="8000" dirty="0">
                <a:solidFill>
                  <a:srgbClr val="3DFF06"/>
                </a:solidFill>
                <a:latin typeface="Montserrat Black"/>
                <a:cs typeface="Montserrat Black"/>
              </a:rPr>
              <a:t>HYPERMEDIA</a:t>
            </a:r>
            <a:r>
              <a:rPr lang="nb-NO" sz="8000" dirty="0">
                <a:solidFill>
                  <a:schemeClr val="bg1"/>
                </a:solidFill>
                <a:latin typeface="Montserrat Black"/>
                <a:cs typeface="Montserrat Black"/>
              </a:rPr>
              <a:t>?</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7763810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119</a:t>
            </a:fld>
            <a:endParaRPr lang="nb-NO"/>
          </a:p>
        </p:txBody>
      </p:sp>
      <p:sp>
        <p:nvSpPr>
          <p:cNvPr id="7" name="Content Placeholder 2"/>
          <p:cNvSpPr txBox="1">
            <a:spLocks/>
          </p:cNvSpPr>
          <p:nvPr/>
        </p:nvSpPr>
        <p:spPr>
          <a:xfrm>
            <a:off x="332646" y="2127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MEDIA WITH </a:t>
            </a:r>
            <a:r>
              <a:rPr lang="nb-NO" sz="8000" dirty="0">
                <a:solidFill>
                  <a:srgbClr val="3DFF06"/>
                </a:solidFill>
                <a:latin typeface="Montserrat Black"/>
                <a:cs typeface="Montserrat Black"/>
              </a:rPr>
              <a:t>LINKS</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279972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ARCHITECTURE CONCERNS</a:t>
            </a:r>
            <a:r>
              <a:rPr lang="nb-NO" sz="8000" dirty="0">
                <a:solidFill>
                  <a:schemeClr val="bg1"/>
                </a:solidFill>
                <a:latin typeface="Montserrat Black"/>
                <a:cs typeface="Montserrat Black"/>
              </a:rPr>
              <a:t>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AT NRK TV</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42888396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120</a:t>
            </a:fld>
            <a:endParaRPr lang="nb-NO"/>
          </a:p>
        </p:txBody>
      </p:sp>
      <p:sp>
        <p:nvSpPr>
          <p:cNvPr id="7" name="Content Placeholder 2"/>
          <p:cNvSpPr txBox="1">
            <a:spLocks/>
          </p:cNvSpPr>
          <p:nvPr/>
        </p:nvSpPr>
        <p:spPr>
          <a:xfrm>
            <a:off x="332646" y="2127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LINKS HAVE </a:t>
            </a:r>
            <a:r>
              <a:rPr lang="nb-NO" sz="8000" dirty="0">
                <a:solidFill>
                  <a:srgbClr val="3DFF06"/>
                </a:solidFill>
                <a:latin typeface="Montserrat Black"/>
                <a:cs typeface="Montserrat Black"/>
              </a:rPr>
              <a:t>SEMANTICS</a:t>
            </a:r>
          </a:p>
        </p:txBody>
      </p:sp>
    </p:spTree>
    <p:extLst>
      <p:ext uri="{BB962C8B-B14F-4D97-AF65-F5344CB8AC3E}">
        <p14:creationId xmlns:p14="http://schemas.microsoft.com/office/powerpoint/2010/main" val="23146091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121</a:t>
            </a:fld>
            <a:endParaRPr lang="nb-NO"/>
          </a:p>
        </p:txBody>
      </p:sp>
      <p:sp>
        <p:nvSpPr>
          <p:cNvPr id="7" name="Content Placeholder 2"/>
          <p:cNvSpPr txBox="1">
            <a:spLocks/>
          </p:cNvSpPr>
          <p:nvPr/>
        </p:nvSpPr>
        <p:spPr>
          <a:xfrm>
            <a:off x="332646" y="2127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LINK </a:t>
            </a:r>
            <a:r>
              <a:rPr lang="nb-NO" sz="8000" dirty="0">
                <a:solidFill>
                  <a:srgbClr val="3DFF06"/>
                </a:solidFill>
                <a:latin typeface="Montserrat Black"/>
                <a:cs typeface="Montserrat Black"/>
              </a:rPr>
              <a:t>RELATIONS</a:t>
            </a:r>
          </a:p>
        </p:txBody>
      </p:sp>
    </p:spTree>
    <p:extLst>
      <p:ext uri="{BB962C8B-B14F-4D97-AF65-F5344CB8AC3E}">
        <p14:creationId xmlns:p14="http://schemas.microsoft.com/office/powerpoint/2010/main" val="14909014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122</a:t>
            </a:fld>
            <a:endParaRPr lang="nb-NO"/>
          </a:p>
        </p:txBody>
      </p:sp>
      <p:sp>
        <p:nvSpPr>
          <p:cNvPr id="7" name="Content Placeholder 2"/>
          <p:cNvSpPr txBox="1">
            <a:spLocks/>
          </p:cNvSpPr>
          <p:nvPr/>
        </p:nvSpPr>
        <p:spPr>
          <a:xfrm>
            <a:off x="292955" y="903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LINK PRESENCE IS </a:t>
            </a:r>
            <a:r>
              <a:rPr lang="nb-NO" sz="8000" dirty="0">
                <a:solidFill>
                  <a:srgbClr val="3DFF06"/>
                </a:solidFill>
                <a:latin typeface="Montserrat Black"/>
                <a:cs typeface="Montserrat Black"/>
              </a:rPr>
              <a:t>DYNAMIC</a:t>
            </a:r>
            <a:r>
              <a:rPr lang="nb-NO" sz="8000" dirty="0">
                <a:solidFill>
                  <a:schemeClr val="bg1"/>
                </a:solidFill>
                <a:latin typeface="Montserrat Black"/>
                <a:cs typeface="Montserrat Black"/>
              </a:rPr>
              <a:t> AND </a:t>
            </a:r>
            <a:r>
              <a:rPr lang="nb-NO" sz="8000" dirty="0">
                <a:solidFill>
                  <a:srgbClr val="3DFF06"/>
                </a:solidFill>
                <a:latin typeface="Montserrat Black"/>
                <a:cs typeface="Montserrat Black"/>
              </a:rPr>
              <a:t>MEANINGFUL</a:t>
            </a:r>
          </a:p>
        </p:txBody>
      </p:sp>
    </p:spTree>
    <p:extLst>
      <p:ext uri="{BB962C8B-B14F-4D97-AF65-F5344CB8AC3E}">
        <p14:creationId xmlns:p14="http://schemas.microsoft.com/office/powerpoint/2010/main" val="40415524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123</a:t>
            </a:fld>
            <a:endParaRPr lang="nb-NO"/>
          </a:p>
        </p:txBody>
      </p:sp>
      <p:sp>
        <p:nvSpPr>
          <p:cNvPr id="7" name="Content Placeholder 2"/>
          <p:cNvSpPr txBox="1">
            <a:spLocks/>
          </p:cNvSpPr>
          <p:nvPr/>
        </p:nvSpPr>
        <p:spPr>
          <a:xfrm>
            <a:off x="332646" y="903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LINKS TURN </a:t>
            </a:r>
            <a:r>
              <a:rPr lang="nb-NO" sz="8000" dirty="0">
                <a:solidFill>
                  <a:srgbClr val="3DFF06"/>
                </a:solidFill>
                <a:latin typeface="Montserrat Black"/>
                <a:cs typeface="Montserrat Black"/>
              </a:rPr>
              <a:t>RESOURCES</a:t>
            </a:r>
            <a:r>
              <a:rPr lang="nb-NO" sz="8000" dirty="0">
                <a:solidFill>
                  <a:schemeClr val="bg1"/>
                </a:solidFill>
                <a:latin typeface="Montserrat Black"/>
                <a:cs typeface="Montserrat Black"/>
              </a:rPr>
              <a:t> INTO </a:t>
            </a:r>
            <a:r>
              <a:rPr lang="nb-NO" sz="8000" dirty="0">
                <a:solidFill>
                  <a:srgbClr val="3DFF06"/>
                </a:solidFill>
                <a:latin typeface="Montserrat Black"/>
                <a:cs typeface="Montserrat Black"/>
              </a:rPr>
              <a:t>JUNCTIONS</a:t>
            </a:r>
          </a:p>
        </p:txBody>
      </p:sp>
    </p:spTree>
    <p:extLst>
      <p:ext uri="{BB962C8B-B14F-4D97-AF65-F5344CB8AC3E}">
        <p14:creationId xmlns:p14="http://schemas.microsoft.com/office/powerpoint/2010/main" val="39116523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124</a:t>
            </a:fld>
            <a:endParaRPr lang="nb-NO"/>
          </a:p>
        </p:txBody>
      </p:sp>
      <p:sp>
        <p:nvSpPr>
          <p:cNvPr id="7" name="Content Placeholder 2"/>
          <p:cNvSpPr txBox="1">
            <a:spLocks/>
          </p:cNvSpPr>
          <p:nvPr/>
        </p:nvSpPr>
        <p:spPr>
          <a:xfrm>
            <a:off x="332646" y="2127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LINKS AS </a:t>
            </a:r>
            <a:r>
              <a:rPr lang="nb-NO" sz="8000" dirty="0">
                <a:solidFill>
                  <a:srgbClr val="3DFF06"/>
                </a:solidFill>
                <a:latin typeface="Montserrat Black"/>
                <a:cs typeface="Montserrat Black"/>
              </a:rPr>
              <a:t>AFFORDANCES</a:t>
            </a:r>
          </a:p>
        </p:txBody>
      </p:sp>
    </p:spTree>
    <p:extLst>
      <p:ext uri="{BB962C8B-B14F-4D97-AF65-F5344CB8AC3E}">
        <p14:creationId xmlns:p14="http://schemas.microsoft.com/office/powerpoint/2010/main" val="15173371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125</a:t>
            </a:fld>
            <a:endParaRPr lang="nb-NO"/>
          </a:p>
        </p:txBody>
      </p:sp>
      <p:sp>
        <p:nvSpPr>
          <p:cNvPr id="7" name="Content Placeholder 2"/>
          <p:cNvSpPr txBox="1">
            <a:spLocks/>
          </p:cNvSpPr>
          <p:nvPr/>
        </p:nvSpPr>
        <p:spPr>
          <a:xfrm>
            <a:off x="332646" y="903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LINKS ANSWER THE QUESTION:</a:t>
            </a:r>
            <a:br>
              <a:rPr lang="nb-NO" sz="8000" dirty="0">
                <a:solidFill>
                  <a:schemeClr val="bg1"/>
                </a:solidFill>
                <a:latin typeface="Montserrat Black"/>
                <a:cs typeface="Montserrat Black"/>
              </a:rPr>
            </a:br>
            <a:r>
              <a:rPr lang="nb-NO" sz="8000" dirty="0">
                <a:solidFill>
                  <a:srgbClr val="3DFF06"/>
                </a:solidFill>
                <a:latin typeface="Montserrat Black"/>
                <a:cs typeface="Montserrat Black"/>
              </a:rPr>
              <a:t>NOW WHAT?</a:t>
            </a:r>
          </a:p>
        </p:txBody>
      </p:sp>
    </p:spTree>
    <p:extLst>
      <p:ext uri="{BB962C8B-B14F-4D97-AF65-F5344CB8AC3E}">
        <p14:creationId xmlns:p14="http://schemas.microsoft.com/office/powerpoint/2010/main" val="13086861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126</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THERE SHOULD BE A LINK FOR </a:t>
            </a:r>
            <a:r>
              <a:rPr lang="nb-NO" sz="8000" dirty="0">
                <a:solidFill>
                  <a:srgbClr val="3DFF06"/>
                </a:solidFill>
                <a:latin typeface="Montserrat Black"/>
                <a:cs typeface="Montserrat Black"/>
              </a:rPr>
              <a:t>EACH WAY FORWARD</a:t>
            </a:r>
          </a:p>
        </p:txBody>
      </p:sp>
    </p:spTree>
    <p:extLst>
      <p:ext uri="{BB962C8B-B14F-4D97-AF65-F5344CB8AC3E}">
        <p14:creationId xmlns:p14="http://schemas.microsoft.com/office/powerpoint/2010/main" val="8541729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127</a:t>
            </a:fld>
            <a:endParaRPr lang="nb-NO"/>
          </a:p>
        </p:txBody>
      </p:sp>
      <p:sp>
        <p:nvSpPr>
          <p:cNvPr id="7" name="Content Placeholder 2"/>
          <p:cNvSpPr txBox="1">
            <a:spLocks/>
          </p:cNvSpPr>
          <p:nvPr/>
        </p:nvSpPr>
        <p:spPr>
          <a:xfrm>
            <a:off x="332646" y="903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8000" dirty="0">
                <a:solidFill>
                  <a:srgbClr val="3DFF06"/>
                </a:solidFill>
                <a:latin typeface="Montserrat Black"/>
                <a:cs typeface="Montserrat Black"/>
              </a:rPr>
              <a:t>RESOURCES</a:t>
            </a:r>
            <a:r>
              <a:rPr lang="nb-NO" sz="8000" dirty="0">
                <a:solidFill>
                  <a:schemeClr val="bg1"/>
                </a:solidFill>
                <a:latin typeface="Montserrat Black"/>
                <a:cs typeface="Montserrat Black"/>
              </a:rPr>
              <a:t>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CONNECT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TO FORM </a:t>
            </a:r>
            <a:r>
              <a:rPr lang="nb-NO" sz="8000" dirty="0">
                <a:solidFill>
                  <a:srgbClr val="3DFF06"/>
                </a:solidFill>
                <a:latin typeface="Montserrat Black"/>
                <a:cs typeface="Montserrat Black"/>
              </a:rPr>
              <a:t>NARRATIVES</a:t>
            </a:r>
          </a:p>
        </p:txBody>
      </p:sp>
    </p:spTree>
    <p:extLst>
      <p:ext uri="{BB962C8B-B14F-4D97-AF65-F5344CB8AC3E}">
        <p14:creationId xmlns:p14="http://schemas.microsoft.com/office/powerpoint/2010/main" val="12053988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128</a:t>
            </a:fld>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8247104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129</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421794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SOCIO-TECHNICAL</a:t>
            </a:r>
            <a:r>
              <a:rPr lang="nb-NO" sz="8000" dirty="0">
                <a:solidFill>
                  <a:schemeClr val="bg1"/>
                </a:solidFill>
                <a:latin typeface="Montserrat Black"/>
                <a:cs typeface="Montserrat Black"/>
              </a:rPr>
              <a:t> CONTEXT</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7710435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130</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7" name="Ellipse 26">
            <a:extLst>
              <a:ext uri="{FF2B5EF4-FFF2-40B4-BE49-F238E27FC236}">
                <a16:creationId xmlns:a16="http://schemas.microsoft.com/office/drawing/2014/main" id="{DC3D4D36-E0B3-4E4B-B51B-F1A8CC1105D4}"/>
              </a:ext>
            </a:extLst>
          </p:cNvPr>
          <p:cNvSpPr/>
          <p:nvPr/>
        </p:nvSpPr>
        <p:spPr>
          <a:xfrm>
            <a:off x="805162" y="995947"/>
            <a:ext cx="374073" cy="37407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FC000"/>
              </a:solidFill>
            </a:endParaRPr>
          </a:p>
        </p:txBody>
      </p:sp>
      <p:sp>
        <p:nvSpPr>
          <p:cNvPr id="28" name="Ellipse 27">
            <a:extLst>
              <a:ext uri="{FF2B5EF4-FFF2-40B4-BE49-F238E27FC236}">
                <a16:creationId xmlns:a16="http://schemas.microsoft.com/office/drawing/2014/main" id="{B7A2748A-6456-4522-A15E-CA1F13A852D9}"/>
              </a:ext>
            </a:extLst>
          </p:cNvPr>
          <p:cNvSpPr/>
          <p:nvPr/>
        </p:nvSpPr>
        <p:spPr>
          <a:xfrm>
            <a:off x="1003600" y="2260974"/>
            <a:ext cx="374073" cy="37407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FC000"/>
              </a:solidFill>
            </a:endParaRPr>
          </a:p>
        </p:txBody>
      </p:sp>
      <p:sp>
        <p:nvSpPr>
          <p:cNvPr id="29" name="Ellipse 28">
            <a:extLst>
              <a:ext uri="{FF2B5EF4-FFF2-40B4-BE49-F238E27FC236}">
                <a16:creationId xmlns:a16="http://schemas.microsoft.com/office/drawing/2014/main" id="{B9A523AD-680A-492D-9F07-14618FDDE956}"/>
              </a:ext>
            </a:extLst>
          </p:cNvPr>
          <p:cNvSpPr/>
          <p:nvPr/>
        </p:nvSpPr>
        <p:spPr>
          <a:xfrm>
            <a:off x="2427502" y="4104672"/>
            <a:ext cx="374073" cy="37407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FC000"/>
              </a:solidFill>
            </a:endParaRPr>
          </a:p>
        </p:txBody>
      </p:sp>
      <p:sp>
        <p:nvSpPr>
          <p:cNvPr id="31" name="Ellipse 30">
            <a:extLst>
              <a:ext uri="{FF2B5EF4-FFF2-40B4-BE49-F238E27FC236}">
                <a16:creationId xmlns:a16="http://schemas.microsoft.com/office/drawing/2014/main" id="{B1B9CC6C-8540-46B0-BCC1-30C90FFCC735}"/>
              </a:ext>
            </a:extLst>
          </p:cNvPr>
          <p:cNvSpPr/>
          <p:nvPr/>
        </p:nvSpPr>
        <p:spPr>
          <a:xfrm>
            <a:off x="6321405" y="3626317"/>
            <a:ext cx="374073" cy="37407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FC000"/>
              </a:solidFill>
            </a:endParaRPr>
          </a:p>
        </p:txBody>
      </p:sp>
      <p:sp>
        <p:nvSpPr>
          <p:cNvPr id="32" name="Ellipse 31">
            <a:extLst>
              <a:ext uri="{FF2B5EF4-FFF2-40B4-BE49-F238E27FC236}">
                <a16:creationId xmlns:a16="http://schemas.microsoft.com/office/drawing/2014/main" id="{6CAB9F86-CDDE-4948-A418-1270AD685AB6}"/>
              </a:ext>
            </a:extLst>
          </p:cNvPr>
          <p:cNvSpPr/>
          <p:nvPr/>
        </p:nvSpPr>
        <p:spPr>
          <a:xfrm>
            <a:off x="6187118" y="4812728"/>
            <a:ext cx="374073" cy="37407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FC000"/>
              </a:solidFill>
            </a:endParaRPr>
          </a:p>
        </p:txBody>
      </p:sp>
      <p:sp>
        <p:nvSpPr>
          <p:cNvPr id="33" name="Ellipse 32">
            <a:extLst>
              <a:ext uri="{FF2B5EF4-FFF2-40B4-BE49-F238E27FC236}">
                <a16:creationId xmlns:a16="http://schemas.microsoft.com/office/drawing/2014/main" id="{0CB76591-8B1E-495B-874A-E348CEA5A6F0}"/>
              </a:ext>
            </a:extLst>
          </p:cNvPr>
          <p:cNvSpPr/>
          <p:nvPr/>
        </p:nvSpPr>
        <p:spPr>
          <a:xfrm>
            <a:off x="3360283" y="5524766"/>
            <a:ext cx="374073" cy="37407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FC000"/>
              </a:solidFill>
            </a:endParaRPr>
          </a:p>
        </p:txBody>
      </p:sp>
      <p:sp>
        <p:nvSpPr>
          <p:cNvPr id="35" name="Ellipse 34">
            <a:extLst>
              <a:ext uri="{FF2B5EF4-FFF2-40B4-BE49-F238E27FC236}">
                <a16:creationId xmlns:a16="http://schemas.microsoft.com/office/drawing/2014/main" id="{5B490F95-B496-48D8-BCE7-BBA7F4C50939}"/>
              </a:ext>
            </a:extLst>
          </p:cNvPr>
          <p:cNvSpPr/>
          <p:nvPr/>
        </p:nvSpPr>
        <p:spPr>
          <a:xfrm>
            <a:off x="7408417" y="293095"/>
            <a:ext cx="374073" cy="37407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FC000"/>
              </a:solidFill>
            </a:endParaRPr>
          </a:p>
        </p:txBody>
      </p:sp>
      <p:sp>
        <p:nvSpPr>
          <p:cNvPr id="36" name="Ellipse 35">
            <a:extLst>
              <a:ext uri="{FF2B5EF4-FFF2-40B4-BE49-F238E27FC236}">
                <a16:creationId xmlns:a16="http://schemas.microsoft.com/office/drawing/2014/main" id="{DE30F9AA-F92F-439D-8488-AB6BE8C79623}"/>
              </a:ext>
            </a:extLst>
          </p:cNvPr>
          <p:cNvSpPr/>
          <p:nvPr/>
        </p:nvSpPr>
        <p:spPr>
          <a:xfrm>
            <a:off x="7271147" y="1737139"/>
            <a:ext cx="374073" cy="37407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FC000"/>
              </a:solidFill>
            </a:endParaRPr>
          </a:p>
        </p:txBody>
      </p:sp>
      <p:sp>
        <p:nvSpPr>
          <p:cNvPr id="37" name="Ellipse 36">
            <a:extLst>
              <a:ext uri="{FF2B5EF4-FFF2-40B4-BE49-F238E27FC236}">
                <a16:creationId xmlns:a16="http://schemas.microsoft.com/office/drawing/2014/main" id="{94252CEB-760A-4BFE-BEE9-6376C1FF4494}"/>
              </a:ext>
            </a:extLst>
          </p:cNvPr>
          <p:cNvSpPr/>
          <p:nvPr/>
        </p:nvSpPr>
        <p:spPr>
          <a:xfrm>
            <a:off x="3545484" y="2531330"/>
            <a:ext cx="374073" cy="37407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FC000"/>
              </a:solidFill>
            </a:endParaRPr>
          </a:p>
        </p:txBody>
      </p:sp>
      <p:sp>
        <p:nvSpPr>
          <p:cNvPr id="38" name="Frihåndsform: figur 37">
            <a:extLst>
              <a:ext uri="{FF2B5EF4-FFF2-40B4-BE49-F238E27FC236}">
                <a16:creationId xmlns:a16="http://schemas.microsoft.com/office/drawing/2014/main" id="{9EF4566E-70A8-4164-B153-402365851934}"/>
              </a:ext>
            </a:extLst>
          </p:cNvPr>
          <p:cNvSpPr/>
          <p:nvPr/>
        </p:nvSpPr>
        <p:spPr>
          <a:xfrm flipV="1">
            <a:off x="2764543" y="3992904"/>
            <a:ext cx="304295" cy="18370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2700">
            <a:solidFill>
              <a:schemeClr val="bg1"/>
            </a:solidFill>
            <a:prstDash val="sysDot"/>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Frihåndsform: figur 38">
            <a:extLst>
              <a:ext uri="{FF2B5EF4-FFF2-40B4-BE49-F238E27FC236}">
                <a16:creationId xmlns:a16="http://schemas.microsoft.com/office/drawing/2014/main" id="{20D10CDE-2142-46B5-BD06-DF6D71618D69}"/>
              </a:ext>
            </a:extLst>
          </p:cNvPr>
          <p:cNvSpPr/>
          <p:nvPr/>
        </p:nvSpPr>
        <p:spPr>
          <a:xfrm flipV="1">
            <a:off x="3734357" y="5628141"/>
            <a:ext cx="235504" cy="4942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2700">
            <a:solidFill>
              <a:schemeClr val="bg1"/>
            </a:solidFill>
            <a:prstDash val="sysDot"/>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0" name="Frihåndsform: figur 39">
            <a:extLst>
              <a:ext uri="{FF2B5EF4-FFF2-40B4-BE49-F238E27FC236}">
                <a16:creationId xmlns:a16="http://schemas.microsoft.com/office/drawing/2014/main" id="{4DFEC088-FD68-4B49-B8A1-A059A946377E}"/>
              </a:ext>
            </a:extLst>
          </p:cNvPr>
          <p:cNvSpPr/>
          <p:nvPr/>
        </p:nvSpPr>
        <p:spPr>
          <a:xfrm flipV="1">
            <a:off x="1266973" y="2013171"/>
            <a:ext cx="257028" cy="26556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2700">
            <a:solidFill>
              <a:schemeClr val="bg1"/>
            </a:solidFill>
            <a:prstDash val="sysDot"/>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1" name="Frihåndsform: figur 40">
            <a:extLst>
              <a:ext uri="{FF2B5EF4-FFF2-40B4-BE49-F238E27FC236}">
                <a16:creationId xmlns:a16="http://schemas.microsoft.com/office/drawing/2014/main" id="{88EAAB58-8BFD-49D9-83BC-F690BE83063B}"/>
              </a:ext>
            </a:extLst>
          </p:cNvPr>
          <p:cNvSpPr/>
          <p:nvPr/>
        </p:nvSpPr>
        <p:spPr>
          <a:xfrm>
            <a:off x="1120623" y="1308719"/>
            <a:ext cx="432686" cy="2770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2700">
            <a:solidFill>
              <a:schemeClr val="bg1"/>
            </a:solidFill>
            <a:prstDash val="sysDot"/>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4" name="Frihåndsform: figur 43">
            <a:extLst>
              <a:ext uri="{FF2B5EF4-FFF2-40B4-BE49-F238E27FC236}">
                <a16:creationId xmlns:a16="http://schemas.microsoft.com/office/drawing/2014/main" id="{2E3617EA-5A39-4144-BEA1-B68E1EB1DBF8}"/>
              </a:ext>
            </a:extLst>
          </p:cNvPr>
          <p:cNvSpPr/>
          <p:nvPr/>
        </p:nvSpPr>
        <p:spPr>
          <a:xfrm flipH="1">
            <a:off x="3491370" y="2898818"/>
            <a:ext cx="182520" cy="6447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2700">
            <a:solidFill>
              <a:schemeClr val="bg1"/>
            </a:solidFill>
            <a:prstDash val="sysDot"/>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943A046F-8498-42B8-9566-BFB643AA1E32}"/>
              </a:ext>
            </a:extLst>
          </p:cNvPr>
          <p:cNvSpPr/>
          <p:nvPr/>
        </p:nvSpPr>
        <p:spPr>
          <a:xfrm flipV="1">
            <a:off x="3919558" y="2472552"/>
            <a:ext cx="990281" cy="14963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2700">
            <a:solidFill>
              <a:schemeClr val="bg1"/>
            </a:solidFill>
            <a:prstDash val="sysDot"/>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6" name="Frihåndsform: figur 45">
            <a:extLst>
              <a:ext uri="{FF2B5EF4-FFF2-40B4-BE49-F238E27FC236}">
                <a16:creationId xmlns:a16="http://schemas.microsoft.com/office/drawing/2014/main" id="{BB8C6670-9110-4369-BB91-A47FBCF4C60C}"/>
              </a:ext>
            </a:extLst>
          </p:cNvPr>
          <p:cNvSpPr/>
          <p:nvPr/>
        </p:nvSpPr>
        <p:spPr>
          <a:xfrm flipH="1" flipV="1">
            <a:off x="7128878" y="1308719"/>
            <a:ext cx="284538" cy="42842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2700">
            <a:solidFill>
              <a:schemeClr val="bg1"/>
            </a:solidFill>
            <a:prstDash val="sysDot"/>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BD20B0A5-C1C5-4955-94A1-41662C6CD9C0}"/>
              </a:ext>
            </a:extLst>
          </p:cNvPr>
          <p:cNvSpPr/>
          <p:nvPr/>
        </p:nvSpPr>
        <p:spPr>
          <a:xfrm flipH="1">
            <a:off x="6047816" y="3992904"/>
            <a:ext cx="374073" cy="28229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2700">
            <a:solidFill>
              <a:schemeClr val="bg1"/>
            </a:solidFill>
            <a:prstDash val="sysDot"/>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8" name="Frihåndsform: figur 47">
            <a:extLst>
              <a:ext uri="{FF2B5EF4-FFF2-40B4-BE49-F238E27FC236}">
                <a16:creationId xmlns:a16="http://schemas.microsoft.com/office/drawing/2014/main" id="{E7E29963-048F-4122-A600-ED0E572D19CE}"/>
              </a:ext>
            </a:extLst>
          </p:cNvPr>
          <p:cNvSpPr/>
          <p:nvPr/>
        </p:nvSpPr>
        <p:spPr>
          <a:xfrm flipH="1" flipV="1">
            <a:off x="6047814" y="4546552"/>
            <a:ext cx="244279" cy="28229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2700">
            <a:solidFill>
              <a:schemeClr val="bg1"/>
            </a:solidFill>
            <a:prstDash val="sysDot"/>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9" name="Frihåndsform: figur 48">
            <a:extLst>
              <a:ext uri="{FF2B5EF4-FFF2-40B4-BE49-F238E27FC236}">
                <a16:creationId xmlns:a16="http://schemas.microsoft.com/office/drawing/2014/main" id="{3D00A50A-F72E-4BFF-BB63-1166DC05D4B1}"/>
              </a:ext>
            </a:extLst>
          </p:cNvPr>
          <p:cNvSpPr/>
          <p:nvPr/>
        </p:nvSpPr>
        <p:spPr>
          <a:xfrm flipH="1">
            <a:off x="7154454" y="602476"/>
            <a:ext cx="303730" cy="28698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2700">
            <a:solidFill>
              <a:schemeClr val="bg1"/>
            </a:solidFill>
            <a:prstDash val="sysDot"/>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5948677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131</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960629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132</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862997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133</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4972412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134</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958557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135</a:t>
            </a:fld>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920393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136</a:t>
            </a:fld>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3DFF06"/>
              </a:solidFill>
            </a:endParaRPr>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3DFF06"/>
              </a:solidFill>
            </a:endParaRPr>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3DFF06"/>
              </a:solidFill>
            </a:endParaRPr>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5" name="Rett linje 4">
            <a:extLst>
              <a:ext uri="{FF2B5EF4-FFF2-40B4-BE49-F238E27FC236}">
                <a16:creationId xmlns:a16="http://schemas.microsoft.com/office/drawing/2014/main" id="{294080DF-17D0-45DF-AC5B-F87AD9DAFCFD}"/>
              </a:ext>
            </a:extLst>
          </p:cNvPr>
          <p:cNvCxnSpPr>
            <a:cxnSpLocks/>
          </p:cNvCxnSpPr>
          <p:nvPr/>
        </p:nvCxnSpPr>
        <p:spPr>
          <a:xfrm>
            <a:off x="6132235" y="1784039"/>
            <a:ext cx="274959" cy="285635"/>
          </a:xfrm>
          <a:prstGeom prst="line">
            <a:avLst/>
          </a:prstGeom>
          <a:ln w="508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9" name="Rett linje 28">
            <a:extLst>
              <a:ext uri="{FF2B5EF4-FFF2-40B4-BE49-F238E27FC236}">
                <a16:creationId xmlns:a16="http://schemas.microsoft.com/office/drawing/2014/main" id="{22078DE8-2017-42FE-AF7E-7FFCA3A63DC1}"/>
              </a:ext>
            </a:extLst>
          </p:cNvPr>
          <p:cNvCxnSpPr>
            <a:cxnSpLocks/>
          </p:cNvCxnSpPr>
          <p:nvPr/>
        </p:nvCxnSpPr>
        <p:spPr>
          <a:xfrm flipV="1">
            <a:off x="6132235" y="1784040"/>
            <a:ext cx="274959" cy="285634"/>
          </a:xfrm>
          <a:prstGeom prst="line">
            <a:avLst/>
          </a:prstGeom>
          <a:ln w="508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09241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137</a:t>
            </a:fld>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035531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138</a:t>
            </a:fld>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4849628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139</a:t>
            </a:fld>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 name="Frihåndsform: figur 2">
            <a:extLst>
              <a:ext uri="{FF2B5EF4-FFF2-40B4-BE49-F238E27FC236}">
                <a16:creationId xmlns:a16="http://schemas.microsoft.com/office/drawing/2014/main" id="{6E850829-97B3-40BC-A223-3A22D422CB6B}"/>
              </a:ext>
            </a:extLst>
          </p:cNvPr>
          <p:cNvSpPr/>
          <p:nvPr/>
        </p:nvSpPr>
        <p:spPr>
          <a:xfrm>
            <a:off x="2854441" y="127013"/>
            <a:ext cx="3075323" cy="6606308"/>
          </a:xfrm>
          <a:custGeom>
            <a:avLst/>
            <a:gdLst>
              <a:gd name="connsiteX0" fmla="*/ 1502685 w 3139653"/>
              <a:gd name="connsiteY0" fmla="*/ 6656576 h 6656576"/>
              <a:gd name="connsiteX1" fmla="*/ 1170176 w 3139653"/>
              <a:gd name="connsiteY1" fmla="*/ 6554266 h 6656576"/>
              <a:gd name="connsiteX2" fmla="*/ 933583 w 3139653"/>
              <a:gd name="connsiteY2" fmla="*/ 6023530 h 6656576"/>
              <a:gd name="connsiteX3" fmla="*/ 882427 w 3139653"/>
              <a:gd name="connsiteY3" fmla="*/ 5256201 h 6656576"/>
              <a:gd name="connsiteX4" fmla="*/ 837667 w 3139653"/>
              <a:gd name="connsiteY4" fmla="*/ 4846959 h 6656576"/>
              <a:gd name="connsiteX5" fmla="*/ 434819 w 3139653"/>
              <a:gd name="connsiteY5" fmla="*/ 4508056 h 6656576"/>
              <a:gd name="connsiteX6" fmla="*/ 63944 w 3139653"/>
              <a:gd name="connsiteY6" fmla="*/ 4137180 h 6656576"/>
              <a:gd name="connsiteX7" fmla="*/ 0 w 3139653"/>
              <a:gd name="connsiteY7" fmla="*/ 3555289 h 6656576"/>
              <a:gd name="connsiteX8" fmla="*/ 179043 w 3139653"/>
              <a:gd name="connsiteY8" fmla="*/ 3184414 h 6656576"/>
              <a:gd name="connsiteX9" fmla="*/ 748145 w 3139653"/>
              <a:gd name="connsiteY9" fmla="*/ 3024554 h 6656576"/>
              <a:gd name="connsiteX10" fmla="*/ 1119020 w 3139653"/>
              <a:gd name="connsiteY10" fmla="*/ 2762383 h 6656576"/>
              <a:gd name="connsiteX11" fmla="*/ 1649756 w 3139653"/>
              <a:gd name="connsiteY11" fmla="*/ 2525790 h 6656576"/>
              <a:gd name="connsiteX12" fmla="*/ 1905532 w 3139653"/>
              <a:gd name="connsiteY12" fmla="*/ 2263619 h 6656576"/>
              <a:gd name="connsiteX13" fmla="*/ 1822405 w 3139653"/>
              <a:gd name="connsiteY13" fmla="*/ 1892744 h 6656576"/>
              <a:gd name="connsiteX14" fmla="*/ 1304458 w 3139653"/>
              <a:gd name="connsiteY14" fmla="*/ 1553840 h 6656576"/>
              <a:gd name="connsiteX15" fmla="*/ 991132 w 3139653"/>
              <a:gd name="connsiteY15" fmla="*/ 1119021 h 6656576"/>
              <a:gd name="connsiteX16" fmla="*/ 690595 w 3139653"/>
              <a:gd name="connsiteY16" fmla="*/ 537130 h 6656576"/>
              <a:gd name="connsiteX17" fmla="*/ 895216 w 3139653"/>
              <a:gd name="connsiteY17" fmla="*/ 95916 h 6656576"/>
              <a:gd name="connsiteX18" fmla="*/ 1445135 w 3139653"/>
              <a:gd name="connsiteY18" fmla="*/ 0 h 6656576"/>
              <a:gd name="connsiteX19" fmla="*/ 1745672 w 3139653"/>
              <a:gd name="connsiteY19" fmla="*/ 153466 h 6656576"/>
              <a:gd name="connsiteX20" fmla="*/ 1969476 w 3139653"/>
              <a:gd name="connsiteY20" fmla="*/ 511552 h 6656576"/>
              <a:gd name="connsiteX21" fmla="*/ 2225253 w 3139653"/>
              <a:gd name="connsiteY21" fmla="*/ 1214937 h 6656576"/>
              <a:gd name="connsiteX22" fmla="*/ 2666467 w 3139653"/>
              <a:gd name="connsiteY22" fmla="*/ 1899138 h 6656576"/>
              <a:gd name="connsiteX23" fmla="*/ 3139653 w 3139653"/>
              <a:gd name="connsiteY23" fmla="*/ 2282803 h 6656576"/>
              <a:gd name="connsiteX24" fmla="*/ 3133258 w 3139653"/>
              <a:gd name="connsiteY24" fmla="*/ 2544973 h 6656576"/>
              <a:gd name="connsiteX25" fmla="*/ 2724016 w 3139653"/>
              <a:gd name="connsiteY25" fmla="*/ 2941426 h 6656576"/>
              <a:gd name="connsiteX26" fmla="*/ 2084576 w 3139653"/>
              <a:gd name="connsiteY26" fmla="*/ 2915849 h 6656576"/>
              <a:gd name="connsiteX27" fmla="*/ 1886349 w 3139653"/>
              <a:gd name="connsiteY27" fmla="*/ 3178019 h 6656576"/>
              <a:gd name="connsiteX28" fmla="*/ 1515474 w 3139653"/>
              <a:gd name="connsiteY28" fmla="*/ 3561684 h 6656576"/>
              <a:gd name="connsiteX29" fmla="*/ 1176570 w 3139653"/>
              <a:gd name="connsiteY29" fmla="*/ 3651205 h 6656576"/>
              <a:gd name="connsiteX30" fmla="*/ 1010316 w 3139653"/>
              <a:gd name="connsiteY30" fmla="*/ 4079631 h 6656576"/>
              <a:gd name="connsiteX31" fmla="*/ 869639 w 3139653"/>
              <a:gd name="connsiteY31" fmla="*/ 4360984 h 6656576"/>
              <a:gd name="connsiteX32" fmla="*/ 1061471 w 3139653"/>
              <a:gd name="connsiteY32" fmla="*/ 4866143 h 6656576"/>
              <a:gd name="connsiteX33" fmla="*/ 1592207 w 3139653"/>
              <a:gd name="connsiteY33" fmla="*/ 5057975 h 6656576"/>
              <a:gd name="connsiteX34" fmla="*/ 2084576 w 3139653"/>
              <a:gd name="connsiteY34" fmla="*/ 5454428 h 6656576"/>
              <a:gd name="connsiteX35" fmla="*/ 1975871 w 3139653"/>
              <a:gd name="connsiteY35" fmla="*/ 5997952 h 6656576"/>
              <a:gd name="connsiteX36" fmla="*/ 1713700 w 3139653"/>
              <a:gd name="connsiteY36" fmla="*/ 6509505 h 6656576"/>
              <a:gd name="connsiteX37" fmla="*/ 1502685 w 3139653"/>
              <a:gd name="connsiteY37" fmla="*/ 6656576 h 6656576"/>
              <a:gd name="connsiteX0" fmla="*/ 1502685 w 3139653"/>
              <a:gd name="connsiteY0" fmla="*/ 6656576 h 6656576"/>
              <a:gd name="connsiteX1" fmla="*/ 1170176 w 3139653"/>
              <a:gd name="connsiteY1" fmla="*/ 6554266 h 6656576"/>
              <a:gd name="connsiteX2" fmla="*/ 933583 w 3139653"/>
              <a:gd name="connsiteY2" fmla="*/ 6023530 h 6656576"/>
              <a:gd name="connsiteX3" fmla="*/ 882427 w 3139653"/>
              <a:gd name="connsiteY3" fmla="*/ 5256201 h 6656576"/>
              <a:gd name="connsiteX4" fmla="*/ 837667 w 3139653"/>
              <a:gd name="connsiteY4" fmla="*/ 4846959 h 6656576"/>
              <a:gd name="connsiteX5" fmla="*/ 434819 w 3139653"/>
              <a:gd name="connsiteY5" fmla="*/ 4508056 h 6656576"/>
              <a:gd name="connsiteX6" fmla="*/ 63944 w 3139653"/>
              <a:gd name="connsiteY6" fmla="*/ 4137180 h 6656576"/>
              <a:gd name="connsiteX7" fmla="*/ 0 w 3139653"/>
              <a:gd name="connsiteY7" fmla="*/ 3555289 h 6656576"/>
              <a:gd name="connsiteX8" fmla="*/ 179043 w 3139653"/>
              <a:gd name="connsiteY8" fmla="*/ 3184414 h 6656576"/>
              <a:gd name="connsiteX9" fmla="*/ 1080654 w 3139653"/>
              <a:gd name="connsiteY9" fmla="*/ 3261147 h 6656576"/>
              <a:gd name="connsiteX10" fmla="*/ 1119020 w 3139653"/>
              <a:gd name="connsiteY10" fmla="*/ 2762383 h 6656576"/>
              <a:gd name="connsiteX11" fmla="*/ 1649756 w 3139653"/>
              <a:gd name="connsiteY11" fmla="*/ 2525790 h 6656576"/>
              <a:gd name="connsiteX12" fmla="*/ 1905532 w 3139653"/>
              <a:gd name="connsiteY12" fmla="*/ 2263619 h 6656576"/>
              <a:gd name="connsiteX13" fmla="*/ 1822405 w 3139653"/>
              <a:gd name="connsiteY13" fmla="*/ 1892744 h 6656576"/>
              <a:gd name="connsiteX14" fmla="*/ 1304458 w 3139653"/>
              <a:gd name="connsiteY14" fmla="*/ 1553840 h 6656576"/>
              <a:gd name="connsiteX15" fmla="*/ 991132 w 3139653"/>
              <a:gd name="connsiteY15" fmla="*/ 1119021 h 6656576"/>
              <a:gd name="connsiteX16" fmla="*/ 690595 w 3139653"/>
              <a:gd name="connsiteY16" fmla="*/ 537130 h 6656576"/>
              <a:gd name="connsiteX17" fmla="*/ 895216 w 3139653"/>
              <a:gd name="connsiteY17" fmla="*/ 95916 h 6656576"/>
              <a:gd name="connsiteX18" fmla="*/ 1445135 w 3139653"/>
              <a:gd name="connsiteY18" fmla="*/ 0 h 6656576"/>
              <a:gd name="connsiteX19" fmla="*/ 1745672 w 3139653"/>
              <a:gd name="connsiteY19" fmla="*/ 153466 h 6656576"/>
              <a:gd name="connsiteX20" fmla="*/ 1969476 w 3139653"/>
              <a:gd name="connsiteY20" fmla="*/ 511552 h 6656576"/>
              <a:gd name="connsiteX21" fmla="*/ 2225253 w 3139653"/>
              <a:gd name="connsiteY21" fmla="*/ 1214937 h 6656576"/>
              <a:gd name="connsiteX22" fmla="*/ 2666467 w 3139653"/>
              <a:gd name="connsiteY22" fmla="*/ 1899138 h 6656576"/>
              <a:gd name="connsiteX23" fmla="*/ 3139653 w 3139653"/>
              <a:gd name="connsiteY23" fmla="*/ 2282803 h 6656576"/>
              <a:gd name="connsiteX24" fmla="*/ 3133258 w 3139653"/>
              <a:gd name="connsiteY24" fmla="*/ 2544973 h 6656576"/>
              <a:gd name="connsiteX25" fmla="*/ 2724016 w 3139653"/>
              <a:gd name="connsiteY25" fmla="*/ 2941426 h 6656576"/>
              <a:gd name="connsiteX26" fmla="*/ 2084576 w 3139653"/>
              <a:gd name="connsiteY26" fmla="*/ 2915849 h 6656576"/>
              <a:gd name="connsiteX27" fmla="*/ 1886349 w 3139653"/>
              <a:gd name="connsiteY27" fmla="*/ 3178019 h 6656576"/>
              <a:gd name="connsiteX28" fmla="*/ 1515474 w 3139653"/>
              <a:gd name="connsiteY28" fmla="*/ 3561684 h 6656576"/>
              <a:gd name="connsiteX29" fmla="*/ 1176570 w 3139653"/>
              <a:gd name="connsiteY29" fmla="*/ 3651205 h 6656576"/>
              <a:gd name="connsiteX30" fmla="*/ 1010316 w 3139653"/>
              <a:gd name="connsiteY30" fmla="*/ 4079631 h 6656576"/>
              <a:gd name="connsiteX31" fmla="*/ 869639 w 3139653"/>
              <a:gd name="connsiteY31" fmla="*/ 4360984 h 6656576"/>
              <a:gd name="connsiteX32" fmla="*/ 1061471 w 3139653"/>
              <a:gd name="connsiteY32" fmla="*/ 4866143 h 6656576"/>
              <a:gd name="connsiteX33" fmla="*/ 1592207 w 3139653"/>
              <a:gd name="connsiteY33" fmla="*/ 5057975 h 6656576"/>
              <a:gd name="connsiteX34" fmla="*/ 2084576 w 3139653"/>
              <a:gd name="connsiteY34" fmla="*/ 5454428 h 6656576"/>
              <a:gd name="connsiteX35" fmla="*/ 1975871 w 3139653"/>
              <a:gd name="connsiteY35" fmla="*/ 5997952 h 6656576"/>
              <a:gd name="connsiteX36" fmla="*/ 1713700 w 3139653"/>
              <a:gd name="connsiteY36" fmla="*/ 6509505 h 6656576"/>
              <a:gd name="connsiteX37" fmla="*/ 1502685 w 3139653"/>
              <a:gd name="connsiteY37" fmla="*/ 6656576 h 6656576"/>
              <a:gd name="connsiteX0" fmla="*/ 1502685 w 3139653"/>
              <a:gd name="connsiteY0" fmla="*/ 6656576 h 6656576"/>
              <a:gd name="connsiteX1" fmla="*/ 1170176 w 3139653"/>
              <a:gd name="connsiteY1" fmla="*/ 6554266 h 6656576"/>
              <a:gd name="connsiteX2" fmla="*/ 933583 w 3139653"/>
              <a:gd name="connsiteY2" fmla="*/ 6023530 h 6656576"/>
              <a:gd name="connsiteX3" fmla="*/ 882427 w 3139653"/>
              <a:gd name="connsiteY3" fmla="*/ 5256201 h 6656576"/>
              <a:gd name="connsiteX4" fmla="*/ 837667 w 3139653"/>
              <a:gd name="connsiteY4" fmla="*/ 4846959 h 6656576"/>
              <a:gd name="connsiteX5" fmla="*/ 434819 w 3139653"/>
              <a:gd name="connsiteY5" fmla="*/ 4508056 h 6656576"/>
              <a:gd name="connsiteX6" fmla="*/ 63944 w 3139653"/>
              <a:gd name="connsiteY6" fmla="*/ 4137180 h 6656576"/>
              <a:gd name="connsiteX7" fmla="*/ 0 w 3139653"/>
              <a:gd name="connsiteY7" fmla="*/ 3555289 h 6656576"/>
              <a:gd name="connsiteX8" fmla="*/ 358086 w 3139653"/>
              <a:gd name="connsiteY8" fmla="*/ 3254753 h 6656576"/>
              <a:gd name="connsiteX9" fmla="*/ 1080654 w 3139653"/>
              <a:gd name="connsiteY9" fmla="*/ 3261147 h 6656576"/>
              <a:gd name="connsiteX10" fmla="*/ 1119020 w 3139653"/>
              <a:gd name="connsiteY10" fmla="*/ 2762383 h 6656576"/>
              <a:gd name="connsiteX11" fmla="*/ 1649756 w 3139653"/>
              <a:gd name="connsiteY11" fmla="*/ 2525790 h 6656576"/>
              <a:gd name="connsiteX12" fmla="*/ 1905532 w 3139653"/>
              <a:gd name="connsiteY12" fmla="*/ 2263619 h 6656576"/>
              <a:gd name="connsiteX13" fmla="*/ 1822405 w 3139653"/>
              <a:gd name="connsiteY13" fmla="*/ 1892744 h 6656576"/>
              <a:gd name="connsiteX14" fmla="*/ 1304458 w 3139653"/>
              <a:gd name="connsiteY14" fmla="*/ 1553840 h 6656576"/>
              <a:gd name="connsiteX15" fmla="*/ 991132 w 3139653"/>
              <a:gd name="connsiteY15" fmla="*/ 1119021 h 6656576"/>
              <a:gd name="connsiteX16" fmla="*/ 690595 w 3139653"/>
              <a:gd name="connsiteY16" fmla="*/ 537130 h 6656576"/>
              <a:gd name="connsiteX17" fmla="*/ 895216 w 3139653"/>
              <a:gd name="connsiteY17" fmla="*/ 95916 h 6656576"/>
              <a:gd name="connsiteX18" fmla="*/ 1445135 w 3139653"/>
              <a:gd name="connsiteY18" fmla="*/ 0 h 6656576"/>
              <a:gd name="connsiteX19" fmla="*/ 1745672 w 3139653"/>
              <a:gd name="connsiteY19" fmla="*/ 153466 h 6656576"/>
              <a:gd name="connsiteX20" fmla="*/ 1969476 w 3139653"/>
              <a:gd name="connsiteY20" fmla="*/ 511552 h 6656576"/>
              <a:gd name="connsiteX21" fmla="*/ 2225253 w 3139653"/>
              <a:gd name="connsiteY21" fmla="*/ 1214937 h 6656576"/>
              <a:gd name="connsiteX22" fmla="*/ 2666467 w 3139653"/>
              <a:gd name="connsiteY22" fmla="*/ 1899138 h 6656576"/>
              <a:gd name="connsiteX23" fmla="*/ 3139653 w 3139653"/>
              <a:gd name="connsiteY23" fmla="*/ 2282803 h 6656576"/>
              <a:gd name="connsiteX24" fmla="*/ 3133258 w 3139653"/>
              <a:gd name="connsiteY24" fmla="*/ 2544973 h 6656576"/>
              <a:gd name="connsiteX25" fmla="*/ 2724016 w 3139653"/>
              <a:gd name="connsiteY25" fmla="*/ 2941426 h 6656576"/>
              <a:gd name="connsiteX26" fmla="*/ 2084576 w 3139653"/>
              <a:gd name="connsiteY26" fmla="*/ 2915849 h 6656576"/>
              <a:gd name="connsiteX27" fmla="*/ 1886349 w 3139653"/>
              <a:gd name="connsiteY27" fmla="*/ 3178019 h 6656576"/>
              <a:gd name="connsiteX28" fmla="*/ 1515474 w 3139653"/>
              <a:gd name="connsiteY28" fmla="*/ 3561684 h 6656576"/>
              <a:gd name="connsiteX29" fmla="*/ 1176570 w 3139653"/>
              <a:gd name="connsiteY29" fmla="*/ 3651205 h 6656576"/>
              <a:gd name="connsiteX30" fmla="*/ 1010316 w 3139653"/>
              <a:gd name="connsiteY30" fmla="*/ 4079631 h 6656576"/>
              <a:gd name="connsiteX31" fmla="*/ 869639 w 3139653"/>
              <a:gd name="connsiteY31" fmla="*/ 4360984 h 6656576"/>
              <a:gd name="connsiteX32" fmla="*/ 1061471 w 3139653"/>
              <a:gd name="connsiteY32" fmla="*/ 4866143 h 6656576"/>
              <a:gd name="connsiteX33" fmla="*/ 1592207 w 3139653"/>
              <a:gd name="connsiteY33" fmla="*/ 5057975 h 6656576"/>
              <a:gd name="connsiteX34" fmla="*/ 2084576 w 3139653"/>
              <a:gd name="connsiteY34" fmla="*/ 5454428 h 6656576"/>
              <a:gd name="connsiteX35" fmla="*/ 1975871 w 3139653"/>
              <a:gd name="connsiteY35" fmla="*/ 5997952 h 6656576"/>
              <a:gd name="connsiteX36" fmla="*/ 1713700 w 3139653"/>
              <a:gd name="connsiteY36" fmla="*/ 6509505 h 6656576"/>
              <a:gd name="connsiteX37" fmla="*/ 1502685 w 3139653"/>
              <a:gd name="connsiteY37" fmla="*/ 6656576 h 6656576"/>
              <a:gd name="connsiteX0" fmla="*/ 1502685 w 3139653"/>
              <a:gd name="connsiteY0" fmla="*/ 6656576 h 6656576"/>
              <a:gd name="connsiteX1" fmla="*/ 1170176 w 3139653"/>
              <a:gd name="connsiteY1" fmla="*/ 6554266 h 6656576"/>
              <a:gd name="connsiteX2" fmla="*/ 933583 w 3139653"/>
              <a:gd name="connsiteY2" fmla="*/ 6023530 h 6656576"/>
              <a:gd name="connsiteX3" fmla="*/ 882427 w 3139653"/>
              <a:gd name="connsiteY3" fmla="*/ 5256201 h 6656576"/>
              <a:gd name="connsiteX4" fmla="*/ 837667 w 3139653"/>
              <a:gd name="connsiteY4" fmla="*/ 4846959 h 6656576"/>
              <a:gd name="connsiteX5" fmla="*/ 434819 w 3139653"/>
              <a:gd name="connsiteY5" fmla="*/ 4508056 h 6656576"/>
              <a:gd name="connsiteX6" fmla="*/ 63944 w 3139653"/>
              <a:gd name="connsiteY6" fmla="*/ 4137180 h 6656576"/>
              <a:gd name="connsiteX7" fmla="*/ 0 w 3139653"/>
              <a:gd name="connsiteY7" fmla="*/ 3555289 h 6656576"/>
              <a:gd name="connsiteX8" fmla="*/ 358086 w 3139653"/>
              <a:gd name="connsiteY8" fmla="*/ 3254753 h 6656576"/>
              <a:gd name="connsiteX9" fmla="*/ 1080654 w 3139653"/>
              <a:gd name="connsiteY9" fmla="*/ 3261147 h 6656576"/>
              <a:gd name="connsiteX10" fmla="*/ 1579417 w 3139653"/>
              <a:gd name="connsiteY10" fmla="*/ 2973399 h 6656576"/>
              <a:gd name="connsiteX11" fmla="*/ 1649756 w 3139653"/>
              <a:gd name="connsiteY11" fmla="*/ 2525790 h 6656576"/>
              <a:gd name="connsiteX12" fmla="*/ 1905532 w 3139653"/>
              <a:gd name="connsiteY12" fmla="*/ 2263619 h 6656576"/>
              <a:gd name="connsiteX13" fmla="*/ 1822405 w 3139653"/>
              <a:gd name="connsiteY13" fmla="*/ 1892744 h 6656576"/>
              <a:gd name="connsiteX14" fmla="*/ 1304458 w 3139653"/>
              <a:gd name="connsiteY14" fmla="*/ 1553840 h 6656576"/>
              <a:gd name="connsiteX15" fmla="*/ 991132 w 3139653"/>
              <a:gd name="connsiteY15" fmla="*/ 1119021 h 6656576"/>
              <a:gd name="connsiteX16" fmla="*/ 690595 w 3139653"/>
              <a:gd name="connsiteY16" fmla="*/ 537130 h 6656576"/>
              <a:gd name="connsiteX17" fmla="*/ 895216 w 3139653"/>
              <a:gd name="connsiteY17" fmla="*/ 95916 h 6656576"/>
              <a:gd name="connsiteX18" fmla="*/ 1445135 w 3139653"/>
              <a:gd name="connsiteY18" fmla="*/ 0 h 6656576"/>
              <a:gd name="connsiteX19" fmla="*/ 1745672 w 3139653"/>
              <a:gd name="connsiteY19" fmla="*/ 153466 h 6656576"/>
              <a:gd name="connsiteX20" fmla="*/ 1969476 w 3139653"/>
              <a:gd name="connsiteY20" fmla="*/ 511552 h 6656576"/>
              <a:gd name="connsiteX21" fmla="*/ 2225253 w 3139653"/>
              <a:gd name="connsiteY21" fmla="*/ 1214937 h 6656576"/>
              <a:gd name="connsiteX22" fmla="*/ 2666467 w 3139653"/>
              <a:gd name="connsiteY22" fmla="*/ 1899138 h 6656576"/>
              <a:gd name="connsiteX23" fmla="*/ 3139653 w 3139653"/>
              <a:gd name="connsiteY23" fmla="*/ 2282803 h 6656576"/>
              <a:gd name="connsiteX24" fmla="*/ 3133258 w 3139653"/>
              <a:gd name="connsiteY24" fmla="*/ 2544973 h 6656576"/>
              <a:gd name="connsiteX25" fmla="*/ 2724016 w 3139653"/>
              <a:gd name="connsiteY25" fmla="*/ 2941426 h 6656576"/>
              <a:gd name="connsiteX26" fmla="*/ 2084576 w 3139653"/>
              <a:gd name="connsiteY26" fmla="*/ 2915849 h 6656576"/>
              <a:gd name="connsiteX27" fmla="*/ 1886349 w 3139653"/>
              <a:gd name="connsiteY27" fmla="*/ 3178019 h 6656576"/>
              <a:gd name="connsiteX28" fmla="*/ 1515474 w 3139653"/>
              <a:gd name="connsiteY28" fmla="*/ 3561684 h 6656576"/>
              <a:gd name="connsiteX29" fmla="*/ 1176570 w 3139653"/>
              <a:gd name="connsiteY29" fmla="*/ 3651205 h 6656576"/>
              <a:gd name="connsiteX30" fmla="*/ 1010316 w 3139653"/>
              <a:gd name="connsiteY30" fmla="*/ 4079631 h 6656576"/>
              <a:gd name="connsiteX31" fmla="*/ 869639 w 3139653"/>
              <a:gd name="connsiteY31" fmla="*/ 4360984 h 6656576"/>
              <a:gd name="connsiteX32" fmla="*/ 1061471 w 3139653"/>
              <a:gd name="connsiteY32" fmla="*/ 4866143 h 6656576"/>
              <a:gd name="connsiteX33" fmla="*/ 1592207 w 3139653"/>
              <a:gd name="connsiteY33" fmla="*/ 5057975 h 6656576"/>
              <a:gd name="connsiteX34" fmla="*/ 2084576 w 3139653"/>
              <a:gd name="connsiteY34" fmla="*/ 5454428 h 6656576"/>
              <a:gd name="connsiteX35" fmla="*/ 1975871 w 3139653"/>
              <a:gd name="connsiteY35" fmla="*/ 5997952 h 6656576"/>
              <a:gd name="connsiteX36" fmla="*/ 1713700 w 3139653"/>
              <a:gd name="connsiteY36" fmla="*/ 6509505 h 6656576"/>
              <a:gd name="connsiteX37" fmla="*/ 1502685 w 3139653"/>
              <a:gd name="connsiteY37" fmla="*/ 6656576 h 6656576"/>
              <a:gd name="connsiteX0" fmla="*/ 1502685 w 3139653"/>
              <a:gd name="connsiteY0" fmla="*/ 6656576 h 6656576"/>
              <a:gd name="connsiteX1" fmla="*/ 1170176 w 3139653"/>
              <a:gd name="connsiteY1" fmla="*/ 6554266 h 6656576"/>
              <a:gd name="connsiteX2" fmla="*/ 933583 w 3139653"/>
              <a:gd name="connsiteY2" fmla="*/ 6023530 h 6656576"/>
              <a:gd name="connsiteX3" fmla="*/ 882427 w 3139653"/>
              <a:gd name="connsiteY3" fmla="*/ 5256201 h 6656576"/>
              <a:gd name="connsiteX4" fmla="*/ 837667 w 3139653"/>
              <a:gd name="connsiteY4" fmla="*/ 4846959 h 6656576"/>
              <a:gd name="connsiteX5" fmla="*/ 434819 w 3139653"/>
              <a:gd name="connsiteY5" fmla="*/ 4508056 h 6656576"/>
              <a:gd name="connsiteX6" fmla="*/ 63944 w 3139653"/>
              <a:gd name="connsiteY6" fmla="*/ 4137180 h 6656576"/>
              <a:gd name="connsiteX7" fmla="*/ 0 w 3139653"/>
              <a:gd name="connsiteY7" fmla="*/ 3555289 h 6656576"/>
              <a:gd name="connsiteX8" fmla="*/ 358086 w 3139653"/>
              <a:gd name="connsiteY8" fmla="*/ 3254753 h 6656576"/>
              <a:gd name="connsiteX9" fmla="*/ 1080654 w 3139653"/>
              <a:gd name="connsiteY9" fmla="*/ 3261147 h 6656576"/>
              <a:gd name="connsiteX10" fmla="*/ 1579417 w 3139653"/>
              <a:gd name="connsiteY10" fmla="*/ 2973399 h 6656576"/>
              <a:gd name="connsiteX11" fmla="*/ 1867166 w 3139653"/>
              <a:gd name="connsiteY11" fmla="*/ 2711228 h 6656576"/>
              <a:gd name="connsiteX12" fmla="*/ 1905532 w 3139653"/>
              <a:gd name="connsiteY12" fmla="*/ 2263619 h 6656576"/>
              <a:gd name="connsiteX13" fmla="*/ 1822405 w 3139653"/>
              <a:gd name="connsiteY13" fmla="*/ 1892744 h 6656576"/>
              <a:gd name="connsiteX14" fmla="*/ 1304458 w 3139653"/>
              <a:gd name="connsiteY14" fmla="*/ 1553840 h 6656576"/>
              <a:gd name="connsiteX15" fmla="*/ 991132 w 3139653"/>
              <a:gd name="connsiteY15" fmla="*/ 1119021 h 6656576"/>
              <a:gd name="connsiteX16" fmla="*/ 690595 w 3139653"/>
              <a:gd name="connsiteY16" fmla="*/ 537130 h 6656576"/>
              <a:gd name="connsiteX17" fmla="*/ 895216 w 3139653"/>
              <a:gd name="connsiteY17" fmla="*/ 95916 h 6656576"/>
              <a:gd name="connsiteX18" fmla="*/ 1445135 w 3139653"/>
              <a:gd name="connsiteY18" fmla="*/ 0 h 6656576"/>
              <a:gd name="connsiteX19" fmla="*/ 1745672 w 3139653"/>
              <a:gd name="connsiteY19" fmla="*/ 153466 h 6656576"/>
              <a:gd name="connsiteX20" fmla="*/ 1969476 w 3139653"/>
              <a:gd name="connsiteY20" fmla="*/ 511552 h 6656576"/>
              <a:gd name="connsiteX21" fmla="*/ 2225253 w 3139653"/>
              <a:gd name="connsiteY21" fmla="*/ 1214937 h 6656576"/>
              <a:gd name="connsiteX22" fmla="*/ 2666467 w 3139653"/>
              <a:gd name="connsiteY22" fmla="*/ 1899138 h 6656576"/>
              <a:gd name="connsiteX23" fmla="*/ 3139653 w 3139653"/>
              <a:gd name="connsiteY23" fmla="*/ 2282803 h 6656576"/>
              <a:gd name="connsiteX24" fmla="*/ 3133258 w 3139653"/>
              <a:gd name="connsiteY24" fmla="*/ 2544973 h 6656576"/>
              <a:gd name="connsiteX25" fmla="*/ 2724016 w 3139653"/>
              <a:gd name="connsiteY25" fmla="*/ 2941426 h 6656576"/>
              <a:gd name="connsiteX26" fmla="*/ 2084576 w 3139653"/>
              <a:gd name="connsiteY26" fmla="*/ 2915849 h 6656576"/>
              <a:gd name="connsiteX27" fmla="*/ 1886349 w 3139653"/>
              <a:gd name="connsiteY27" fmla="*/ 3178019 h 6656576"/>
              <a:gd name="connsiteX28" fmla="*/ 1515474 w 3139653"/>
              <a:gd name="connsiteY28" fmla="*/ 3561684 h 6656576"/>
              <a:gd name="connsiteX29" fmla="*/ 1176570 w 3139653"/>
              <a:gd name="connsiteY29" fmla="*/ 3651205 h 6656576"/>
              <a:gd name="connsiteX30" fmla="*/ 1010316 w 3139653"/>
              <a:gd name="connsiteY30" fmla="*/ 4079631 h 6656576"/>
              <a:gd name="connsiteX31" fmla="*/ 869639 w 3139653"/>
              <a:gd name="connsiteY31" fmla="*/ 4360984 h 6656576"/>
              <a:gd name="connsiteX32" fmla="*/ 1061471 w 3139653"/>
              <a:gd name="connsiteY32" fmla="*/ 4866143 h 6656576"/>
              <a:gd name="connsiteX33" fmla="*/ 1592207 w 3139653"/>
              <a:gd name="connsiteY33" fmla="*/ 5057975 h 6656576"/>
              <a:gd name="connsiteX34" fmla="*/ 2084576 w 3139653"/>
              <a:gd name="connsiteY34" fmla="*/ 5454428 h 6656576"/>
              <a:gd name="connsiteX35" fmla="*/ 1975871 w 3139653"/>
              <a:gd name="connsiteY35" fmla="*/ 5997952 h 6656576"/>
              <a:gd name="connsiteX36" fmla="*/ 1713700 w 3139653"/>
              <a:gd name="connsiteY36" fmla="*/ 6509505 h 6656576"/>
              <a:gd name="connsiteX37" fmla="*/ 1502685 w 3139653"/>
              <a:gd name="connsiteY37" fmla="*/ 6656576 h 6656576"/>
              <a:gd name="connsiteX0" fmla="*/ 1502685 w 3139653"/>
              <a:gd name="connsiteY0" fmla="*/ 6656576 h 6656576"/>
              <a:gd name="connsiteX1" fmla="*/ 1170176 w 3139653"/>
              <a:gd name="connsiteY1" fmla="*/ 6554266 h 6656576"/>
              <a:gd name="connsiteX2" fmla="*/ 933583 w 3139653"/>
              <a:gd name="connsiteY2" fmla="*/ 6023530 h 6656576"/>
              <a:gd name="connsiteX3" fmla="*/ 882427 w 3139653"/>
              <a:gd name="connsiteY3" fmla="*/ 5256201 h 6656576"/>
              <a:gd name="connsiteX4" fmla="*/ 837667 w 3139653"/>
              <a:gd name="connsiteY4" fmla="*/ 4846959 h 6656576"/>
              <a:gd name="connsiteX5" fmla="*/ 434819 w 3139653"/>
              <a:gd name="connsiteY5" fmla="*/ 4508056 h 6656576"/>
              <a:gd name="connsiteX6" fmla="*/ 63944 w 3139653"/>
              <a:gd name="connsiteY6" fmla="*/ 4137180 h 6656576"/>
              <a:gd name="connsiteX7" fmla="*/ 0 w 3139653"/>
              <a:gd name="connsiteY7" fmla="*/ 3555289 h 6656576"/>
              <a:gd name="connsiteX8" fmla="*/ 358086 w 3139653"/>
              <a:gd name="connsiteY8" fmla="*/ 3254753 h 6656576"/>
              <a:gd name="connsiteX9" fmla="*/ 1080654 w 3139653"/>
              <a:gd name="connsiteY9" fmla="*/ 3261147 h 6656576"/>
              <a:gd name="connsiteX10" fmla="*/ 1579417 w 3139653"/>
              <a:gd name="connsiteY10" fmla="*/ 2973399 h 6656576"/>
              <a:gd name="connsiteX11" fmla="*/ 1867166 w 3139653"/>
              <a:gd name="connsiteY11" fmla="*/ 2711228 h 6656576"/>
              <a:gd name="connsiteX12" fmla="*/ 1905532 w 3139653"/>
              <a:gd name="connsiteY12" fmla="*/ 2263619 h 6656576"/>
              <a:gd name="connsiteX13" fmla="*/ 1649757 w 3139653"/>
              <a:gd name="connsiteY13" fmla="*/ 2007843 h 6656576"/>
              <a:gd name="connsiteX14" fmla="*/ 1304458 w 3139653"/>
              <a:gd name="connsiteY14" fmla="*/ 1553840 h 6656576"/>
              <a:gd name="connsiteX15" fmla="*/ 991132 w 3139653"/>
              <a:gd name="connsiteY15" fmla="*/ 1119021 h 6656576"/>
              <a:gd name="connsiteX16" fmla="*/ 690595 w 3139653"/>
              <a:gd name="connsiteY16" fmla="*/ 537130 h 6656576"/>
              <a:gd name="connsiteX17" fmla="*/ 895216 w 3139653"/>
              <a:gd name="connsiteY17" fmla="*/ 95916 h 6656576"/>
              <a:gd name="connsiteX18" fmla="*/ 1445135 w 3139653"/>
              <a:gd name="connsiteY18" fmla="*/ 0 h 6656576"/>
              <a:gd name="connsiteX19" fmla="*/ 1745672 w 3139653"/>
              <a:gd name="connsiteY19" fmla="*/ 153466 h 6656576"/>
              <a:gd name="connsiteX20" fmla="*/ 1969476 w 3139653"/>
              <a:gd name="connsiteY20" fmla="*/ 511552 h 6656576"/>
              <a:gd name="connsiteX21" fmla="*/ 2225253 w 3139653"/>
              <a:gd name="connsiteY21" fmla="*/ 1214937 h 6656576"/>
              <a:gd name="connsiteX22" fmla="*/ 2666467 w 3139653"/>
              <a:gd name="connsiteY22" fmla="*/ 1899138 h 6656576"/>
              <a:gd name="connsiteX23" fmla="*/ 3139653 w 3139653"/>
              <a:gd name="connsiteY23" fmla="*/ 2282803 h 6656576"/>
              <a:gd name="connsiteX24" fmla="*/ 3133258 w 3139653"/>
              <a:gd name="connsiteY24" fmla="*/ 2544973 h 6656576"/>
              <a:gd name="connsiteX25" fmla="*/ 2724016 w 3139653"/>
              <a:gd name="connsiteY25" fmla="*/ 2941426 h 6656576"/>
              <a:gd name="connsiteX26" fmla="*/ 2084576 w 3139653"/>
              <a:gd name="connsiteY26" fmla="*/ 2915849 h 6656576"/>
              <a:gd name="connsiteX27" fmla="*/ 1886349 w 3139653"/>
              <a:gd name="connsiteY27" fmla="*/ 3178019 h 6656576"/>
              <a:gd name="connsiteX28" fmla="*/ 1515474 w 3139653"/>
              <a:gd name="connsiteY28" fmla="*/ 3561684 h 6656576"/>
              <a:gd name="connsiteX29" fmla="*/ 1176570 w 3139653"/>
              <a:gd name="connsiteY29" fmla="*/ 3651205 h 6656576"/>
              <a:gd name="connsiteX30" fmla="*/ 1010316 w 3139653"/>
              <a:gd name="connsiteY30" fmla="*/ 4079631 h 6656576"/>
              <a:gd name="connsiteX31" fmla="*/ 869639 w 3139653"/>
              <a:gd name="connsiteY31" fmla="*/ 4360984 h 6656576"/>
              <a:gd name="connsiteX32" fmla="*/ 1061471 w 3139653"/>
              <a:gd name="connsiteY32" fmla="*/ 4866143 h 6656576"/>
              <a:gd name="connsiteX33" fmla="*/ 1592207 w 3139653"/>
              <a:gd name="connsiteY33" fmla="*/ 5057975 h 6656576"/>
              <a:gd name="connsiteX34" fmla="*/ 2084576 w 3139653"/>
              <a:gd name="connsiteY34" fmla="*/ 5454428 h 6656576"/>
              <a:gd name="connsiteX35" fmla="*/ 1975871 w 3139653"/>
              <a:gd name="connsiteY35" fmla="*/ 5997952 h 6656576"/>
              <a:gd name="connsiteX36" fmla="*/ 1713700 w 3139653"/>
              <a:gd name="connsiteY36" fmla="*/ 6509505 h 6656576"/>
              <a:gd name="connsiteX37" fmla="*/ 1502685 w 3139653"/>
              <a:gd name="connsiteY37" fmla="*/ 6656576 h 6656576"/>
              <a:gd name="connsiteX0" fmla="*/ 1502685 w 3139653"/>
              <a:gd name="connsiteY0" fmla="*/ 6656576 h 6656576"/>
              <a:gd name="connsiteX1" fmla="*/ 1170176 w 3139653"/>
              <a:gd name="connsiteY1" fmla="*/ 6554266 h 6656576"/>
              <a:gd name="connsiteX2" fmla="*/ 933583 w 3139653"/>
              <a:gd name="connsiteY2" fmla="*/ 6023530 h 6656576"/>
              <a:gd name="connsiteX3" fmla="*/ 882427 w 3139653"/>
              <a:gd name="connsiteY3" fmla="*/ 5256201 h 6656576"/>
              <a:gd name="connsiteX4" fmla="*/ 837667 w 3139653"/>
              <a:gd name="connsiteY4" fmla="*/ 4846959 h 6656576"/>
              <a:gd name="connsiteX5" fmla="*/ 434819 w 3139653"/>
              <a:gd name="connsiteY5" fmla="*/ 4508056 h 6656576"/>
              <a:gd name="connsiteX6" fmla="*/ 63944 w 3139653"/>
              <a:gd name="connsiteY6" fmla="*/ 4137180 h 6656576"/>
              <a:gd name="connsiteX7" fmla="*/ 0 w 3139653"/>
              <a:gd name="connsiteY7" fmla="*/ 3555289 h 6656576"/>
              <a:gd name="connsiteX8" fmla="*/ 358086 w 3139653"/>
              <a:gd name="connsiteY8" fmla="*/ 3254753 h 6656576"/>
              <a:gd name="connsiteX9" fmla="*/ 1080654 w 3139653"/>
              <a:gd name="connsiteY9" fmla="*/ 3261147 h 6656576"/>
              <a:gd name="connsiteX10" fmla="*/ 1579417 w 3139653"/>
              <a:gd name="connsiteY10" fmla="*/ 2973399 h 6656576"/>
              <a:gd name="connsiteX11" fmla="*/ 1867166 w 3139653"/>
              <a:gd name="connsiteY11" fmla="*/ 2711228 h 6656576"/>
              <a:gd name="connsiteX12" fmla="*/ 1905532 w 3139653"/>
              <a:gd name="connsiteY12" fmla="*/ 2263619 h 6656576"/>
              <a:gd name="connsiteX13" fmla="*/ 1649757 w 3139653"/>
              <a:gd name="connsiteY13" fmla="*/ 2007843 h 6656576"/>
              <a:gd name="connsiteX14" fmla="*/ 1304458 w 3139653"/>
              <a:gd name="connsiteY14" fmla="*/ 1553840 h 6656576"/>
              <a:gd name="connsiteX15" fmla="*/ 1150992 w 3139653"/>
              <a:gd name="connsiteY15" fmla="*/ 1163782 h 6656576"/>
              <a:gd name="connsiteX16" fmla="*/ 690595 w 3139653"/>
              <a:gd name="connsiteY16" fmla="*/ 537130 h 6656576"/>
              <a:gd name="connsiteX17" fmla="*/ 895216 w 3139653"/>
              <a:gd name="connsiteY17" fmla="*/ 95916 h 6656576"/>
              <a:gd name="connsiteX18" fmla="*/ 1445135 w 3139653"/>
              <a:gd name="connsiteY18" fmla="*/ 0 h 6656576"/>
              <a:gd name="connsiteX19" fmla="*/ 1745672 w 3139653"/>
              <a:gd name="connsiteY19" fmla="*/ 153466 h 6656576"/>
              <a:gd name="connsiteX20" fmla="*/ 1969476 w 3139653"/>
              <a:gd name="connsiteY20" fmla="*/ 511552 h 6656576"/>
              <a:gd name="connsiteX21" fmla="*/ 2225253 w 3139653"/>
              <a:gd name="connsiteY21" fmla="*/ 1214937 h 6656576"/>
              <a:gd name="connsiteX22" fmla="*/ 2666467 w 3139653"/>
              <a:gd name="connsiteY22" fmla="*/ 1899138 h 6656576"/>
              <a:gd name="connsiteX23" fmla="*/ 3139653 w 3139653"/>
              <a:gd name="connsiteY23" fmla="*/ 2282803 h 6656576"/>
              <a:gd name="connsiteX24" fmla="*/ 3133258 w 3139653"/>
              <a:gd name="connsiteY24" fmla="*/ 2544973 h 6656576"/>
              <a:gd name="connsiteX25" fmla="*/ 2724016 w 3139653"/>
              <a:gd name="connsiteY25" fmla="*/ 2941426 h 6656576"/>
              <a:gd name="connsiteX26" fmla="*/ 2084576 w 3139653"/>
              <a:gd name="connsiteY26" fmla="*/ 2915849 h 6656576"/>
              <a:gd name="connsiteX27" fmla="*/ 1886349 w 3139653"/>
              <a:gd name="connsiteY27" fmla="*/ 3178019 h 6656576"/>
              <a:gd name="connsiteX28" fmla="*/ 1515474 w 3139653"/>
              <a:gd name="connsiteY28" fmla="*/ 3561684 h 6656576"/>
              <a:gd name="connsiteX29" fmla="*/ 1176570 w 3139653"/>
              <a:gd name="connsiteY29" fmla="*/ 3651205 h 6656576"/>
              <a:gd name="connsiteX30" fmla="*/ 1010316 w 3139653"/>
              <a:gd name="connsiteY30" fmla="*/ 4079631 h 6656576"/>
              <a:gd name="connsiteX31" fmla="*/ 869639 w 3139653"/>
              <a:gd name="connsiteY31" fmla="*/ 4360984 h 6656576"/>
              <a:gd name="connsiteX32" fmla="*/ 1061471 w 3139653"/>
              <a:gd name="connsiteY32" fmla="*/ 4866143 h 6656576"/>
              <a:gd name="connsiteX33" fmla="*/ 1592207 w 3139653"/>
              <a:gd name="connsiteY33" fmla="*/ 5057975 h 6656576"/>
              <a:gd name="connsiteX34" fmla="*/ 2084576 w 3139653"/>
              <a:gd name="connsiteY34" fmla="*/ 5454428 h 6656576"/>
              <a:gd name="connsiteX35" fmla="*/ 1975871 w 3139653"/>
              <a:gd name="connsiteY35" fmla="*/ 5997952 h 6656576"/>
              <a:gd name="connsiteX36" fmla="*/ 1713700 w 3139653"/>
              <a:gd name="connsiteY36" fmla="*/ 6509505 h 6656576"/>
              <a:gd name="connsiteX37" fmla="*/ 1502685 w 3139653"/>
              <a:gd name="connsiteY37" fmla="*/ 6656576 h 6656576"/>
              <a:gd name="connsiteX0" fmla="*/ 1502685 w 3139653"/>
              <a:gd name="connsiteY0" fmla="*/ 6656576 h 6656576"/>
              <a:gd name="connsiteX1" fmla="*/ 1170176 w 3139653"/>
              <a:gd name="connsiteY1" fmla="*/ 6554266 h 6656576"/>
              <a:gd name="connsiteX2" fmla="*/ 933583 w 3139653"/>
              <a:gd name="connsiteY2" fmla="*/ 6023530 h 6656576"/>
              <a:gd name="connsiteX3" fmla="*/ 882427 w 3139653"/>
              <a:gd name="connsiteY3" fmla="*/ 5256201 h 6656576"/>
              <a:gd name="connsiteX4" fmla="*/ 837667 w 3139653"/>
              <a:gd name="connsiteY4" fmla="*/ 4846959 h 6656576"/>
              <a:gd name="connsiteX5" fmla="*/ 434819 w 3139653"/>
              <a:gd name="connsiteY5" fmla="*/ 4508056 h 6656576"/>
              <a:gd name="connsiteX6" fmla="*/ 63944 w 3139653"/>
              <a:gd name="connsiteY6" fmla="*/ 4137180 h 6656576"/>
              <a:gd name="connsiteX7" fmla="*/ 0 w 3139653"/>
              <a:gd name="connsiteY7" fmla="*/ 3555289 h 6656576"/>
              <a:gd name="connsiteX8" fmla="*/ 358086 w 3139653"/>
              <a:gd name="connsiteY8" fmla="*/ 3254753 h 6656576"/>
              <a:gd name="connsiteX9" fmla="*/ 1080654 w 3139653"/>
              <a:gd name="connsiteY9" fmla="*/ 3261147 h 6656576"/>
              <a:gd name="connsiteX10" fmla="*/ 1579417 w 3139653"/>
              <a:gd name="connsiteY10" fmla="*/ 2973399 h 6656576"/>
              <a:gd name="connsiteX11" fmla="*/ 1867166 w 3139653"/>
              <a:gd name="connsiteY11" fmla="*/ 2711228 h 6656576"/>
              <a:gd name="connsiteX12" fmla="*/ 1905532 w 3139653"/>
              <a:gd name="connsiteY12" fmla="*/ 2263619 h 6656576"/>
              <a:gd name="connsiteX13" fmla="*/ 1649757 w 3139653"/>
              <a:gd name="connsiteY13" fmla="*/ 2007843 h 6656576"/>
              <a:gd name="connsiteX14" fmla="*/ 1304458 w 3139653"/>
              <a:gd name="connsiteY14" fmla="*/ 1553840 h 6656576"/>
              <a:gd name="connsiteX15" fmla="*/ 1150992 w 3139653"/>
              <a:gd name="connsiteY15" fmla="*/ 1163782 h 6656576"/>
              <a:gd name="connsiteX16" fmla="*/ 760933 w 3139653"/>
              <a:gd name="connsiteY16" fmla="*/ 537130 h 6656576"/>
              <a:gd name="connsiteX17" fmla="*/ 895216 w 3139653"/>
              <a:gd name="connsiteY17" fmla="*/ 95916 h 6656576"/>
              <a:gd name="connsiteX18" fmla="*/ 1445135 w 3139653"/>
              <a:gd name="connsiteY18" fmla="*/ 0 h 6656576"/>
              <a:gd name="connsiteX19" fmla="*/ 1745672 w 3139653"/>
              <a:gd name="connsiteY19" fmla="*/ 153466 h 6656576"/>
              <a:gd name="connsiteX20" fmla="*/ 1969476 w 3139653"/>
              <a:gd name="connsiteY20" fmla="*/ 511552 h 6656576"/>
              <a:gd name="connsiteX21" fmla="*/ 2225253 w 3139653"/>
              <a:gd name="connsiteY21" fmla="*/ 1214937 h 6656576"/>
              <a:gd name="connsiteX22" fmla="*/ 2666467 w 3139653"/>
              <a:gd name="connsiteY22" fmla="*/ 1899138 h 6656576"/>
              <a:gd name="connsiteX23" fmla="*/ 3139653 w 3139653"/>
              <a:gd name="connsiteY23" fmla="*/ 2282803 h 6656576"/>
              <a:gd name="connsiteX24" fmla="*/ 3133258 w 3139653"/>
              <a:gd name="connsiteY24" fmla="*/ 2544973 h 6656576"/>
              <a:gd name="connsiteX25" fmla="*/ 2724016 w 3139653"/>
              <a:gd name="connsiteY25" fmla="*/ 2941426 h 6656576"/>
              <a:gd name="connsiteX26" fmla="*/ 2084576 w 3139653"/>
              <a:gd name="connsiteY26" fmla="*/ 2915849 h 6656576"/>
              <a:gd name="connsiteX27" fmla="*/ 1886349 w 3139653"/>
              <a:gd name="connsiteY27" fmla="*/ 3178019 h 6656576"/>
              <a:gd name="connsiteX28" fmla="*/ 1515474 w 3139653"/>
              <a:gd name="connsiteY28" fmla="*/ 3561684 h 6656576"/>
              <a:gd name="connsiteX29" fmla="*/ 1176570 w 3139653"/>
              <a:gd name="connsiteY29" fmla="*/ 3651205 h 6656576"/>
              <a:gd name="connsiteX30" fmla="*/ 1010316 w 3139653"/>
              <a:gd name="connsiteY30" fmla="*/ 4079631 h 6656576"/>
              <a:gd name="connsiteX31" fmla="*/ 869639 w 3139653"/>
              <a:gd name="connsiteY31" fmla="*/ 4360984 h 6656576"/>
              <a:gd name="connsiteX32" fmla="*/ 1061471 w 3139653"/>
              <a:gd name="connsiteY32" fmla="*/ 4866143 h 6656576"/>
              <a:gd name="connsiteX33" fmla="*/ 1592207 w 3139653"/>
              <a:gd name="connsiteY33" fmla="*/ 5057975 h 6656576"/>
              <a:gd name="connsiteX34" fmla="*/ 2084576 w 3139653"/>
              <a:gd name="connsiteY34" fmla="*/ 5454428 h 6656576"/>
              <a:gd name="connsiteX35" fmla="*/ 1975871 w 3139653"/>
              <a:gd name="connsiteY35" fmla="*/ 5997952 h 6656576"/>
              <a:gd name="connsiteX36" fmla="*/ 1713700 w 3139653"/>
              <a:gd name="connsiteY36" fmla="*/ 6509505 h 6656576"/>
              <a:gd name="connsiteX37" fmla="*/ 1502685 w 3139653"/>
              <a:gd name="connsiteY37" fmla="*/ 6656576 h 6656576"/>
              <a:gd name="connsiteX0" fmla="*/ 1502685 w 3139653"/>
              <a:gd name="connsiteY0" fmla="*/ 6656576 h 6656576"/>
              <a:gd name="connsiteX1" fmla="*/ 1170176 w 3139653"/>
              <a:gd name="connsiteY1" fmla="*/ 6554266 h 6656576"/>
              <a:gd name="connsiteX2" fmla="*/ 933583 w 3139653"/>
              <a:gd name="connsiteY2" fmla="*/ 6023530 h 6656576"/>
              <a:gd name="connsiteX3" fmla="*/ 882427 w 3139653"/>
              <a:gd name="connsiteY3" fmla="*/ 5256201 h 6656576"/>
              <a:gd name="connsiteX4" fmla="*/ 837667 w 3139653"/>
              <a:gd name="connsiteY4" fmla="*/ 4846959 h 6656576"/>
              <a:gd name="connsiteX5" fmla="*/ 434819 w 3139653"/>
              <a:gd name="connsiteY5" fmla="*/ 4508056 h 6656576"/>
              <a:gd name="connsiteX6" fmla="*/ 63944 w 3139653"/>
              <a:gd name="connsiteY6" fmla="*/ 4137180 h 6656576"/>
              <a:gd name="connsiteX7" fmla="*/ 0 w 3139653"/>
              <a:gd name="connsiteY7" fmla="*/ 3555289 h 6656576"/>
              <a:gd name="connsiteX8" fmla="*/ 358086 w 3139653"/>
              <a:gd name="connsiteY8" fmla="*/ 3254753 h 6656576"/>
              <a:gd name="connsiteX9" fmla="*/ 1080654 w 3139653"/>
              <a:gd name="connsiteY9" fmla="*/ 3261147 h 6656576"/>
              <a:gd name="connsiteX10" fmla="*/ 1579417 w 3139653"/>
              <a:gd name="connsiteY10" fmla="*/ 2973399 h 6656576"/>
              <a:gd name="connsiteX11" fmla="*/ 1867166 w 3139653"/>
              <a:gd name="connsiteY11" fmla="*/ 2711228 h 6656576"/>
              <a:gd name="connsiteX12" fmla="*/ 1905532 w 3139653"/>
              <a:gd name="connsiteY12" fmla="*/ 2263619 h 6656576"/>
              <a:gd name="connsiteX13" fmla="*/ 1649757 w 3139653"/>
              <a:gd name="connsiteY13" fmla="*/ 2007843 h 6656576"/>
              <a:gd name="connsiteX14" fmla="*/ 1304458 w 3139653"/>
              <a:gd name="connsiteY14" fmla="*/ 1553840 h 6656576"/>
              <a:gd name="connsiteX15" fmla="*/ 1150992 w 3139653"/>
              <a:gd name="connsiteY15" fmla="*/ 1163782 h 6656576"/>
              <a:gd name="connsiteX16" fmla="*/ 965555 w 3139653"/>
              <a:gd name="connsiteY16" fmla="*/ 895217 h 6656576"/>
              <a:gd name="connsiteX17" fmla="*/ 760933 w 3139653"/>
              <a:gd name="connsiteY17" fmla="*/ 537130 h 6656576"/>
              <a:gd name="connsiteX18" fmla="*/ 895216 w 3139653"/>
              <a:gd name="connsiteY18" fmla="*/ 95916 h 6656576"/>
              <a:gd name="connsiteX19" fmla="*/ 1445135 w 3139653"/>
              <a:gd name="connsiteY19" fmla="*/ 0 h 6656576"/>
              <a:gd name="connsiteX20" fmla="*/ 1745672 w 3139653"/>
              <a:gd name="connsiteY20" fmla="*/ 153466 h 6656576"/>
              <a:gd name="connsiteX21" fmla="*/ 1969476 w 3139653"/>
              <a:gd name="connsiteY21" fmla="*/ 511552 h 6656576"/>
              <a:gd name="connsiteX22" fmla="*/ 2225253 w 3139653"/>
              <a:gd name="connsiteY22" fmla="*/ 1214937 h 6656576"/>
              <a:gd name="connsiteX23" fmla="*/ 2666467 w 3139653"/>
              <a:gd name="connsiteY23" fmla="*/ 1899138 h 6656576"/>
              <a:gd name="connsiteX24" fmla="*/ 3139653 w 3139653"/>
              <a:gd name="connsiteY24" fmla="*/ 2282803 h 6656576"/>
              <a:gd name="connsiteX25" fmla="*/ 3133258 w 3139653"/>
              <a:gd name="connsiteY25" fmla="*/ 2544973 h 6656576"/>
              <a:gd name="connsiteX26" fmla="*/ 2724016 w 3139653"/>
              <a:gd name="connsiteY26" fmla="*/ 2941426 h 6656576"/>
              <a:gd name="connsiteX27" fmla="*/ 2084576 w 3139653"/>
              <a:gd name="connsiteY27" fmla="*/ 2915849 h 6656576"/>
              <a:gd name="connsiteX28" fmla="*/ 1886349 w 3139653"/>
              <a:gd name="connsiteY28" fmla="*/ 3178019 h 6656576"/>
              <a:gd name="connsiteX29" fmla="*/ 1515474 w 3139653"/>
              <a:gd name="connsiteY29" fmla="*/ 3561684 h 6656576"/>
              <a:gd name="connsiteX30" fmla="*/ 1176570 w 3139653"/>
              <a:gd name="connsiteY30" fmla="*/ 3651205 h 6656576"/>
              <a:gd name="connsiteX31" fmla="*/ 1010316 w 3139653"/>
              <a:gd name="connsiteY31" fmla="*/ 4079631 h 6656576"/>
              <a:gd name="connsiteX32" fmla="*/ 869639 w 3139653"/>
              <a:gd name="connsiteY32" fmla="*/ 4360984 h 6656576"/>
              <a:gd name="connsiteX33" fmla="*/ 1061471 w 3139653"/>
              <a:gd name="connsiteY33" fmla="*/ 4866143 h 6656576"/>
              <a:gd name="connsiteX34" fmla="*/ 1592207 w 3139653"/>
              <a:gd name="connsiteY34" fmla="*/ 5057975 h 6656576"/>
              <a:gd name="connsiteX35" fmla="*/ 2084576 w 3139653"/>
              <a:gd name="connsiteY35" fmla="*/ 5454428 h 6656576"/>
              <a:gd name="connsiteX36" fmla="*/ 1975871 w 3139653"/>
              <a:gd name="connsiteY36" fmla="*/ 5997952 h 6656576"/>
              <a:gd name="connsiteX37" fmla="*/ 1713700 w 3139653"/>
              <a:gd name="connsiteY37" fmla="*/ 6509505 h 6656576"/>
              <a:gd name="connsiteX38" fmla="*/ 1502685 w 3139653"/>
              <a:gd name="connsiteY38" fmla="*/ 6656576 h 6656576"/>
              <a:gd name="connsiteX0" fmla="*/ 1502685 w 3139653"/>
              <a:gd name="connsiteY0" fmla="*/ 6656576 h 6656576"/>
              <a:gd name="connsiteX1" fmla="*/ 1170176 w 3139653"/>
              <a:gd name="connsiteY1" fmla="*/ 6554266 h 6656576"/>
              <a:gd name="connsiteX2" fmla="*/ 933583 w 3139653"/>
              <a:gd name="connsiteY2" fmla="*/ 6023530 h 6656576"/>
              <a:gd name="connsiteX3" fmla="*/ 882427 w 3139653"/>
              <a:gd name="connsiteY3" fmla="*/ 5256201 h 6656576"/>
              <a:gd name="connsiteX4" fmla="*/ 837667 w 3139653"/>
              <a:gd name="connsiteY4" fmla="*/ 4846959 h 6656576"/>
              <a:gd name="connsiteX5" fmla="*/ 434819 w 3139653"/>
              <a:gd name="connsiteY5" fmla="*/ 4508056 h 6656576"/>
              <a:gd name="connsiteX6" fmla="*/ 63944 w 3139653"/>
              <a:gd name="connsiteY6" fmla="*/ 4137180 h 6656576"/>
              <a:gd name="connsiteX7" fmla="*/ 0 w 3139653"/>
              <a:gd name="connsiteY7" fmla="*/ 3555289 h 6656576"/>
              <a:gd name="connsiteX8" fmla="*/ 358086 w 3139653"/>
              <a:gd name="connsiteY8" fmla="*/ 3254753 h 6656576"/>
              <a:gd name="connsiteX9" fmla="*/ 1080654 w 3139653"/>
              <a:gd name="connsiteY9" fmla="*/ 3261147 h 6656576"/>
              <a:gd name="connsiteX10" fmla="*/ 1579417 w 3139653"/>
              <a:gd name="connsiteY10" fmla="*/ 2973399 h 6656576"/>
              <a:gd name="connsiteX11" fmla="*/ 1867166 w 3139653"/>
              <a:gd name="connsiteY11" fmla="*/ 2711228 h 6656576"/>
              <a:gd name="connsiteX12" fmla="*/ 1905532 w 3139653"/>
              <a:gd name="connsiteY12" fmla="*/ 2263619 h 6656576"/>
              <a:gd name="connsiteX13" fmla="*/ 1649757 w 3139653"/>
              <a:gd name="connsiteY13" fmla="*/ 2007843 h 6656576"/>
              <a:gd name="connsiteX14" fmla="*/ 1304458 w 3139653"/>
              <a:gd name="connsiteY14" fmla="*/ 1553840 h 6656576"/>
              <a:gd name="connsiteX15" fmla="*/ 1150992 w 3139653"/>
              <a:gd name="connsiteY15" fmla="*/ 1163782 h 6656576"/>
              <a:gd name="connsiteX16" fmla="*/ 914400 w 3139653"/>
              <a:gd name="connsiteY16" fmla="*/ 908006 h 6656576"/>
              <a:gd name="connsiteX17" fmla="*/ 760933 w 3139653"/>
              <a:gd name="connsiteY17" fmla="*/ 537130 h 6656576"/>
              <a:gd name="connsiteX18" fmla="*/ 895216 w 3139653"/>
              <a:gd name="connsiteY18" fmla="*/ 95916 h 6656576"/>
              <a:gd name="connsiteX19" fmla="*/ 1445135 w 3139653"/>
              <a:gd name="connsiteY19" fmla="*/ 0 h 6656576"/>
              <a:gd name="connsiteX20" fmla="*/ 1745672 w 3139653"/>
              <a:gd name="connsiteY20" fmla="*/ 153466 h 6656576"/>
              <a:gd name="connsiteX21" fmla="*/ 1969476 w 3139653"/>
              <a:gd name="connsiteY21" fmla="*/ 511552 h 6656576"/>
              <a:gd name="connsiteX22" fmla="*/ 2225253 w 3139653"/>
              <a:gd name="connsiteY22" fmla="*/ 1214937 h 6656576"/>
              <a:gd name="connsiteX23" fmla="*/ 2666467 w 3139653"/>
              <a:gd name="connsiteY23" fmla="*/ 1899138 h 6656576"/>
              <a:gd name="connsiteX24" fmla="*/ 3139653 w 3139653"/>
              <a:gd name="connsiteY24" fmla="*/ 2282803 h 6656576"/>
              <a:gd name="connsiteX25" fmla="*/ 3133258 w 3139653"/>
              <a:gd name="connsiteY25" fmla="*/ 2544973 h 6656576"/>
              <a:gd name="connsiteX26" fmla="*/ 2724016 w 3139653"/>
              <a:gd name="connsiteY26" fmla="*/ 2941426 h 6656576"/>
              <a:gd name="connsiteX27" fmla="*/ 2084576 w 3139653"/>
              <a:gd name="connsiteY27" fmla="*/ 2915849 h 6656576"/>
              <a:gd name="connsiteX28" fmla="*/ 1886349 w 3139653"/>
              <a:gd name="connsiteY28" fmla="*/ 3178019 h 6656576"/>
              <a:gd name="connsiteX29" fmla="*/ 1515474 w 3139653"/>
              <a:gd name="connsiteY29" fmla="*/ 3561684 h 6656576"/>
              <a:gd name="connsiteX30" fmla="*/ 1176570 w 3139653"/>
              <a:gd name="connsiteY30" fmla="*/ 3651205 h 6656576"/>
              <a:gd name="connsiteX31" fmla="*/ 1010316 w 3139653"/>
              <a:gd name="connsiteY31" fmla="*/ 4079631 h 6656576"/>
              <a:gd name="connsiteX32" fmla="*/ 869639 w 3139653"/>
              <a:gd name="connsiteY32" fmla="*/ 4360984 h 6656576"/>
              <a:gd name="connsiteX33" fmla="*/ 1061471 w 3139653"/>
              <a:gd name="connsiteY33" fmla="*/ 4866143 h 6656576"/>
              <a:gd name="connsiteX34" fmla="*/ 1592207 w 3139653"/>
              <a:gd name="connsiteY34" fmla="*/ 5057975 h 6656576"/>
              <a:gd name="connsiteX35" fmla="*/ 2084576 w 3139653"/>
              <a:gd name="connsiteY35" fmla="*/ 5454428 h 6656576"/>
              <a:gd name="connsiteX36" fmla="*/ 1975871 w 3139653"/>
              <a:gd name="connsiteY36" fmla="*/ 5997952 h 6656576"/>
              <a:gd name="connsiteX37" fmla="*/ 1713700 w 3139653"/>
              <a:gd name="connsiteY37" fmla="*/ 6509505 h 6656576"/>
              <a:gd name="connsiteX38" fmla="*/ 1502685 w 3139653"/>
              <a:gd name="connsiteY38" fmla="*/ 6656576 h 6656576"/>
              <a:gd name="connsiteX0" fmla="*/ 1502685 w 3139653"/>
              <a:gd name="connsiteY0" fmla="*/ 6656576 h 6656576"/>
              <a:gd name="connsiteX1" fmla="*/ 1170176 w 3139653"/>
              <a:gd name="connsiteY1" fmla="*/ 6554266 h 6656576"/>
              <a:gd name="connsiteX2" fmla="*/ 933583 w 3139653"/>
              <a:gd name="connsiteY2" fmla="*/ 6023530 h 6656576"/>
              <a:gd name="connsiteX3" fmla="*/ 882427 w 3139653"/>
              <a:gd name="connsiteY3" fmla="*/ 5256201 h 6656576"/>
              <a:gd name="connsiteX4" fmla="*/ 837667 w 3139653"/>
              <a:gd name="connsiteY4" fmla="*/ 4846959 h 6656576"/>
              <a:gd name="connsiteX5" fmla="*/ 434819 w 3139653"/>
              <a:gd name="connsiteY5" fmla="*/ 4508056 h 6656576"/>
              <a:gd name="connsiteX6" fmla="*/ 63944 w 3139653"/>
              <a:gd name="connsiteY6" fmla="*/ 4137180 h 6656576"/>
              <a:gd name="connsiteX7" fmla="*/ 0 w 3139653"/>
              <a:gd name="connsiteY7" fmla="*/ 3555289 h 6656576"/>
              <a:gd name="connsiteX8" fmla="*/ 358086 w 3139653"/>
              <a:gd name="connsiteY8" fmla="*/ 3254753 h 6656576"/>
              <a:gd name="connsiteX9" fmla="*/ 1080654 w 3139653"/>
              <a:gd name="connsiteY9" fmla="*/ 3261147 h 6656576"/>
              <a:gd name="connsiteX10" fmla="*/ 1579417 w 3139653"/>
              <a:gd name="connsiteY10" fmla="*/ 2973399 h 6656576"/>
              <a:gd name="connsiteX11" fmla="*/ 1867166 w 3139653"/>
              <a:gd name="connsiteY11" fmla="*/ 2711228 h 6656576"/>
              <a:gd name="connsiteX12" fmla="*/ 1905532 w 3139653"/>
              <a:gd name="connsiteY12" fmla="*/ 2263619 h 6656576"/>
              <a:gd name="connsiteX13" fmla="*/ 1649757 w 3139653"/>
              <a:gd name="connsiteY13" fmla="*/ 2007843 h 6656576"/>
              <a:gd name="connsiteX14" fmla="*/ 1304458 w 3139653"/>
              <a:gd name="connsiteY14" fmla="*/ 1553840 h 6656576"/>
              <a:gd name="connsiteX15" fmla="*/ 1150992 w 3139653"/>
              <a:gd name="connsiteY15" fmla="*/ 1163782 h 6656576"/>
              <a:gd name="connsiteX16" fmla="*/ 914400 w 3139653"/>
              <a:gd name="connsiteY16" fmla="*/ 908006 h 6656576"/>
              <a:gd name="connsiteX17" fmla="*/ 760933 w 3139653"/>
              <a:gd name="connsiteY17" fmla="*/ 537130 h 6656576"/>
              <a:gd name="connsiteX18" fmla="*/ 965554 w 3139653"/>
              <a:gd name="connsiteY18" fmla="*/ 159860 h 6656576"/>
              <a:gd name="connsiteX19" fmla="*/ 1445135 w 3139653"/>
              <a:gd name="connsiteY19" fmla="*/ 0 h 6656576"/>
              <a:gd name="connsiteX20" fmla="*/ 1745672 w 3139653"/>
              <a:gd name="connsiteY20" fmla="*/ 153466 h 6656576"/>
              <a:gd name="connsiteX21" fmla="*/ 1969476 w 3139653"/>
              <a:gd name="connsiteY21" fmla="*/ 511552 h 6656576"/>
              <a:gd name="connsiteX22" fmla="*/ 2225253 w 3139653"/>
              <a:gd name="connsiteY22" fmla="*/ 1214937 h 6656576"/>
              <a:gd name="connsiteX23" fmla="*/ 2666467 w 3139653"/>
              <a:gd name="connsiteY23" fmla="*/ 1899138 h 6656576"/>
              <a:gd name="connsiteX24" fmla="*/ 3139653 w 3139653"/>
              <a:gd name="connsiteY24" fmla="*/ 2282803 h 6656576"/>
              <a:gd name="connsiteX25" fmla="*/ 3133258 w 3139653"/>
              <a:gd name="connsiteY25" fmla="*/ 2544973 h 6656576"/>
              <a:gd name="connsiteX26" fmla="*/ 2724016 w 3139653"/>
              <a:gd name="connsiteY26" fmla="*/ 2941426 h 6656576"/>
              <a:gd name="connsiteX27" fmla="*/ 2084576 w 3139653"/>
              <a:gd name="connsiteY27" fmla="*/ 2915849 h 6656576"/>
              <a:gd name="connsiteX28" fmla="*/ 1886349 w 3139653"/>
              <a:gd name="connsiteY28" fmla="*/ 3178019 h 6656576"/>
              <a:gd name="connsiteX29" fmla="*/ 1515474 w 3139653"/>
              <a:gd name="connsiteY29" fmla="*/ 3561684 h 6656576"/>
              <a:gd name="connsiteX30" fmla="*/ 1176570 w 3139653"/>
              <a:gd name="connsiteY30" fmla="*/ 3651205 h 6656576"/>
              <a:gd name="connsiteX31" fmla="*/ 1010316 w 3139653"/>
              <a:gd name="connsiteY31" fmla="*/ 4079631 h 6656576"/>
              <a:gd name="connsiteX32" fmla="*/ 869639 w 3139653"/>
              <a:gd name="connsiteY32" fmla="*/ 4360984 h 6656576"/>
              <a:gd name="connsiteX33" fmla="*/ 1061471 w 3139653"/>
              <a:gd name="connsiteY33" fmla="*/ 4866143 h 6656576"/>
              <a:gd name="connsiteX34" fmla="*/ 1592207 w 3139653"/>
              <a:gd name="connsiteY34" fmla="*/ 5057975 h 6656576"/>
              <a:gd name="connsiteX35" fmla="*/ 2084576 w 3139653"/>
              <a:gd name="connsiteY35" fmla="*/ 5454428 h 6656576"/>
              <a:gd name="connsiteX36" fmla="*/ 1975871 w 3139653"/>
              <a:gd name="connsiteY36" fmla="*/ 5997952 h 6656576"/>
              <a:gd name="connsiteX37" fmla="*/ 1713700 w 3139653"/>
              <a:gd name="connsiteY37" fmla="*/ 6509505 h 6656576"/>
              <a:gd name="connsiteX38" fmla="*/ 1502685 w 3139653"/>
              <a:gd name="connsiteY38" fmla="*/ 6656576 h 6656576"/>
              <a:gd name="connsiteX0" fmla="*/ 1502685 w 3139653"/>
              <a:gd name="connsiteY0" fmla="*/ 6605420 h 6605420"/>
              <a:gd name="connsiteX1" fmla="*/ 1170176 w 3139653"/>
              <a:gd name="connsiteY1" fmla="*/ 6503110 h 6605420"/>
              <a:gd name="connsiteX2" fmla="*/ 933583 w 3139653"/>
              <a:gd name="connsiteY2" fmla="*/ 5972374 h 6605420"/>
              <a:gd name="connsiteX3" fmla="*/ 882427 w 3139653"/>
              <a:gd name="connsiteY3" fmla="*/ 5205045 h 6605420"/>
              <a:gd name="connsiteX4" fmla="*/ 837667 w 3139653"/>
              <a:gd name="connsiteY4" fmla="*/ 4795803 h 6605420"/>
              <a:gd name="connsiteX5" fmla="*/ 434819 w 3139653"/>
              <a:gd name="connsiteY5" fmla="*/ 4456900 h 6605420"/>
              <a:gd name="connsiteX6" fmla="*/ 63944 w 3139653"/>
              <a:gd name="connsiteY6" fmla="*/ 4086024 h 6605420"/>
              <a:gd name="connsiteX7" fmla="*/ 0 w 3139653"/>
              <a:gd name="connsiteY7" fmla="*/ 3504133 h 6605420"/>
              <a:gd name="connsiteX8" fmla="*/ 358086 w 3139653"/>
              <a:gd name="connsiteY8" fmla="*/ 3203597 h 6605420"/>
              <a:gd name="connsiteX9" fmla="*/ 1080654 w 3139653"/>
              <a:gd name="connsiteY9" fmla="*/ 3209991 h 6605420"/>
              <a:gd name="connsiteX10" fmla="*/ 1579417 w 3139653"/>
              <a:gd name="connsiteY10" fmla="*/ 2922243 h 6605420"/>
              <a:gd name="connsiteX11" fmla="*/ 1867166 w 3139653"/>
              <a:gd name="connsiteY11" fmla="*/ 2660072 h 6605420"/>
              <a:gd name="connsiteX12" fmla="*/ 1905532 w 3139653"/>
              <a:gd name="connsiteY12" fmla="*/ 2212463 h 6605420"/>
              <a:gd name="connsiteX13" fmla="*/ 1649757 w 3139653"/>
              <a:gd name="connsiteY13" fmla="*/ 1956687 h 6605420"/>
              <a:gd name="connsiteX14" fmla="*/ 1304458 w 3139653"/>
              <a:gd name="connsiteY14" fmla="*/ 1502684 h 6605420"/>
              <a:gd name="connsiteX15" fmla="*/ 1150992 w 3139653"/>
              <a:gd name="connsiteY15" fmla="*/ 1112626 h 6605420"/>
              <a:gd name="connsiteX16" fmla="*/ 914400 w 3139653"/>
              <a:gd name="connsiteY16" fmla="*/ 856850 h 6605420"/>
              <a:gd name="connsiteX17" fmla="*/ 760933 w 3139653"/>
              <a:gd name="connsiteY17" fmla="*/ 485974 h 6605420"/>
              <a:gd name="connsiteX18" fmla="*/ 965554 w 3139653"/>
              <a:gd name="connsiteY18" fmla="*/ 108704 h 6605420"/>
              <a:gd name="connsiteX19" fmla="*/ 1445135 w 3139653"/>
              <a:gd name="connsiteY19" fmla="*/ 0 h 6605420"/>
              <a:gd name="connsiteX20" fmla="*/ 1745672 w 3139653"/>
              <a:gd name="connsiteY20" fmla="*/ 102310 h 6605420"/>
              <a:gd name="connsiteX21" fmla="*/ 1969476 w 3139653"/>
              <a:gd name="connsiteY21" fmla="*/ 460396 h 6605420"/>
              <a:gd name="connsiteX22" fmla="*/ 2225253 w 3139653"/>
              <a:gd name="connsiteY22" fmla="*/ 1163781 h 6605420"/>
              <a:gd name="connsiteX23" fmla="*/ 2666467 w 3139653"/>
              <a:gd name="connsiteY23" fmla="*/ 1847982 h 6605420"/>
              <a:gd name="connsiteX24" fmla="*/ 3139653 w 3139653"/>
              <a:gd name="connsiteY24" fmla="*/ 2231647 h 6605420"/>
              <a:gd name="connsiteX25" fmla="*/ 3133258 w 3139653"/>
              <a:gd name="connsiteY25" fmla="*/ 2493817 h 6605420"/>
              <a:gd name="connsiteX26" fmla="*/ 2724016 w 3139653"/>
              <a:gd name="connsiteY26" fmla="*/ 2890270 h 6605420"/>
              <a:gd name="connsiteX27" fmla="*/ 2084576 w 3139653"/>
              <a:gd name="connsiteY27" fmla="*/ 2864693 h 6605420"/>
              <a:gd name="connsiteX28" fmla="*/ 1886349 w 3139653"/>
              <a:gd name="connsiteY28" fmla="*/ 3126863 h 6605420"/>
              <a:gd name="connsiteX29" fmla="*/ 1515474 w 3139653"/>
              <a:gd name="connsiteY29" fmla="*/ 3510528 h 6605420"/>
              <a:gd name="connsiteX30" fmla="*/ 1176570 w 3139653"/>
              <a:gd name="connsiteY30" fmla="*/ 3600049 h 6605420"/>
              <a:gd name="connsiteX31" fmla="*/ 1010316 w 3139653"/>
              <a:gd name="connsiteY31" fmla="*/ 4028475 h 6605420"/>
              <a:gd name="connsiteX32" fmla="*/ 869639 w 3139653"/>
              <a:gd name="connsiteY32" fmla="*/ 4309828 h 6605420"/>
              <a:gd name="connsiteX33" fmla="*/ 1061471 w 3139653"/>
              <a:gd name="connsiteY33" fmla="*/ 4814987 h 6605420"/>
              <a:gd name="connsiteX34" fmla="*/ 1592207 w 3139653"/>
              <a:gd name="connsiteY34" fmla="*/ 5006819 h 6605420"/>
              <a:gd name="connsiteX35" fmla="*/ 2084576 w 3139653"/>
              <a:gd name="connsiteY35" fmla="*/ 5403272 h 6605420"/>
              <a:gd name="connsiteX36" fmla="*/ 1975871 w 3139653"/>
              <a:gd name="connsiteY36" fmla="*/ 5946796 h 6605420"/>
              <a:gd name="connsiteX37" fmla="*/ 1713700 w 3139653"/>
              <a:gd name="connsiteY37" fmla="*/ 6458349 h 6605420"/>
              <a:gd name="connsiteX38" fmla="*/ 1502685 w 3139653"/>
              <a:gd name="connsiteY38" fmla="*/ 6605420 h 6605420"/>
              <a:gd name="connsiteX0" fmla="*/ 1502685 w 3139653"/>
              <a:gd name="connsiteY0" fmla="*/ 6605420 h 6605420"/>
              <a:gd name="connsiteX1" fmla="*/ 1170176 w 3139653"/>
              <a:gd name="connsiteY1" fmla="*/ 6503110 h 6605420"/>
              <a:gd name="connsiteX2" fmla="*/ 933583 w 3139653"/>
              <a:gd name="connsiteY2" fmla="*/ 5972374 h 6605420"/>
              <a:gd name="connsiteX3" fmla="*/ 882427 w 3139653"/>
              <a:gd name="connsiteY3" fmla="*/ 5205045 h 6605420"/>
              <a:gd name="connsiteX4" fmla="*/ 837667 w 3139653"/>
              <a:gd name="connsiteY4" fmla="*/ 4795803 h 6605420"/>
              <a:gd name="connsiteX5" fmla="*/ 434819 w 3139653"/>
              <a:gd name="connsiteY5" fmla="*/ 4456900 h 6605420"/>
              <a:gd name="connsiteX6" fmla="*/ 63944 w 3139653"/>
              <a:gd name="connsiteY6" fmla="*/ 4086024 h 6605420"/>
              <a:gd name="connsiteX7" fmla="*/ 0 w 3139653"/>
              <a:gd name="connsiteY7" fmla="*/ 3504133 h 6605420"/>
              <a:gd name="connsiteX8" fmla="*/ 358086 w 3139653"/>
              <a:gd name="connsiteY8" fmla="*/ 3203597 h 6605420"/>
              <a:gd name="connsiteX9" fmla="*/ 1080654 w 3139653"/>
              <a:gd name="connsiteY9" fmla="*/ 3209991 h 6605420"/>
              <a:gd name="connsiteX10" fmla="*/ 1579417 w 3139653"/>
              <a:gd name="connsiteY10" fmla="*/ 2922243 h 6605420"/>
              <a:gd name="connsiteX11" fmla="*/ 1867166 w 3139653"/>
              <a:gd name="connsiteY11" fmla="*/ 2660072 h 6605420"/>
              <a:gd name="connsiteX12" fmla="*/ 1905532 w 3139653"/>
              <a:gd name="connsiteY12" fmla="*/ 2212463 h 6605420"/>
              <a:gd name="connsiteX13" fmla="*/ 1649757 w 3139653"/>
              <a:gd name="connsiteY13" fmla="*/ 1956687 h 6605420"/>
              <a:gd name="connsiteX14" fmla="*/ 1304458 w 3139653"/>
              <a:gd name="connsiteY14" fmla="*/ 1502684 h 6605420"/>
              <a:gd name="connsiteX15" fmla="*/ 1150992 w 3139653"/>
              <a:gd name="connsiteY15" fmla="*/ 1112626 h 6605420"/>
              <a:gd name="connsiteX16" fmla="*/ 914400 w 3139653"/>
              <a:gd name="connsiteY16" fmla="*/ 856850 h 6605420"/>
              <a:gd name="connsiteX17" fmla="*/ 760933 w 3139653"/>
              <a:gd name="connsiteY17" fmla="*/ 485974 h 6605420"/>
              <a:gd name="connsiteX18" fmla="*/ 965554 w 3139653"/>
              <a:gd name="connsiteY18" fmla="*/ 108704 h 6605420"/>
              <a:gd name="connsiteX19" fmla="*/ 1445135 w 3139653"/>
              <a:gd name="connsiteY19" fmla="*/ 0 h 6605420"/>
              <a:gd name="connsiteX20" fmla="*/ 1739277 w 3139653"/>
              <a:gd name="connsiteY20" fmla="*/ 147071 h 6605420"/>
              <a:gd name="connsiteX21" fmla="*/ 1969476 w 3139653"/>
              <a:gd name="connsiteY21" fmla="*/ 460396 h 6605420"/>
              <a:gd name="connsiteX22" fmla="*/ 2225253 w 3139653"/>
              <a:gd name="connsiteY22" fmla="*/ 1163781 h 6605420"/>
              <a:gd name="connsiteX23" fmla="*/ 2666467 w 3139653"/>
              <a:gd name="connsiteY23" fmla="*/ 1847982 h 6605420"/>
              <a:gd name="connsiteX24" fmla="*/ 3139653 w 3139653"/>
              <a:gd name="connsiteY24" fmla="*/ 2231647 h 6605420"/>
              <a:gd name="connsiteX25" fmla="*/ 3133258 w 3139653"/>
              <a:gd name="connsiteY25" fmla="*/ 2493817 h 6605420"/>
              <a:gd name="connsiteX26" fmla="*/ 2724016 w 3139653"/>
              <a:gd name="connsiteY26" fmla="*/ 2890270 h 6605420"/>
              <a:gd name="connsiteX27" fmla="*/ 2084576 w 3139653"/>
              <a:gd name="connsiteY27" fmla="*/ 2864693 h 6605420"/>
              <a:gd name="connsiteX28" fmla="*/ 1886349 w 3139653"/>
              <a:gd name="connsiteY28" fmla="*/ 3126863 h 6605420"/>
              <a:gd name="connsiteX29" fmla="*/ 1515474 w 3139653"/>
              <a:gd name="connsiteY29" fmla="*/ 3510528 h 6605420"/>
              <a:gd name="connsiteX30" fmla="*/ 1176570 w 3139653"/>
              <a:gd name="connsiteY30" fmla="*/ 3600049 h 6605420"/>
              <a:gd name="connsiteX31" fmla="*/ 1010316 w 3139653"/>
              <a:gd name="connsiteY31" fmla="*/ 4028475 h 6605420"/>
              <a:gd name="connsiteX32" fmla="*/ 869639 w 3139653"/>
              <a:gd name="connsiteY32" fmla="*/ 4309828 h 6605420"/>
              <a:gd name="connsiteX33" fmla="*/ 1061471 w 3139653"/>
              <a:gd name="connsiteY33" fmla="*/ 4814987 h 6605420"/>
              <a:gd name="connsiteX34" fmla="*/ 1592207 w 3139653"/>
              <a:gd name="connsiteY34" fmla="*/ 5006819 h 6605420"/>
              <a:gd name="connsiteX35" fmla="*/ 2084576 w 3139653"/>
              <a:gd name="connsiteY35" fmla="*/ 5403272 h 6605420"/>
              <a:gd name="connsiteX36" fmla="*/ 1975871 w 3139653"/>
              <a:gd name="connsiteY36" fmla="*/ 5946796 h 6605420"/>
              <a:gd name="connsiteX37" fmla="*/ 1713700 w 3139653"/>
              <a:gd name="connsiteY37" fmla="*/ 6458349 h 6605420"/>
              <a:gd name="connsiteX38" fmla="*/ 1502685 w 3139653"/>
              <a:gd name="connsiteY38" fmla="*/ 6605420 h 6605420"/>
              <a:gd name="connsiteX0" fmla="*/ 1502685 w 3139653"/>
              <a:gd name="connsiteY0" fmla="*/ 6605420 h 6605420"/>
              <a:gd name="connsiteX1" fmla="*/ 1170176 w 3139653"/>
              <a:gd name="connsiteY1" fmla="*/ 6503110 h 6605420"/>
              <a:gd name="connsiteX2" fmla="*/ 933583 w 3139653"/>
              <a:gd name="connsiteY2" fmla="*/ 5972374 h 6605420"/>
              <a:gd name="connsiteX3" fmla="*/ 882427 w 3139653"/>
              <a:gd name="connsiteY3" fmla="*/ 5205045 h 6605420"/>
              <a:gd name="connsiteX4" fmla="*/ 837667 w 3139653"/>
              <a:gd name="connsiteY4" fmla="*/ 4795803 h 6605420"/>
              <a:gd name="connsiteX5" fmla="*/ 434819 w 3139653"/>
              <a:gd name="connsiteY5" fmla="*/ 4456900 h 6605420"/>
              <a:gd name="connsiteX6" fmla="*/ 63944 w 3139653"/>
              <a:gd name="connsiteY6" fmla="*/ 4086024 h 6605420"/>
              <a:gd name="connsiteX7" fmla="*/ 0 w 3139653"/>
              <a:gd name="connsiteY7" fmla="*/ 3504133 h 6605420"/>
              <a:gd name="connsiteX8" fmla="*/ 358086 w 3139653"/>
              <a:gd name="connsiteY8" fmla="*/ 3203597 h 6605420"/>
              <a:gd name="connsiteX9" fmla="*/ 1080654 w 3139653"/>
              <a:gd name="connsiteY9" fmla="*/ 3209991 h 6605420"/>
              <a:gd name="connsiteX10" fmla="*/ 1579417 w 3139653"/>
              <a:gd name="connsiteY10" fmla="*/ 2922243 h 6605420"/>
              <a:gd name="connsiteX11" fmla="*/ 1867166 w 3139653"/>
              <a:gd name="connsiteY11" fmla="*/ 2660072 h 6605420"/>
              <a:gd name="connsiteX12" fmla="*/ 1905532 w 3139653"/>
              <a:gd name="connsiteY12" fmla="*/ 2212463 h 6605420"/>
              <a:gd name="connsiteX13" fmla="*/ 1649757 w 3139653"/>
              <a:gd name="connsiteY13" fmla="*/ 1956687 h 6605420"/>
              <a:gd name="connsiteX14" fmla="*/ 1304458 w 3139653"/>
              <a:gd name="connsiteY14" fmla="*/ 1502684 h 6605420"/>
              <a:gd name="connsiteX15" fmla="*/ 1150992 w 3139653"/>
              <a:gd name="connsiteY15" fmla="*/ 1112626 h 6605420"/>
              <a:gd name="connsiteX16" fmla="*/ 914400 w 3139653"/>
              <a:gd name="connsiteY16" fmla="*/ 856850 h 6605420"/>
              <a:gd name="connsiteX17" fmla="*/ 760933 w 3139653"/>
              <a:gd name="connsiteY17" fmla="*/ 485974 h 6605420"/>
              <a:gd name="connsiteX18" fmla="*/ 965554 w 3139653"/>
              <a:gd name="connsiteY18" fmla="*/ 108704 h 6605420"/>
              <a:gd name="connsiteX19" fmla="*/ 1445135 w 3139653"/>
              <a:gd name="connsiteY19" fmla="*/ 0 h 6605420"/>
              <a:gd name="connsiteX20" fmla="*/ 1739277 w 3139653"/>
              <a:gd name="connsiteY20" fmla="*/ 147071 h 6605420"/>
              <a:gd name="connsiteX21" fmla="*/ 1937504 w 3139653"/>
              <a:gd name="connsiteY21" fmla="*/ 530734 h 6605420"/>
              <a:gd name="connsiteX22" fmla="*/ 2225253 w 3139653"/>
              <a:gd name="connsiteY22" fmla="*/ 1163781 h 6605420"/>
              <a:gd name="connsiteX23" fmla="*/ 2666467 w 3139653"/>
              <a:gd name="connsiteY23" fmla="*/ 1847982 h 6605420"/>
              <a:gd name="connsiteX24" fmla="*/ 3139653 w 3139653"/>
              <a:gd name="connsiteY24" fmla="*/ 2231647 h 6605420"/>
              <a:gd name="connsiteX25" fmla="*/ 3133258 w 3139653"/>
              <a:gd name="connsiteY25" fmla="*/ 2493817 h 6605420"/>
              <a:gd name="connsiteX26" fmla="*/ 2724016 w 3139653"/>
              <a:gd name="connsiteY26" fmla="*/ 2890270 h 6605420"/>
              <a:gd name="connsiteX27" fmla="*/ 2084576 w 3139653"/>
              <a:gd name="connsiteY27" fmla="*/ 2864693 h 6605420"/>
              <a:gd name="connsiteX28" fmla="*/ 1886349 w 3139653"/>
              <a:gd name="connsiteY28" fmla="*/ 3126863 h 6605420"/>
              <a:gd name="connsiteX29" fmla="*/ 1515474 w 3139653"/>
              <a:gd name="connsiteY29" fmla="*/ 3510528 h 6605420"/>
              <a:gd name="connsiteX30" fmla="*/ 1176570 w 3139653"/>
              <a:gd name="connsiteY30" fmla="*/ 3600049 h 6605420"/>
              <a:gd name="connsiteX31" fmla="*/ 1010316 w 3139653"/>
              <a:gd name="connsiteY31" fmla="*/ 4028475 h 6605420"/>
              <a:gd name="connsiteX32" fmla="*/ 869639 w 3139653"/>
              <a:gd name="connsiteY32" fmla="*/ 4309828 h 6605420"/>
              <a:gd name="connsiteX33" fmla="*/ 1061471 w 3139653"/>
              <a:gd name="connsiteY33" fmla="*/ 4814987 h 6605420"/>
              <a:gd name="connsiteX34" fmla="*/ 1592207 w 3139653"/>
              <a:gd name="connsiteY34" fmla="*/ 5006819 h 6605420"/>
              <a:gd name="connsiteX35" fmla="*/ 2084576 w 3139653"/>
              <a:gd name="connsiteY35" fmla="*/ 5403272 h 6605420"/>
              <a:gd name="connsiteX36" fmla="*/ 1975871 w 3139653"/>
              <a:gd name="connsiteY36" fmla="*/ 5946796 h 6605420"/>
              <a:gd name="connsiteX37" fmla="*/ 1713700 w 3139653"/>
              <a:gd name="connsiteY37" fmla="*/ 6458349 h 6605420"/>
              <a:gd name="connsiteX38" fmla="*/ 1502685 w 3139653"/>
              <a:gd name="connsiteY38" fmla="*/ 6605420 h 6605420"/>
              <a:gd name="connsiteX0" fmla="*/ 1502685 w 3139653"/>
              <a:gd name="connsiteY0" fmla="*/ 6605420 h 6605420"/>
              <a:gd name="connsiteX1" fmla="*/ 1170176 w 3139653"/>
              <a:gd name="connsiteY1" fmla="*/ 6503110 h 6605420"/>
              <a:gd name="connsiteX2" fmla="*/ 933583 w 3139653"/>
              <a:gd name="connsiteY2" fmla="*/ 5972374 h 6605420"/>
              <a:gd name="connsiteX3" fmla="*/ 882427 w 3139653"/>
              <a:gd name="connsiteY3" fmla="*/ 5205045 h 6605420"/>
              <a:gd name="connsiteX4" fmla="*/ 837667 w 3139653"/>
              <a:gd name="connsiteY4" fmla="*/ 4795803 h 6605420"/>
              <a:gd name="connsiteX5" fmla="*/ 434819 w 3139653"/>
              <a:gd name="connsiteY5" fmla="*/ 4456900 h 6605420"/>
              <a:gd name="connsiteX6" fmla="*/ 63944 w 3139653"/>
              <a:gd name="connsiteY6" fmla="*/ 4086024 h 6605420"/>
              <a:gd name="connsiteX7" fmla="*/ 0 w 3139653"/>
              <a:gd name="connsiteY7" fmla="*/ 3504133 h 6605420"/>
              <a:gd name="connsiteX8" fmla="*/ 358086 w 3139653"/>
              <a:gd name="connsiteY8" fmla="*/ 3203597 h 6605420"/>
              <a:gd name="connsiteX9" fmla="*/ 1080654 w 3139653"/>
              <a:gd name="connsiteY9" fmla="*/ 3209991 h 6605420"/>
              <a:gd name="connsiteX10" fmla="*/ 1579417 w 3139653"/>
              <a:gd name="connsiteY10" fmla="*/ 2922243 h 6605420"/>
              <a:gd name="connsiteX11" fmla="*/ 1867166 w 3139653"/>
              <a:gd name="connsiteY11" fmla="*/ 2660072 h 6605420"/>
              <a:gd name="connsiteX12" fmla="*/ 1905532 w 3139653"/>
              <a:gd name="connsiteY12" fmla="*/ 2212463 h 6605420"/>
              <a:gd name="connsiteX13" fmla="*/ 1649757 w 3139653"/>
              <a:gd name="connsiteY13" fmla="*/ 1956687 h 6605420"/>
              <a:gd name="connsiteX14" fmla="*/ 1304458 w 3139653"/>
              <a:gd name="connsiteY14" fmla="*/ 1502684 h 6605420"/>
              <a:gd name="connsiteX15" fmla="*/ 1150992 w 3139653"/>
              <a:gd name="connsiteY15" fmla="*/ 1112626 h 6605420"/>
              <a:gd name="connsiteX16" fmla="*/ 914400 w 3139653"/>
              <a:gd name="connsiteY16" fmla="*/ 856850 h 6605420"/>
              <a:gd name="connsiteX17" fmla="*/ 760933 w 3139653"/>
              <a:gd name="connsiteY17" fmla="*/ 485974 h 6605420"/>
              <a:gd name="connsiteX18" fmla="*/ 965554 w 3139653"/>
              <a:gd name="connsiteY18" fmla="*/ 108704 h 6605420"/>
              <a:gd name="connsiteX19" fmla="*/ 1445135 w 3139653"/>
              <a:gd name="connsiteY19" fmla="*/ 0 h 6605420"/>
              <a:gd name="connsiteX20" fmla="*/ 1739277 w 3139653"/>
              <a:gd name="connsiteY20" fmla="*/ 147071 h 6605420"/>
              <a:gd name="connsiteX21" fmla="*/ 1937504 w 3139653"/>
              <a:gd name="connsiteY21" fmla="*/ 530734 h 6605420"/>
              <a:gd name="connsiteX22" fmla="*/ 2078181 w 3139653"/>
              <a:gd name="connsiteY22" fmla="*/ 831272 h 6605420"/>
              <a:gd name="connsiteX23" fmla="*/ 2225253 w 3139653"/>
              <a:gd name="connsiteY23" fmla="*/ 1163781 h 6605420"/>
              <a:gd name="connsiteX24" fmla="*/ 2666467 w 3139653"/>
              <a:gd name="connsiteY24" fmla="*/ 1847982 h 6605420"/>
              <a:gd name="connsiteX25" fmla="*/ 3139653 w 3139653"/>
              <a:gd name="connsiteY25" fmla="*/ 2231647 h 6605420"/>
              <a:gd name="connsiteX26" fmla="*/ 3133258 w 3139653"/>
              <a:gd name="connsiteY26" fmla="*/ 2493817 h 6605420"/>
              <a:gd name="connsiteX27" fmla="*/ 2724016 w 3139653"/>
              <a:gd name="connsiteY27" fmla="*/ 2890270 h 6605420"/>
              <a:gd name="connsiteX28" fmla="*/ 2084576 w 3139653"/>
              <a:gd name="connsiteY28" fmla="*/ 2864693 h 6605420"/>
              <a:gd name="connsiteX29" fmla="*/ 1886349 w 3139653"/>
              <a:gd name="connsiteY29" fmla="*/ 3126863 h 6605420"/>
              <a:gd name="connsiteX30" fmla="*/ 1515474 w 3139653"/>
              <a:gd name="connsiteY30" fmla="*/ 3510528 h 6605420"/>
              <a:gd name="connsiteX31" fmla="*/ 1176570 w 3139653"/>
              <a:gd name="connsiteY31" fmla="*/ 3600049 h 6605420"/>
              <a:gd name="connsiteX32" fmla="*/ 1010316 w 3139653"/>
              <a:gd name="connsiteY32" fmla="*/ 4028475 h 6605420"/>
              <a:gd name="connsiteX33" fmla="*/ 869639 w 3139653"/>
              <a:gd name="connsiteY33" fmla="*/ 4309828 h 6605420"/>
              <a:gd name="connsiteX34" fmla="*/ 1061471 w 3139653"/>
              <a:gd name="connsiteY34" fmla="*/ 4814987 h 6605420"/>
              <a:gd name="connsiteX35" fmla="*/ 1592207 w 3139653"/>
              <a:gd name="connsiteY35" fmla="*/ 5006819 h 6605420"/>
              <a:gd name="connsiteX36" fmla="*/ 2084576 w 3139653"/>
              <a:gd name="connsiteY36" fmla="*/ 5403272 h 6605420"/>
              <a:gd name="connsiteX37" fmla="*/ 1975871 w 3139653"/>
              <a:gd name="connsiteY37" fmla="*/ 5946796 h 6605420"/>
              <a:gd name="connsiteX38" fmla="*/ 1713700 w 3139653"/>
              <a:gd name="connsiteY38" fmla="*/ 6458349 h 6605420"/>
              <a:gd name="connsiteX39" fmla="*/ 1502685 w 3139653"/>
              <a:gd name="connsiteY39" fmla="*/ 6605420 h 6605420"/>
              <a:gd name="connsiteX0" fmla="*/ 1502685 w 3139653"/>
              <a:gd name="connsiteY0" fmla="*/ 6605420 h 6605420"/>
              <a:gd name="connsiteX1" fmla="*/ 1170176 w 3139653"/>
              <a:gd name="connsiteY1" fmla="*/ 6503110 h 6605420"/>
              <a:gd name="connsiteX2" fmla="*/ 933583 w 3139653"/>
              <a:gd name="connsiteY2" fmla="*/ 5972374 h 6605420"/>
              <a:gd name="connsiteX3" fmla="*/ 882427 w 3139653"/>
              <a:gd name="connsiteY3" fmla="*/ 5205045 h 6605420"/>
              <a:gd name="connsiteX4" fmla="*/ 837667 w 3139653"/>
              <a:gd name="connsiteY4" fmla="*/ 4795803 h 6605420"/>
              <a:gd name="connsiteX5" fmla="*/ 434819 w 3139653"/>
              <a:gd name="connsiteY5" fmla="*/ 4456900 h 6605420"/>
              <a:gd name="connsiteX6" fmla="*/ 63944 w 3139653"/>
              <a:gd name="connsiteY6" fmla="*/ 4086024 h 6605420"/>
              <a:gd name="connsiteX7" fmla="*/ 0 w 3139653"/>
              <a:gd name="connsiteY7" fmla="*/ 3504133 h 6605420"/>
              <a:gd name="connsiteX8" fmla="*/ 358086 w 3139653"/>
              <a:gd name="connsiteY8" fmla="*/ 3203597 h 6605420"/>
              <a:gd name="connsiteX9" fmla="*/ 1080654 w 3139653"/>
              <a:gd name="connsiteY9" fmla="*/ 3209991 h 6605420"/>
              <a:gd name="connsiteX10" fmla="*/ 1579417 w 3139653"/>
              <a:gd name="connsiteY10" fmla="*/ 2922243 h 6605420"/>
              <a:gd name="connsiteX11" fmla="*/ 1867166 w 3139653"/>
              <a:gd name="connsiteY11" fmla="*/ 2660072 h 6605420"/>
              <a:gd name="connsiteX12" fmla="*/ 1905532 w 3139653"/>
              <a:gd name="connsiteY12" fmla="*/ 2212463 h 6605420"/>
              <a:gd name="connsiteX13" fmla="*/ 1649757 w 3139653"/>
              <a:gd name="connsiteY13" fmla="*/ 1956687 h 6605420"/>
              <a:gd name="connsiteX14" fmla="*/ 1304458 w 3139653"/>
              <a:gd name="connsiteY14" fmla="*/ 1502684 h 6605420"/>
              <a:gd name="connsiteX15" fmla="*/ 1150992 w 3139653"/>
              <a:gd name="connsiteY15" fmla="*/ 1112626 h 6605420"/>
              <a:gd name="connsiteX16" fmla="*/ 914400 w 3139653"/>
              <a:gd name="connsiteY16" fmla="*/ 856850 h 6605420"/>
              <a:gd name="connsiteX17" fmla="*/ 760933 w 3139653"/>
              <a:gd name="connsiteY17" fmla="*/ 485974 h 6605420"/>
              <a:gd name="connsiteX18" fmla="*/ 965554 w 3139653"/>
              <a:gd name="connsiteY18" fmla="*/ 108704 h 6605420"/>
              <a:gd name="connsiteX19" fmla="*/ 1445135 w 3139653"/>
              <a:gd name="connsiteY19" fmla="*/ 0 h 6605420"/>
              <a:gd name="connsiteX20" fmla="*/ 1739277 w 3139653"/>
              <a:gd name="connsiteY20" fmla="*/ 147071 h 6605420"/>
              <a:gd name="connsiteX21" fmla="*/ 1937504 w 3139653"/>
              <a:gd name="connsiteY21" fmla="*/ 530734 h 6605420"/>
              <a:gd name="connsiteX22" fmla="*/ 1720094 w 3139653"/>
              <a:gd name="connsiteY22" fmla="*/ 1074259 h 6605420"/>
              <a:gd name="connsiteX23" fmla="*/ 2225253 w 3139653"/>
              <a:gd name="connsiteY23" fmla="*/ 1163781 h 6605420"/>
              <a:gd name="connsiteX24" fmla="*/ 2666467 w 3139653"/>
              <a:gd name="connsiteY24" fmla="*/ 1847982 h 6605420"/>
              <a:gd name="connsiteX25" fmla="*/ 3139653 w 3139653"/>
              <a:gd name="connsiteY25" fmla="*/ 2231647 h 6605420"/>
              <a:gd name="connsiteX26" fmla="*/ 3133258 w 3139653"/>
              <a:gd name="connsiteY26" fmla="*/ 2493817 h 6605420"/>
              <a:gd name="connsiteX27" fmla="*/ 2724016 w 3139653"/>
              <a:gd name="connsiteY27" fmla="*/ 2890270 h 6605420"/>
              <a:gd name="connsiteX28" fmla="*/ 2084576 w 3139653"/>
              <a:gd name="connsiteY28" fmla="*/ 2864693 h 6605420"/>
              <a:gd name="connsiteX29" fmla="*/ 1886349 w 3139653"/>
              <a:gd name="connsiteY29" fmla="*/ 3126863 h 6605420"/>
              <a:gd name="connsiteX30" fmla="*/ 1515474 w 3139653"/>
              <a:gd name="connsiteY30" fmla="*/ 3510528 h 6605420"/>
              <a:gd name="connsiteX31" fmla="*/ 1176570 w 3139653"/>
              <a:gd name="connsiteY31" fmla="*/ 3600049 h 6605420"/>
              <a:gd name="connsiteX32" fmla="*/ 1010316 w 3139653"/>
              <a:gd name="connsiteY32" fmla="*/ 4028475 h 6605420"/>
              <a:gd name="connsiteX33" fmla="*/ 869639 w 3139653"/>
              <a:gd name="connsiteY33" fmla="*/ 4309828 h 6605420"/>
              <a:gd name="connsiteX34" fmla="*/ 1061471 w 3139653"/>
              <a:gd name="connsiteY34" fmla="*/ 4814987 h 6605420"/>
              <a:gd name="connsiteX35" fmla="*/ 1592207 w 3139653"/>
              <a:gd name="connsiteY35" fmla="*/ 5006819 h 6605420"/>
              <a:gd name="connsiteX36" fmla="*/ 2084576 w 3139653"/>
              <a:gd name="connsiteY36" fmla="*/ 5403272 h 6605420"/>
              <a:gd name="connsiteX37" fmla="*/ 1975871 w 3139653"/>
              <a:gd name="connsiteY37" fmla="*/ 5946796 h 6605420"/>
              <a:gd name="connsiteX38" fmla="*/ 1713700 w 3139653"/>
              <a:gd name="connsiteY38" fmla="*/ 6458349 h 6605420"/>
              <a:gd name="connsiteX39" fmla="*/ 1502685 w 3139653"/>
              <a:gd name="connsiteY39" fmla="*/ 6605420 h 6605420"/>
              <a:gd name="connsiteX0" fmla="*/ 1502685 w 3139653"/>
              <a:gd name="connsiteY0" fmla="*/ 6605420 h 6605420"/>
              <a:gd name="connsiteX1" fmla="*/ 1170176 w 3139653"/>
              <a:gd name="connsiteY1" fmla="*/ 6503110 h 6605420"/>
              <a:gd name="connsiteX2" fmla="*/ 933583 w 3139653"/>
              <a:gd name="connsiteY2" fmla="*/ 5972374 h 6605420"/>
              <a:gd name="connsiteX3" fmla="*/ 882427 w 3139653"/>
              <a:gd name="connsiteY3" fmla="*/ 5205045 h 6605420"/>
              <a:gd name="connsiteX4" fmla="*/ 837667 w 3139653"/>
              <a:gd name="connsiteY4" fmla="*/ 4795803 h 6605420"/>
              <a:gd name="connsiteX5" fmla="*/ 434819 w 3139653"/>
              <a:gd name="connsiteY5" fmla="*/ 4456900 h 6605420"/>
              <a:gd name="connsiteX6" fmla="*/ 63944 w 3139653"/>
              <a:gd name="connsiteY6" fmla="*/ 4086024 h 6605420"/>
              <a:gd name="connsiteX7" fmla="*/ 0 w 3139653"/>
              <a:gd name="connsiteY7" fmla="*/ 3504133 h 6605420"/>
              <a:gd name="connsiteX8" fmla="*/ 358086 w 3139653"/>
              <a:gd name="connsiteY8" fmla="*/ 3203597 h 6605420"/>
              <a:gd name="connsiteX9" fmla="*/ 1080654 w 3139653"/>
              <a:gd name="connsiteY9" fmla="*/ 3209991 h 6605420"/>
              <a:gd name="connsiteX10" fmla="*/ 1579417 w 3139653"/>
              <a:gd name="connsiteY10" fmla="*/ 2922243 h 6605420"/>
              <a:gd name="connsiteX11" fmla="*/ 1867166 w 3139653"/>
              <a:gd name="connsiteY11" fmla="*/ 2660072 h 6605420"/>
              <a:gd name="connsiteX12" fmla="*/ 1905532 w 3139653"/>
              <a:gd name="connsiteY12" fmla="*/ 2212463 h 6605420"/>
              <a:gd name="connsiteX13" fmla="*/ 1649757 w 3139653"/>
              <a:gd name="connsiteY13" fmla="*/ 1956687 h 6605420"/>
              <a:gd name="connsiteX14" fmla="*/ 1304458 w 3139653"/>
              <a:gd name="connsiteY14" fmla="*/ 1502684 h 6605420"/>
              <a:gd name="connsiteX15" fmla="*/ 1150992 w 3139653"/>
              <a:gd name="connsiteY15" fmla="*/ 1112626 h 6605420"/>
              <a:gd name="connsiteX16" fmla="*/ 914400 w 3139653"/>
              <a:gd name="connsiteY16" fmla="*/ 856850 h 6605420"/>
              <a:gd name="connsiteX17" fmla="*/ 760933 w 3139653"/>
              <a:gd name="connsiteY17" fmla="*/ 485974 h 6605420"/>
              <a:gd name="connsiteX18" fmla="*/ 965554 w 3139653"/>
              <a:gd name="connsiteY18" fmla="*/ 108704 h 6605420"/>
              <a:gd name="connsiteX19" fmla="*/ 1445135 w 3139653"/>
              <a:gd name="connsiteY19" fmla="*/ 0 h 6605420"/>
              <a:gd name="connsiteX20" fmla="*/ 1739277 w 3139653"/>
              <a:gd name="connsiteY20" fmla="*/ 147071 h 6605420"/>
              <a:gd name="connsiteX21" fmla="*/ 1937504 w 3139653"/>
              <a:gd name="connsiteY21" fmla="*/ 530734 h 6605420"/>
              <a:gd name="connsiteX22" fmla="*/ 1720094 w 3139653"/>
              <a:gd name="connsiteY22" fmla="*/ 1074259 h 6605420"/>
              <a:gd name="connsiteX23" fmla="*/ 1873561 w 3139653"/>
              <a:gd name="connsiteY23" fmla="*/ 1502684 h 6605420"/>
              <a:gd name="connsiteX24" fmla="*/ 2666467 w 3139653"/>
              <a:gd name="connsiteY24" fmla="*/ 1847982 h 6605420"/>
              <a:gd name="connsiteX25" fmla="*/ 3139653 w 3139653"/>
              <a:gd name="connsiteY25" fmla="*/ 2231647 h 6605420"/>
              <a:gd name="connsiteX26" fmla="*/ 3133258 w 3139653"/>
              <a:gd name="connsiteY26" fmla="*/ 2493817 h 6605420"/>
              <a:gd name="connsiteX27" fmla="*/ 2724016 w 3139653"/>
              <a:gd name="connsiteY27" fmla="*/ 2890270 h 6605420"/>
              <a:gd name="connsiteX28" fmla="*/ 2084576 w 3139653"/>
              <a:gd name="connsiteY28" fmla="*/ 2864693 h 6605420"/>
              <a:gd name="connsiteX29" fmla="*/ 1886349 w 3139653"/>
              <a:gd name="connsiteY29" fmla="*/ 3126863 h 6605420"/>
              <a:gd name="connsiteX30" fmla="*/ 1515474 w 3139653"/>
              <a:gd name="connsiteY30" fmla="*/ 3510528 h 6605420"/>
              <a:gd name="connsiteX31" fmla="*/ 1176570 w 3139653"/>
              <a:gd name="connsiteY31" fmla="*/ 3600049 h 6605420"/>
              <a:gd name="connsiteX32" fmla="*/ 1010316 w 3139653"/>
              <a:gd name="connsiteY32" fmla="*/ 4028475 h 6605420"/>
              <a:gd name="connsiteX33" fmla="*/ 869639 w 3139653"/>
              <a:gd name="connsiteY33" fmla="*/ 4309828 h 6605420"/>
              <a:gd name="connsiteX34" fmla="*/ 1061471 w 3139653"/>
              <a:gd name="connsiteY34" fmla="*/ 4814987 h 6605420"/>
              <a:gd name="connsiteX35" fmla="*/ 1592207 w 3139653"/>
              <a:gd name="connsiteY35" fmla="*/ 5006819 h 6605420"/>
              <a:gd name="connsiteX36" fmla="*/ 2084576 w 3139653"/>
              <a:gd name="connsiteY36" fmla="*/ 5403272 h 6605420"/>
              <a:gd name="connsiteX37" fmla="*/ 1975871 w 3139653"/>
              <a:gd name="connsiteY37" fmla="*/ 5946796 h 6605420"/>
              <a:gd name="connsiteX38" fmla="*/ 1713700 w 3139653"/>
              <a:gd name="connsiteY38" fmla="*/ 6458349 h 6605420"/>
              <a:gd name="connsiteX39" fmla="*/ 1502685 w 3139653"/>
              <a:gd name="connsiteY39" fmla="*/ 6605420 h 6605420"/>
              <a:gd name="connsiteX0" fmla="*/ 1502685 w 3139653"/>
              <a:gd name="connsiteY0" fmla="*/ 6605420 h 6605420"/>
              <a:gd name="connsiteX1" fmla="*/ 1170176 w 3139653"/>
              <a:gd name="connsiteY1" fmla="*/ 6503110 h 6605420"/>
              <a:gd name="connsiteX2" fmla="*/ 933583 w 3139653"/>
              <a:gd name="connsiteY2" fmla="*/ 5972374 h 6605420"/>
              <a:gd name="connsiteX3" fmla="*/ 882427 w 3139653"/>
              <a:gd name="connsiteY3" fmla="*/ 5205045 h 6605420"/>
              <a:gd name="connsiteX4" fmla="*/ 837667 w 3139653"/>
              <a:gd name="connsiteY4" fmla="*/ 4795803 h 6605420"/>
              <a:gd name="connsiteX5" fmla="*/ 434819 w 3139653"/>
              <a:gd name="connsiteY5" fmla="*/ 4456900 h 6605420"/>
              <a:gd name="connsiteX6" fmla="*/ 63944 w 3139653"/>
              <a:gd name="connsiteY6" fmla="*/ 4086024 h 6605420"/>
              <a:gd name="connsiteX7" fmla="*/ 0 w 3139653"/>
              <a:gd name="connsiteY7" fmla="*/ 3504133 h 6605420"/>
              <a:gd name="connsiteX8" fmla="*/ 358086 w 3139653"/>
              <a:gd name="connsiteY8" fmla="*/ 3203597 h 6605420"/>
              <a:gd name="connsiteX9" fmla="*/ 1080654 w 3139653"/>
              <a:gd name="connsiteY9" fmla="*/ 3209991 h 6605420"/>
              <a:gd name="connsiteX10" fmla="*/ 1579417 w 3139653"/>
              <a:gd name="connsiteY10" fmla="*/ 2922243 h 6605420"/>
              <a:gd name="connsiteX11" fmla="*/ 1867166 w 3139653"/>
              <a:gd name="connsiteY11" fmla="*/ 2660072 h 6605420"/>
              <a:gd name="connsiteX12" fmla="*/ 1905532 w 3139653"/>
              <a:gd name="connsiteY12" fmla="*/ 2212463 h 6605420"/>
              <a:gd name="connsiteX13" fmla="*/ 1649757 w 3139653"/>
              <a:gd name="connsiteY13" fmla="*/ 1956687 h 6605420"/>
              <a:gd name="connsiteX14" fmla="*/ 1304458 w 3139653"/>
              <a:gd name="connsiteY14" fmla="*/ 1502684 h 6605420"/>
              <a:gd name="connsiteX15" fmla="*/ 1150992 w 3139653"/>
              <a:gd name="connsiteY15" fmla="*/ 1112626 h 6605420"/>
              <a:gd name="connsiteX16" fmla="*/ 914400 w 3139653"/>
              <a:gd name="connsiteY16" fmla="*/ 856850 h 6605420"/>
              <a:gd name="connsiteX17" fmla="*/ 760933 w 3139653"/>
              <a:gd name="connsiteY17" fmla="*/ 485974 h 6605420"/>
              <a:gd name="connsiteX18" fmla="*/ 965554 w 3139653"/>
              <a:gd name="connsiteY18" fmla="*/ 108704 h 6605420"/>
              <a:gd name="connsiteX19" fmla="*/ 1445135 w 3139653"/>
              <a:gd name="connsiteY19" fmla="*/ 0 h 6605420"/>
              <a:gd name="connsiteX20" fmla="*/ 1739277 w 3139653"/>
              <a:gd name="connsiteY20" fmla="*/ 147071 h 6605420"/>
              <a:gd name="connsiteX21" fmla="*/ 1937504 w 3139653"/>
              <a:gd name="connsiteY21" fmla="*/ 530734 h 6605420"/>
              <a:gd name="connsiteX22" fmla="*/ 1720094 w 3139653"/>
              <a:gd name="connsiteY22" fmla="*/ 1074259 h 6605420"/>
              <a:gd name="connsiteX23" fmla="*/ 1873561 w 3139653"/>
              <a:gd name="connsiteY23" fmla="*/ 1502684 h 6605420"/>
              <a:gd name="connsiteX24" fmla="*/ 2250830 w 3139653"/>
              <a:gd name="connsiteY24" fmla="*/ 1668939 h 6605420"/>
              <a:gd name="connsiteX25" fmla="*/ 2666467 w 3139653"/>
              <a:gd name="connsiteY25" fmla="*/ 1847982 h 6605420"/>
              <a:gd name="connsiteX26" fmla="*/ 3139653 w 3139653"/>
              <a:gd name="connsiteY26" fmla="*/ 2231647 h 6605420"/>
              <a:gd name="connsiteX27" fmla="*/ 3133258 w 3139653"/>
              <a:gd name="connsiteY27" fmla="*/ 2493817 h 6605420"/>
              <a:gd name="connsiteX28" fmla="*/ 2724016 w 3139653"/>
              <a:gd name="connsiteY28" fmla="*/ 2890270 h 6605420"/>
              <a:gd name="connsiteX29" fmla="*/ 2084576 w 3139653"/>
              <a:gd name="connsiteY29" fmla="*/ 2864693 h 6605420"/>
              <a:gd name="connsiteX30" fmla="*/ 1886349 w 3139653"/>
              <a:gd name="connsiteY30" fmla="*/ 3126863 h 6605420"/>
              <a:gd name="connsiteX31" fmla="*/ 1515474 w 3139653"/>
              <a:gd name="connsiteY31" fmla="*/ 3510528 h 6605420"/>
              <a:gd name="connsiteX32" fmla="*/ 1176570 w 3139653"/>
              <a:gd name="connsiteY32" fmla="*/ 3600049 h 6605420"/>
              <a:gd name="connsiteX33" fmla="*/ 1010316 w 3139653"/>
              <a:gd name="connsiteY33" fmla="*/ 4028475 h 6605420"/>
              <a:gd name="connsiteX34" fmla="*/ 869639 w 3139653"/>
              <a:gd name="connsiteY34" fmla="*/ 4309828 h 6605420"/>
              <a:gd name="connsiteX35" fmla="*/ 1061471 w 3139653"/>
              <a:gd name="connsiteY35" fmla="*/ 4814987 h 6605420"/>
              <a:gd name="connsiteX36" fmla="*/ 1592207 w 3139653"/>
              <a:gd name="connsiteY36" fmla="*/ 5006819 h 6605420"/>
              <a:gd name="connsiteX37" fmla="*/ 2084576 w 3139653"/>
              <a:gd name="connsiteY37" fmla="*/ 5403272 h 6605420"/>
              <a:gd name="connsiteX38" fmla="*/ 1975871 w 3139653"/>
              <a:gd name="connsiteY38" fmla="*/ 5946796 h 6605420"/>
              <a:gd name="connsiteX39" fmla="*/ 1713700 w 3139653"/>
              <a:gd name="connsiteY39" fmla="*/ 6458349 h 6605420"/>
              <a:gd name="connsiteX40" fmla="*/ 1502685 w 3139653"/>
              <a:gd name="connsiteY40" fmla="*/ 6605420 h 6605420"/>
              <a:gd name="connsiteX0" fmla="*/ 1502685 w 3139653"/>
              <a:gd name="connsiteY0" fmla="*/ 6605420 h 6605420"/>
              <a:gd name="connsiteX1" fmla="*/ 1170176 w 3139653"/>
              <a:gd name="connsiteY1" fmla="*/ 6503110 h 6605420"/>
              <a:gd name="connsiteX2" fmla="*/ 933583 w 3139653"/>
              <a:gd name="connsiteY2" fmla="*/ 5972374 h 6605420"/>
              <a:gd name="connsiteX3" fmla="*/ 882427 w 3139653"/>
              <a:gd name="connsiteY3" fmla="*/ 5205045 h 6605420"/>
              <a:gd name="connsiteX4" fmla="*/ 837667 w 3139653"/>
              <a:gd name="connsiteY4" fmla="*/ 4795803 h 6605420"/>
              <a:gd name="connsiteX5" fmla="*/ 434819 w 3139653"/>
              <a:gd name="connsiteY5" fmla="*/ 4456900 h 6605420"/>
              <a:gd name="connsiteX6" fmla="*/ 63944 w 3139653"/>
              <a:gd name="connsiteY6" fmla="*/ 4086024 h 6605420"/>
              <a:gd name="connsiteX7" fmla="*/ 0 w 3139653"/>
              <a:gd name="connsiteY7" fmla="*/ 3504133 h 6605420"/>
              <a:gd name="connsiteX8" fmla="*/ 358086 w 3139653"/>
              <a:gd name="connsiteY8" fmla="*/ 3203597 h 6605420"/>
              <a:gd name="connsiteX9" fmla="*/ 1080654 w 3139653"/>
              <a:gd name="connsiteY9" fmla="*/ 3209991 h 6605420"/>
              <a:gd name="connsiteX10" fmla="*/ 1579417 w 3139653"/>
              <a:gd name="connsiteY10" fmla="*/ 2922243 h 6605420"/>
              <a:gd name="connsiteX11" fmla="*/ 1867166 w 3139653"/>
              <a:gd name="connsiteY11" fmla="*/ 2660072 h 6605420"/>
              <a:gd name="connsiteX12" fmla="*/ 1905532 w 3139653"/>
              <a:gd name="connsiteY12" fmla="*/ 2212463 h 6605420"/>
              <a:gd name="connsiteX13" fmla="*/ 1649757 w 3139653"/>
              <a:gd name="connsiteY13" fmla="*/ 1956687 h 6605420"/>
              <a:gd name="connsiteX14" fmla="*/ 1304458 w 3139653"/>
              <a:gd name="connsiteY14" fmla="*/ 1502684 h 6605420"/>
              <a:gd name="connsiteX15" fmla="*/ 1150992 w 3139653"/>
              <a:gd name="connsiteY15" fmla="*/ 1112626 h 6605420"/>
              <a:gd name="connsiteX16" fmla="*/ 914400 w 3139653"/>
              <a:gd name="connsiteY16" fmla="*/ 856850 h 6605420"/>
              <a:gd name="connsiteX17" fmla="*/ 760933 w 3139653"/>
              <a:gd name="connsiteY17" fmla="*/ 485974 h 6605420"/>
              <a:gd name="connsiteX18" fmla="*/ 965554 w 3139653"/>
              <a:gd name="connsiteY18" fmla="*/ 108704 h 6605420"/>
              <a:gd name="connsiteX19" fmla="*/ 1445135 w 3139653"/>
              <a:gd name="connsiteY19" fmla="*/ 0 h 6605420"/>
              <a:gd name="connsiteX20" fmla="*/ 1739277 w 3139653"/>
              <a:gd name="connsiteY20" fmla="*/ 147071 h 6605420"/>
              <a:gd name="connsiteX21" fmla="*/ 1937504 w 3139653"/>
              <a:gd name="connsiteY21" fmla="*/ 530734 h 6605420"/>
              <a:gd name="connsiteX22" fmla="*/ 1720094 w 3139653"/>
              <a:gd name="connsiteY22" fmla="*/ 1074259 h 6605420"/>
              <a:gd name="connsiteX23" fmla="*/ 1873561 w 3139653"/>
              <a:gd name="connsiteY23" fmla="*/ 1502684 h 6605420"/>
              <a:gd name="connsiteX24" fmla="*/ 2116548 w 3139653"/>
              <a:gd name="connsiteY24" fmla="*/ 1777643 h 6605420"/>
              <a:gd name="connsiteX25" fmla="*/ 2666467 w 3139653"/>
              <a:gd name="connsiteY25" fmla="*/ 1847982 h 6605420"/>
              <a:gd name="connsiteX26" fmla="*/ 3139653 w 3139653"/>
              <a:gd name="connsiteY26" fmla="*/ 2231647 h 6605420"/>
              <a:gd name="connsiteX27" fmla="*/ 3133258 w 3139653"/>
              <a:gd name="connsiteY27" fmla="*/ 2493817 h 6605420"/>
              <a:gd name="connsiteX28" fmla="*/ 2724016 w 3139653"/>
              <a:gd name="connsiteY28" fmla="*/ 2890270 h 6605420"/>
              <a:gd name="connsiteX29" fmla="*/ 2084576 w 3139653"/>
              <a:gd name="connsiteY29" fmla="*/ 2864693 h 6605420"/>
              <a:gd name="connsiteX30" fmla="*/ 1886349 w 3139653"/>
              <a:gd name="connsiteY30" fmla="*/ 3126863 h 6605420"/>
              <a:gd name="connsiteX31" fmla="*/ 1515474 w 3139653"/>
              <a:gd name="connsiteY31" fmla="*/ 3510528 h 6605420"/>
              <a:gd name="connsiteX32" fmla="*/ 1176570 w 3139653"/>
              <a:gd name="connsiteY32" fmla="*/ 3600049 h 6605420"/>
              <a:gd name="connsiteX33" fmla="*/ 1010316 w 3139653"/>
              <a:gd name="connsiteY33" fmla="*/ 4028475 h 6605420"/>
              <a:gd name="connsiteX34" fmla="*/ 869639 w 3139653"/>
              <a:gd name="connsiteY34" fmla="*/ 4309828 h 6605420"/>
              <a:gd name="connsiteX35" fmla="*/ 1061471 w 3139653"/>
              <a:gd name="connsiteY35" fmla="*/ 4814987 h 6605420"/>
              <a:gd name="connsiteX36" fmla="*/ 1592207 w 3139653"/>
              <a:gd name="connsiteY36" fmla="*/ 5006819 h 6605420"/>
              <a:gd name="connsiteX37" fmla="*/ 2084576 w 3139653"/>
              <a:gd name="connsiteY37" fmla="*/ 5403272 h 6605420"/>
              <a:gd name="connsiteX38" fmla="*/ 1975871 w 3139653"/>
              <a:gd name="connsiteY38" fmla="*/ 5946796 h 6605420"/>
              <a:gd name="connsiteX39" fmla="*/ 1713700 w 3139653"/>
              <a:gd name="connsiteY39" fmla="*/ 6458349 h 6605420"/>
              <a:gd name="connsiteX40" fmla="*/ 1502685 w 3139653"/>
              <a:gd name="connsiteY40" fmla="*/ 6605420 h 6605420"/>
              <a:gd name="connsiteX0" fmla="*/ 1502685 w 3139653"/>
              <a:gd name="connsiteY0" fmla="*/ 6605420 h 6605420"/>
              <a:gd name="connsiteX1" fmla="*/ 1170176 w 3139653"/>
              <a:gd name="connsiteY1" fmla="*/ 6503110 h 6605420"/>
              <a:gd name="connsiteX2" fmla="*/ 933583 w 3139653"/>
              <a:gd name="connsiteY2" fmla="*/ 5972374 h 6605420"/>
              <a:gd name="connsiteX3" fmla="*/ 882427 w 3139653"/>
              <a:gd name="connsiteY3" fmla="*/ 5205045 h 6605420"/>
              <a:gd name="connsiteX4" fmla="*/ 837667 w 3139653"/>
              <a:gd name="connsiteY4" fmla="*/ 4795803 h 6605420"/>
              <a:gd name="connsiteX5" fmla="*/ 434819 w 3139653"/>
              <a:gd name="connsiteY5" fmla="*/ 4456900 h 6605420"/>
              <a:gd name="connsiteX6" fmla="*/ 63944 w 3139653"/>
              <a:gd name="connsiteY6" fmla="*/ 4086024 h 6605420"/>
              <a:gd name="connsiteX7" fmla="*/ 0 w 3139653"/>
              <a:gd name="connsiteY7" fmla="*/ 3504133 h 6605420"/>
              <a:gd name="connsiteX8" fmla="*/ 358086 w 3139653"/>
              <a:gd name="connsiteY8" fmla="*/ 3203597 h 6605420"/>
              <a:gd name="connsiteX9" fmla="*/ 1080654 w 3139653"/>
              <a:gd name="connsiteY9" fmla="*/ 3209991 h 6605420"/>
              <a:gd name="connsiteX10" fmla="*/ 1579417 w 3139653"/>
              <a:gd name="connsiteY10" fmla="*/ 2922243 h 6605420"/>
              <a:gd name="connsiteX11" fmla="*/ 1867166 w 3139653"/>
              <a:gd name="connsiteY11" fmla="*/ 2660072 h 6605420"/>
              <a:gd name="connsiteX12" fmla="*/ 1905532 w 3139653"/>
              <a:gd name="connsiteY12" fmla="*/ 2212463 h 6605420"/>
              <a:gd name="connsiteX13" fmla="*/ 1649757 w 3139653"/>
              <a:gd name="connsiteY13" fmla="*/ 1956687 h 6605420"/>
              <a:gd name="connsiteX14" fmla="*/ 1304458 w 3139653"/>
              <a:gd name="connsiteY14" fmla="*/ 1502684 h 6605420"/>
              <a:gd name="connsiteX15" fmla="*/ 1150992 w 3139653"/>
              <a:gd name="connsiteY15" fmla="*/ 1112626 h 6605420"/>
              <a:gd name="connsiteX16" fmla="*/ 914400 w 3139653"/>
              <a:gd name="connsiteY16" fmla="*/ 856850 h 6605420"/>
              <a:gd name="connsiteX17" fmla="*/ 760933 w 3139653"/>
              <a:gd name="connsiteY17" fmla="*/ 485974 h 6605420"/>
              <a:gd name="connsiteX18" fmla="*/ 965554 w 3139653"/>
              <a:gd name="connsiteY18" fmla="*/ 108704 h 6605420"/>
              <a:gd name="connsiteX19" fmla="*/ 1445135 w 3139653"/>
              <a:gd name="connsiteY19" fmla="*/ 0 h 6605420"/>
              <a:gd name="connsiteX20" fmla="*/ 1739277 w 3139653"/>
              <a:gd name="connsiteY20" fmla="*/ 147071 h 6605420"/>
              <a:gd name="connsiteX21" fmla="*/ 1937504 w 3139653"/>
              <a:gd name="connsiteY21" fmla="*/ 530734 h 6605420"/>
              <a:gd name="connsiteX22" fmla="*/ 1720094 w 3139653"/>
              <a:gd name="connsiteY22" fmla="*/ 1074259 h 6605420"/>
              <a:gd name="connsiteX23" fmla="*/ 1873561 w 3139653"/>
              <a:gd name="connsiteY23" fmla="*/ 1502684 h 6605420"/>
              <a:gd name="connsiteX24" fmla="*/ 2116548 w 3139653"/>
              <a:gd name="connsiteY24" fmla="*/ 1777643 h 6605420"/>
              <a:gd name="connsiteX25" fmla="*/ 2717622 w 3139653"/>
              <a:gd name="connsiteY25" fmla="*/ 1739277 h 6605420"/>
              <a:gd name="connsiteX26" fmla="*/ 3139653 w 3139653"/>
              <a:gd name="connsiteY26" fmla="*/ 2231647 h 6605420"/>
              <a:gd name="connsiteX27" fmla="*/ 3133258 w 3139653"/>
              <a:gd name="connsiteY27" fmla="*/ 2493817 h 6605420"/>
              <a:gd name="connsiteX28" fmla="*/ 2724016 w 3139653"/>
              <a:gd name="connsiteY28" fmla="*/ 2890270 h 6605420"/>
              <a:gd name="connsiteX29" fmla="*/ 2084576 w 3139653"/>
              <a:gd name="connsiteY29" fmla="*/ 2864693 h 6605420"/>
              <a:gd name="connsiteX30" fmla="*/ 1886349 w 3139653"/>
              <a:gd name="connsiteY30" fmla="*/ 3126863 h 6605420"/>
              <a:gd name="connsiteX31" fmla="*/ 1515474 w 3139653"/>
              <a:gd name="connsiteY31" fmla="*/ 3510528 h 6605420"/>
              <a:gd name="connsiteX32" fmla="*/ 1176570 w 3139653"/>
              <a:gd name="connsiteY32" fmla="*/ 3600049 h 6605420"/>
              <a:gd name="connsiteX33" fmla="*/ 1010316 w 3139653"/>
              <a:gd name="connsiteY33" fmla="*/ 4028475 h 6605420"/>
              <a:gd name="connsiteX34" fmla="*/ 869639 w 3139653"/>
              <a:gd name="connsiteY34" fmla="*/ 4309828 h 6605420"/>
              <a:gd name="connsiteX35" fmla="*/ 1061471 w 3139653"/>
              <a:gd name="connsiteY35" fmla="*/ 4814987 h 6605420"/>
              <a:gd name="connsiteX36" fmla="*/ 1592207 w 3139653"/>
              <a:gd name="connsiteY36" fmla="*/ 5006819 h 6605420"/>
              <a:gd name="connsiteX37" fmla="*/ 2084576 w 3139653"/>
              <a:gd name="connsiteY37" fmla="*/ 5403272 h 6605420"/>
              <a:gd name="connsiteX38" fmla="*/ 1975871 w 3139653"/>
              <a:gd name="connsiteY38" fmla="*/ 5946796 h 6605420"/>
              <a:gd name="connsiteX39" fmla="*/ 1713700 w 3139653"/>
              <a:gd name="connsiteY39" fmla="*/ 6458349 h 6605420"/>
              <a:gd name="connsiteX40" fmla="*/ 1502685 w 3139653"/>
              <a:gd name="connsiteY40" fmla="*/ 6605420 h 6605420"/>
              <a:gd name="connsiteX0" fmla="*/ 1502685 w 3133258"/>
              <a:gd name="connsiteY0" fmla="*/ 6605420 h 6605420"/>
              <a:gd name="connsiteX1" fmla="*/ 1170176 w 3133258"/>
              <a:gd name="connsiteY1" fmla="*/ 6503110 h 6605420"/>
              <a:gd name="connsiteX2" fmla="*/ 933583 w 3133258"/>
              <a:gd name="connsiteY2" fmla="*/ 5972374 h 6605420"/>
              <a:gd name="connsiteX3" fmla="*/ 882427 w 3133258"/>
              <a:gd name="connsiteY3" fmla="*/ 5205045 h 6605420"/>
              <a:gd name="connsiteX4" fmla="*/ 837667 w 3133258"/>
              <a:gd name="connsiteY4" fmla="*/ 4795803 h 6605420"/>
              <a:gd name="connsiteX5" fmla="*/ 434819 w 3133258"/>
              <a:gd name="connsiteY5" fmla="*/ 4456900 h 6605420"/>
              <a:gd name="connsiteX6" fmla="*/ 63944 w 3133258"/>
              <a:gd name="connsiteY6" fmla="*/ 4086024 h 6605420"/>
              <a:gd name="connsiteX7" fmla="*/ 0 w 3133258"/>
              <a:gd name="connsiteY7" fmla="*/ 3504133 h 6605420"/>
              <a:gd name="connsiteX8" fmla="*/ 358086 w 3133258"/>
              <a:gd name="connsiteY8" fmla="*/ 3203597 h 6605420"/>
              <a:gd name="connsiteX9" fmla="*/ 1080654 w 3133258"/>
              <a:gd name="connsiteY9" fmla="*/ 3209991 h 6605420"/>
              <a:gd name="connsiteX10" fmla="*/ 1579417 w 3133258"/>
              <a:gd name="connsiteY10" fmla="*/ 2922243 h 6605420"/>
              <a:gd name="connsiteX11" fmla="*/ 1867166 w 3133258"/>
              <a:gd name="connsiteY11" fmla="*/ 2660072 h 6605420"/>
              <a:gd name="connsiteX12" fmla="*/ 1905532 w 3133258"/>
              <a:gd name="connsiteY12" fmla="*/ 2212463 h 6605420"/>
              <a:gd name="connsiteX13" fmla="*/ 1649757 w 3133258"/>
              <a:gd name="connsiteY13" fmla="*/ 1956687 h 6605420"/>
              <a:gd name="connsiteX14" fmla="*/ 1304458 w 3133258"/>
              <a:gd name="connsiteY14" fmla="*/ 1502684 h 6605420"/>
              <a:gd name="connsiteX15" fmla="*/ 1150992 w 3133258"/>
              <a:gd name="connsiteY15" fmla="*/ 1112626 h 6605420"/>
              <a:gd name="connsiteX16" fmla="*/ 914400 w 3133258"/>
              <a:gd name="connsiteY16" fmla="*/ 856850 h 6605420"/>
              <a:gd name="connsiteX17" fmla="*/ 760933 w 3133258"/>
              <a:gd name="connsiteY17" fmla="*/ 485974 h 6605420"/>
              <a:gd name="connsiteX18" fmla="*/ 965554 w 3133258"/>
              <a:gd name="connsiteY18" fmla="*/ 108704 h 6605420"/>
              <a:gd name="connsiteX19" fmla="*/ 1445135 w 3133258"/>
              <a:gd name="connsiteY19" fmla="*/ 0 h 6605420"/>
              <a:gd name="connsiteX20" fmla="*/ 1739277 w 3133258"/>
              <a:gd name="connsiteY20" fmla="*/ 147071 h 6605420"/>
              <a:gd name="connsiteX21" fmla="*/ 1937504 w 3133258"/>
              <a:gd name="connsiteY21" fmla="*/ 530734 h 6605420"/>
              <a:gd name="connsiteX22" fmla="*/ 1720094 w 3133258"/>
              <a:gd name="connsiteY22" fmla="*/ 1074259 h 6605420"/>
              <a:gd name="connsiteX23" fmla="*/ 1873561 w 3133258"/>
              <a:gd name="connsiteY23" fmla="*/ 1502684 h 6605420"/>
              <a:gd name="connsiteX24" fmla="*/ 2116548 w 3133258"/>
              <a:gd name="connsiteY24" fmla="*/ 1777643 h 6605420"/>
              <a:gd name="connsiteX25" fmla="*/ 2717622 w 3133258"/>
              <a:gd name="connsiteY25" fmla="*/ 1739277 h 6605420"/>
              <a:gd name="connsiteX26" fmla="*/ 3037343 w 3133258"/>
              <a:gd name="connsiteY26" fmla="*/ 2244436 h 6605420"/>
              <a:gd name="connsiteX27" fmla="*/ 3133258 w 3133258"/>
              <a:gd name="connsiteY27" fmla="*/ 2493817 h 6605420"/>
              <a:gd name="connsiteX28" fmla="*/ 2724016 w 3133258"/>
              <a:gd name="connsiteY28" fmla="*/ 2890270 h 6605420"/>
              <a:gd name="connsiteX29" fmla="*/ 2084576 w 3133258"/>
              <a:gd name="connsiteY29" fmla="*/ 2864693 h 6605420"/>
              <a:gd name="connsiteX30" fmla="*/ 1886349 w 3133258"/>
              <a:gd name="connsiteY30" fmla="*/ 3126863 h 6605420"/>
              <a:gd name="connsiteX31" fmla="*/ 1515474 w 3133258"/>
              <a:gd name="connsiteY31" fmla="*/ 3510528 h 6605420"/>
              <a:gd name="connsiteX32" fmla="*/ 1176570 w 3133258"/>
              <a:gd name="connsiteY32" fmla="*/ 3600049 h 6605420"/>
              <a:gd name="connsiteX33" fmla="*/ 1010316 w 3133258"/>
              <a:gd name="connsiteY33" fmla="*/ 4028475 h 6605420"/>
              <a:gd name="connsiteX34" fmla="*/ 869639 w 3133258"/>
              <a:gd name="connsiteY34" fmla="*/ 4309828 h 6605420"/>
              <a:gd name="connsiteX35" fmla="*/ 1061471 w 3133258"/>
              <a:gd name="connsiteY35" fmla="*/ 4814987 h 6605420"/>
              <a:gd name="connsiteX36" fmla="*/ 1592207 w 3133258"/>
              <a:gd name="connsiteY36" fmla="*/ 5006819 h 6605420"/>
              <a:gd name="connsiteX37" fmla="*/ 2084576 w 3133258"/>
              <a:gd name="connsiteY37" fmla="*/ 5403272 h 6605420"/>
              <a:gd name="connsiteX38" fmla="*/ 1975871 w 3133258"/>
              <a:gd name="connsiteY38" fmla="*/ 5946796 h 6605420"/>
              <a:gd name="connsiteX39" fmla="*/ 1713700 w 3133258"/>
              <a:gd name="connsiteY39" fmla="*/ 6458349 h 6605420"/>
              <a:gd name="connsiteX40" fmla="*/ 1502685 w 3133258"/>
              <a:gd name="connsiteY40" fmla="*/ 6605420 h 6605420"/>
              <a:gd name="connsiteX0" fmla="*/ 1502685 w 3037343"/>
              <a:gd name="connsiteY0" fmla="*/ 6605420 h 6605420"/>
              <a:gd name="connsiteX1" fmla="*/ 1170176 w 3037343"/>
              <a:gd name="connsiteY1" fmla="*/ 6503110 h 6605420"/>
              <a:gd name="connsiteX2" fmla="*/ 933583 w 3037343"/>
              <a:gd name="connsiteY2" fmla="*/ 5972374 h 6605420"/>
              <a:gd name="connsiteX3" fmla="*/ 882427 w 3037343"/>
              <a:gd name="connsiteY3" fmla="*/ 5205045 h 6605420"/>
              <a:gd name="connsiteX4" fmla="*/ 837667 w 3037343"/>
              <a:gd name="connsiteY4" fmla="*/ 4795803 h 6605420"/>
              <a:gd name="connsiteX5" fmla="*/ 434819 w 3037343"/>
              <a:gd name="connsiteY5" fmla="*/ 4456900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717622 w 3037343"/>
              <a:gd name="connsiteY25" fmla="*/ 1739277 h 6605420"/>
              <a:gd name="connsiteX26" fmla="*/ 3037343 w 3037343"/>
              <a:gd name="connsiteY26" fmla="*/ 2244436 h 6605420"/>
              <a:gd name="connsiteX27" fmla="*/ 3011764 w 3037343"/>
              <a:gd name="connsiteY27" fmla="*/ 2506606 h 6605420"/>
              <a:gd name="connsiteX28" fmla="*/ 2724016 w 3037343"/>
              <a:gd name="connsiteY28" fmla="*/ 2890270 h 6605420"/>
              <a:gd name="connsiteX29" fmla="*/ 2084576 w 3037343"/>
              <a:gd name="connsiteY29" fmla="*/ 2864693 h 6605420"/>
              <a:gd name="connsiteX30" fmla="*/ 1886349 w 3037343"/>
              <a:gd name="connsiteY30" fmla="*/ 3126863 h 6605420"/>
              <a:gd name="connsiteX31" fmla="*/ 1515474 w 3037343"/>
              <a:gd name="connsiteY31" fmla="*/ 3510528 h 6605420"/>
              <a:gd name="connsiteX32" fmla="*/ 1176570 w 3037343"/>
              <a:gd name="connsiteY32" fmla="*/ 3600049 h 6605420"/>
              <a:gd name="connsiteX33" fmla="*/ 1010316 w 3037343"/>
              <a:gd name="connsiteY33" fmla="*/ 4028475 h 6605420"/>
              <a:gd name="connsiteX34" fmla="*/ 869639 w 3037343"/>
              <a:gd name="connsiteY34" fmla="*/ 4309828 h 6605420"/>
              <a:gd name="connsiteX35" fmla="*/ 1061471 w 3037343"/>
              <a:gd name="connsiteY35" fmla="*/ 4814987 h 6605420"/>
              <a:gd name="connsiteX36" fmla="*/ 1592207 w 3037343"/>
              <a:gd name="connsiteY36" fmla="*/ 5006819 h 6605420"/>
              <a:gd name="connsiteX37" fmla="*/ 2084576 w 3037343"/>
              <a:gd name="connsiteY37" fmla="*/ 5403272 h 6605420"/>
              <a:gd name="connsiteX38" fmla="*/ 1975871 w 3037343"/>
              <a:gd name="connsiteY38" fmla="*/ 5946796 h 6605420"/>
              <a:gd name="connsiteX39" fmla="*/ 1713700 w 3037343"/>
              <a:gd name="connsiteY39" fmla="*/ 6458349 h 6605420"/>
              <a:gd name="connsiteX40" fmla="*/ 1502685 w 3037343"/>
              <a:gd name="connsiteY40" fmla="*/ 6605420 h 6605420"/>
              <a:gd name="connsiteX0" fmla="*/ 1502685 w 3037343"/>
              <a:gd name="connsiteY0" fmla="*/ 6605420 h 6605420"/>
              <a:gd name="connsiteX1" fmla="*/ 1170176 w 3037343"/>
              <a:gd name="connsiteY1" fmla="*/ 6503110 h 6605420"/>
              <a:gd name="connsiteX2" fmla="*/ 933583 w 3037343"/>
              <a:gd name="connsiteY2" fmla="*/ 5972374 h 6605420"/>
              <a:gd name="connsiteX3" fmla="*/ 882427 w 3037343"/>
              <a:gd name="connsiteY3" fmla="*/ 5205045 h 6605420"/>
              <a:gd name="connsiteX4" fmla="*/ 837667 w 3037343"/>
              <a:gd name="connsiteY4" fmla="*/ 4795803 h 6605420"/>
              <a:gd name="connsiteX5" fmla="*/ 434819 w 3037343"/>
              <a:gd name="connsiteY5" fmla="*/ 4456900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717622 w 3037343"/>
              <a:gd name="connsiteY25" fmla="*/ 1739277 h 6605420"/>
              <a:gd name="connsiteX26" fmla="*/ 2896666 w 3037343"/>
              <a:gd name="connsiteY26" fmla="*/ 2020631 h 6605420"/>
              <a:gd name="connsiteX27" fmla="*/ 3037343 w 3037343"/>
              <a:gd name="connsiteY27" fmla="*/ 2244436 h 6605420"/>
              <a:gd name="connsiteX28" fmla="*/ 3011764 w 3037343"/>
              <a:gd name="connsiteY28" fmla="*/ 2506606 h 6605420"/>
              <a:gd name="connsiteX29" fmla="*/ 2724016 w 3037343"/>
              <a:gd name="connsiteY29" fmla="*/ 2890270 h 6605420"/>
              <a:gd name="connsiteX30" fmla="*/ 2084576 w 3037343"/>
              <a:gd name="connsiteY30" fmla="*/ 2864693 h 6605420"/>
              <a:gd name="connsiteX31" fmla="*/ 1886349 w 3037343"/>
              <a:gd name="connsiteY31" fmla="*/ 3126863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75871 w 3037343"/>
              <a:gd name="connsiteY39" fmla="*/ 5946796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933583 w 3037343"/>
              <a:gd name="connsiteY2" fmla="*/ 5972374 h 6605420"/>
              <a:gd name="connsiteX3" fmla="*/ 882427 w 3037343"/>
              <a:gd name="connsiteY3" fmla="*/ 5205045 h 6605420"/>
              <a:gd name="connsiteX4" fmla="*/ 837667 w 3037343"/>
              <a:gd name="connsiteY4" fmla="*/ 4795803 h 6605420"/>
              <a:gd name="connsiteX5" fmla="*/ 434819 w 3037343"/>
              <a:gd name="connsiteY5" fmla="*/ 4456900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717622 w 3037343"/>
              <a:gd name="connsiteY25" fmla="*/ 1739277 h 6605420"/>
              <a:gd name="connsiteX26" fmla="*/ 2922243 w 3037343"/>
              <a:gd name="connsiteY26" fmla="*/ 1956687 h 6605420"/>
              <a:gd name="connsiteX27" fmla="*/ 3037343 w 3037343"/>
              <a:gd name="connsiteY27" fmla="*/ 2244436 h 6605420"/>
              <a:gd name="connsiteX28" fmla="*/ 3011764 w 3037343"/>
              <a:gd name="connsiteY28" fmla="*/ 2506606 h 6605420"/>
              <a:gd name="connsiteX29" fmla="*/ 2724016 w 3037343"/>
              <a:gd name="connsiteY29" fmla="*/ 2890270 h 6605420"/>
              <a:gd name="connsiteX30" fmla="*/ 2084576 w 3037343"/>
              <a:gd name="connsiteY30" fmla="*/ 2864693 h 6605420"/>
              <a:gd name="connsiteX31" fmla="*/ 1886349 w 3037343"/>
              <a:gd name="connsiteY31" fmla="*/ 3126863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75871 w 3037343"/>
              <a:gd name="connsiteY39" fmla="*/ 5946796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933583 w 3037343"/>
              <a:gd name="connsiteY2" fmla="*/ 5972374 h 6605420"/>
              <a:gd name="connsiteX3" fmla="*/ 882427 w 3037343"/>
              <a:gd name="connsiteY3" fmla="*/ 5205045 h 6605420"/>
              <a:gd name="connsiteX4" fmla="*/ 837667 w 3037343"/>
              <a:gd name="connsiteY4" fmla="*/ 4795803 h 6605420"/>
              <a:gd name="connsiteX5" fmla="*/ 434819 w 3037343"/>
              <a:gd name="connsiteY5" fmla="*/ 4456900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922243 w 3037343"/>
              <a:gd name="connsiteY26" fmla="*/ 1956687 h 6605420"/>
              <a:gd name="connsiteX27" fmla="*/ 3037343 w 3037343"/>
              <a:gd name="connsiteY27" fmla="*/ 2244436 h 6605420"/>
              <a:gd name="connsiteX28" fmla="*/ 3011764 w 3037343"/>
              <a:gd name="connsiteY28" fmla="*/ 2506606 h 6605420"/>
              <a:gd name="connsiteX29" fmla="*/ 2724016 w 3037343"/>
              <a:gd name="connsiteY29" fmla="*/ 2890270 h 6605420"/>
              <a:gd name="connsiteX30" fmla="*/ 2084576 w 3037343"/>
              <a:gd name="connsiteY30" fmla="*/ 2864693 h 6605420"/>
              <a:gd name="connsiteX31" fmla="*/ 1886349 w 3037343"/>
              <a:gd name="connsiteY31" fmla="*/ 3126863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75871 w 3037343"/>
              <a:gd name="connsiteY39" fmla="*/ 5946796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933583 w 3037343"/>
              <a:gd name="connsiteY2" fmla="*/ 5972374 h 6605420"/>
              <a:gd name="connsiteX3" fmla="*/ 882427 w 3037343"/>
              <a:gd name="connsiteY3" fmla="*/ 5205045 h 6605420"/>
              <a:gd name="connsiteX4" fmla="*/ 837667 w 3037343"/>
              <a:gd name="connsiteY4" fmla="*/ 4795803 h 6605420"/>
              <a:gd name="connsiteX5" fmla="*/ 434819 w 3037343"/>
              <a:gd name="connsiteY5" fmla="*/ 4456900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3011764 w 3037343"/>
              <a:gd name="connsiteY28" fmla="*/ 2506606 h 6605420"/>
              <a:gd name="connsiteX29" fmla="*/ 2724016 w 3037343"/>
              <a:gd name="connsiteY29" fmla="*/ 2890270 h 6605420"/>
              <a:gd name="connsiteX30" fmla="*/ 2084576 w 3037343"/>
              <a:gd name="connsiteY30" fmla="*/ 2864693 h 6605420"/>
              <a:gd name="connsiteX31" fmla="*/ 1886349 w 3037343"/>
              <a:gd name="connsiteY31" fmla="*/ 3126863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75871 w 3037343"/>
              <a:gd name="connsiteY39" fmla="*/ 5946796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933583 w 3037343"/>
              <a:gd name="connsiteY2" fmla="*/ 5972374 h 6605420"/>
              <a:gd name="connsiteX3" fmla="*/ 882427 w 3037343"/>
              <a:gd name="connsiteY3" fmla="*/ 5205045 h 6605420"/>
              <a:gd name="connsiteX4" fmla="*/ 837667 w 3037343"/>
              <a:gd name="connsiteY4" fmla="*/ 4795803 h 6605420"/>
              <a:gd name="connsiteX5" fmla="*/ 434819 w 3037343"/>
              <a:gd name="connsiteY5" fmla="*/ 4456900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724016 w 3037343"/>
              <a:gd name="connsiteY29" fmla="*/ 2890270 h 6605420"/>
              <a:gd name="connsiteX30" fmla="*/ 2084576 w 3037343"/>
              <a:gd name="connsiteY30" fmla="*/ 2864693 h 6605420"/>
              <a:gd name="connsiteX31" fmla="*/ 1886349 w 3037343"/>
              <a:gd name="connsiteY31" fmla="*/ 3126863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75871 w 3037343"/>
              <a:gd name="connsiteY39" fmla="*/ 5946796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933583 w 3037343"/>
              <a:gd name="connsiteY2" fmla="*/ 5972374 h 6605420"/>
              <a:gd name="connsiteX3" fmla="*/ 882427 w 3037343"/>
              <a:gd name="connsiteY3" fmla="*/ 5205045 h 6605420"/>
              <a:gd name="connsiteX4" fmla="*/ 837667 w 3037343"/>
              <a:gd name="connsiteY4" fmla="*/ 4795803 h 6605420"/>
              <a:gd name="connsiteX5" fmla="*/ 434819 w 3037343"/>
              <a:gd name="connsiteY5" fmla="*/ 4456900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886349 w 3037343"/>
              <a:gd name="connsiteY31" fmla="*/ 3126863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75871 w 3037343"/>
              <a:gd name="connsiteY39" fmla="*/ 5946796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933583 w 3037343"/>
              <a:gd name="connsiteY2" fmla="*/ 5972374 h 6605420"/>
              <a:gd name="connsiteX3" fmla="*/ 882427 w 3037343"/>
              <a:gd name="connsiteY3" fmla="*/ 5205045 h 6605420"/>
              <a:gd name="connsiteX4" fmla="*/ 837667 w 3037343"/>
              <a:gd name="connsiteY4" fmla="*/ 4795803 h 6605420"/>
              <a:gd name="connsiteX5" fmla="*/ 434819 w 3037343"/>
              <a:gd name="connsiteY5" fmla="*/ 4456900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75871 w 3037343"/>
              <a:gd name="connsiteY39" fmla="*/ 5946796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933583 w 3037343"/>
              <a:gd name="connsiteY2" fmla="*/ 5972374 h 6605420"/>
              <a:gd name="connsiteX3" fmla="*/ 882427 w 3037343"/>
              <a:gd name="connsiteY3" fmla="*/ 5205045 h 6605420"/>
              <a:gd name="connsiteX4" fmla="*/ 537130 w 3037343"/>
              <a:gd name="connsiteY4" fmla="*/ 4898114 h 6605420"/>
              <a:gd name="connsiteX5" fmla="*/ 434819 w 3037343"/>
              <a:gd name="connsiteY5" fmla="*/ 4456900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75871 w 3037343"/>
              <a:gd name="connsiteY39" fmla="*/ 5946796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933583 w 3037343"/>
              <a:gd name="connsiteY2" fmla="*/ 5972374 h 6605420"/>
              <a:gd name="connsiteX3" fmla="*/ 882427 w 3037343"/>
              <a:gd name="connsiteY3" fmla="*/ 5205045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75871 w 3037343"/>
              <a:gd name="connsiteY39" fmla="*/ 5946796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933583 w 3037343"/>
              <a:gd name="connsiteY2" fmla="*/ 5972374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75871 w 3037343"/>
              <a:gd name="connsiteY39" fmla="*/ 5946796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75871 w 3037343"/>
              <a:gd name="connsiteY39" fmla="*/ 5946796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700912 w 3037343"/>
              <a:gd name="connsiteY39" fmla="*/ 6081078 h 6605420"/>
              <a:gd name="connsiteX40" fmla="*/ 1713700 w 3037343"/>
              <a:gd name="connsiteY40" fmla="*/ 6458349 h 6605420"/>
              <a:gd name="connsiteX41" fmla="*/ 1502685 w 3037343"/>
              <a:gd name="connsiteY41"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37505 w 3037343"/>
              <a:gd name="connsiteY39" fmla="*/ 5639865 h 6605420"/>
              <a:gd name="connsiteX40" fmla="*/ 1700912 w 3037343"/>
              <a:gd name="connsiteY40" fmla="*/ 6081078 h 6605420"/>
              <a:gd name="connsiteX41" fmla="*/ 1713700 w 3037343"/>
              <a:gd name="connsiteY41" fmla="*/ 6458349 h 6605420"/>
              <a:gd name="connsiteX42" fmla="*/ 1502685 w 3037343"/>
              <a:gd name="connsiteY42"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2084576 w 3037343"/>
              <a:gd name="connsiteY38" fmla="*/ 5403272 h 6605420"/>
              <a:gd name="connsiteX39" fmla="*/ 1982266 w 3037343"/>
              <a:gd name="connsiteY39" fmla="*/ 5850880 h 6605420"/>
              <a:gd name="connsiteX40" fmla="*/ 1700912 w 3037343"/>
              <a:gd name="connsiteY40" fmla="*/ 6081078 h 6605420"/>
              <a:gd name="connsiteX41" fmla="*/ 1713700 w 3037343"/>
              <a:gd name="connsiteY41" fmla="*/ 6458349 h 6605420"/>
              <a:gd name="connsiteX42" fmla="*/ 1502685 w 3037343"/>
              <a:gd name="connsiteY42"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592207 w 3037343"/>
              <a:gd name="connsiteY37" fmla="*/ 5006819 h 6605420"/>
              <a:gd name="connsiteX38" fmla="*/ 1956688 w 3037343"/>
              <a:gd name="connsiteY38" fmla="*/ 5230623 h 6605420"/>
              <a:gd name="connsiteX39" fmla="*/ 1982266 w 3037343"/>
              <a:gd name="connsiteY39" fmla="*/ 5850880 h 6605420"/>
              <a:gd name="connsiteX40" fmla="*/ 1700912 w 3037343"/>
              <a:gd name="connsiteY40" fmla="*/ 6081078 h 6605420"/>
              <a:gd name="connsiteX41" fmla="*/ 1713700 w 3037343"/>
              <a:gd name="connsiteY41" fmla="*/ 6458349 h 6605420"/>
              <a:gd name="connsiteX42" fmla="*/ 1502685 w 3037343"/>
              <a:gd name="connsiteY42"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61471 w 3037343"/>
              <a:gd name="connsiteY36" fmla="*/ 4814987 h 6605420"/>
              <a:gd name="connsiteX37" fmla="*/ 1604996 w 3037343"/>
              <a:gd name="connsiteY37" fmla="*/ 4904509 h 6605420"/>
              <a:gd name="connsiteX38" fmla="*/ 1956688 w 3037343"/>
              <a:gd name="connsiteY38" fmla="*/ 5230623 h 6605420"/>
              <a:gd name="connsiteX39" fmla="*/ 1982266 w 3037343"/>
              <a:gd name="connsiteY39" fmla="*/ 5850880 h 6605420"/>
              <a:gd name="connsiteX40" fmla="*/ 1700912 w 3037343"/>
              <a:gd name="connsiteY40" fmla="*/ 6081078 h 6605420"/>
              <a:gd name="connsiteX41" fmla="*/ 1713700 w 3037343"/>
              <a:gd name="connsiteY41" fmla="*/ 6458349 h 6605420"/>
              <a:gd name="connsiteX42" fmla="*/ 1502685 w 3037343"/>
              <a:gd name="connsiteY42"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1055076 w 3037343"/>
              <a:gd name="connsiteY36" fmla="*/ 4923692 h 6605420"/>
              <a:gd name="connsiteX37" fmla="*/ 1604996 w 3037343"/>
              <a:gd name="connsiteY37" fmla="*/ 4904509 h 6605420"/>
              <a:gd name="connsiteX38" fmla="*/ 1956688 w 3037343"/>
              <a:gd name="connsiteY38" fmla="*/ 5230623 h 6605420"/>
              <a:gd name="connsiteX39" fmla="*/ 1982266 w 3037343"/>
              <a:gd name="connsiteY39" fmla="*/ 5850880 h 6605420"/>
              <a:gd name="connsiteX40" fmla="*/ 1700912 w 3037343"/>
              <a:gd name="connsiteY40" fmla="*/ 6081078 h 6605420"/>
              <a:gd name="connsiteX41" fmla="*/ 1713700 w 3037343"/>
              <a:gd name="connsiteY41" fmla="*/ 6458349 h 6605420"/>
              <a:gd name="connsiteX42" fmla="*/ 1502685 w 3037343"/>
              <a:gd name="connsiteY42"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959161 w 3037343"/>
              <a:gd name="connsiteY36" fmla="*/ 4610366 h 6605420"/>
              <a:gd name="connsiteX37" fmla="*/ 1055076 w 3037343"/>
              <a:gd name="connsiteY37" fmla="*/ 4923692 h 6605420"/>
              <a:gd name="connsiteX38" fmla="*/ 1604996 w 3037343"/>
              <a:gd name="connsiteY38" fmla="*/ 4904509 h 6605420"/>
              <a:gd name="connsiteX39" fmla="*/ 1956688 w 3037343"/>
              <a:gd name="connsiteY39" fmla="*/ 5230623 h 6605420"/>
              <a:gd name="connsiteX40" fmla="*/ 1982266 w 3037343"/>
              <a:gd name="connsiteY40" fmla="*/ 5850880 h 6605420"/>
              <a:gd name="connsiteX41" fmla="*/ 1700912 w 3037343"/>
              <a:gd name="connsiteY41" fmla="*/ 6081078 h 6605420"/>
              <a:gd name="connsiteX42" fmla="*/ 1713700 w 3037343"/>
              <a:gd name="connsiteY42" fmla="*/ 6458349 h 6605420"/>
              <a:gd name="connsiteX43" fmla="*/ 1502685 w 3037343"/>
              <a:gd name="connsiteY43"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010316 w 3037343"/>
              <a:gd name="connsiteY34" fmla="*/ 4028475 h 6605420"/>
              <a:gd name="connsiteX35" fmla="*/ 869639 w 3037343"/>
              <a:gd name="connsiteY35" fmla="*/ 4309828 h 6605420"/>
              <a:gd name="connsiteX36" fmla="*/ 799301 w 3037343"/>
              <a:gd name="connsiteY36" fmla="*/ 4591183 h 6605420"/>
              <a:gd name="connsiteX37" fmla="*/ 1055076 w 3037343"/>
              <a:gd name="connsiteY37" fmla="*/ 4923692 h 6605420"/>
              <a:gd name="connsiteX38" fmla="*/ 1604996 w 3037343"/>
              <a:gd name="connsiteY38" fmla="*/ 4904509 h 6605420"/>
              <a:gd name="connsiteX39" fmla="*/ 1956688 w 3037343"/>
              <a:gd name="connsiteY39" fmla="*/ 5230623 h 6605420"/>
              <a:gd name="connsiteX40" fmla="*/ 1982266 w 3037343"/>
              <a:gd name="connsiteY40" fmla="*/ 5850880 h 6605420"/>
              <a:gd name="connsiteX41" fmla="*/ 1700912 w 3037343"/>
              <a:gd name="connsiteY41" fmla="*/ 6081078 h 6605420"/>
              <a:gd name="connsiteX42" fmla="*/ 1713700 w 3037343"/>
              <a:gd name="connsiteY42" fmla="*/ 6458349 h 6605420"/>
              <a:gd name="connsiteX43" fmla="*/ 1502685 w 3037343"/>
              <a:gd name="connsiteY43"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106232 w 3037343"/>
              <a:gd name="connsiteY34" fmla="*/ 4086025 h 6605420"/>
              <a:gd name="connsiteX35" fmla="*/ 869639 w 3037343"/>
              <a:gd name="connsiteY35" fmla="*/ 4309828 h 6605420"/>
              <a:gd name="connsiteX36" fmla="*/ 799301 w 3037343"/>
              <a:gd name="connsiteY36" fmla="*/ 4591183 h 6605420"/>
              <a:gd name="connsiteX37" fmla="*/ 1055076 w 3037343"/>
              <a:gd name="connsiteY37" fmla="*/ 4923692 h 6605420"/>
              <a:gd name="connsiteX38" fmla="*/ 1604996 w 3037343"/>
              <a:gd name="connsiteY38" fmla="*/ 4904509 h 6605420"/>
              <a:gd name="connsiteX39" fmla="*/ 1956688 w 3037343"/>
              <a:gd name="connsiteY39" fmla="*/ 5230623 h 6605420"/>
              <a:gd name="connsiteX40" fmla="*/ 1982266 w 3037343"/>
              <a:gd name="connsiteY40" fmla="*/ 5850880 h 6605420"/>
              <a:gd name="connsiteX41" fmla="*/ 1700912 w 3037343"/>
              <a:gd name="connsiteY41" fmla="*/ 6081078 h 6605420"/>
              <a:gd name="connsiteX42" fmla="*/ 1713700 w 3037343"/>
              <a:gd name="connsiteY42" fmla="*/ 6458349 h 6605420"/>
              <a:gd name="connsiteX43" fmla="*/ 1502685 w 3037343"/>
              <a:gd name="connsiteY43"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106232 w 3037343"/>
              <a:gd name="connsiteY34" fmla="*/ 4086025 h 6605420"/>
              <a:gd name="connsiteX35" fmla="*/ 869639 w 3037343"/>
              <a:gd name="connsiteY35" fmla="*/ 4309828 h 6605420"/>
              <a:gd name="connsiteX36" fmla="*/ 799301 w 3037343"/>
              <a:gd name="connsiteY36" fmla="*/ 4591183 h 6605420"/>
              <a:gd name="connsiteX37" fmla="*/ 1055076 w 3037343"/>
              <a:gd name="connsiteY37" fmla="*/ 4923692 h 6605420"/>
              <a:gd name="connsiteX38" fmla="*/ 1604996 w 3037343"/>
              <a:gd name="connsiteY38" fmla="*/ 4904509 h 6605420"/>
              <a:gd name="connsiteX39" fmla="*/ 1956688 w 3037343"/>
              <a:gd name="connsiteY39" fmla="*/ 5230623 h 6605420"/>
              <a:gd name="connsiteX40" fmla="*/ 1982266 w 3037343"/>
              <a:gd name="connsiteY40" fmla="*/ 5850880 h 6605420"/>
              <a:gd name="connsiteX41" fmla="*/ 1700912 w 3037343"/>
              <a:gd name="connsiteY41" fmla="*/ 6081078 h 6605420"/>
              <a:gd name="connsiteX42" fmla="*/ 1713700 w 3037343"/>
              <a:gd name="connsiteY42" fmla="*/ 6458349 h 6605420"/>
              <a:gd name="connsiteX43" fmla="*/ 1502685 w 3037343"/>
              <a:gd name="connsiteY43" fmla="*/ 6605420 h 6605420"/>
              <a:gd name="connsiteX0" fmla="*/ 1502685 w 3037343"/>
              <a:gd name="connsiteY0" fmla="*/ 6605420 h 6605420"/>
              <a:gd name="connsiteX1" fmla="*/ 1170176 w 3037343"/>
              <a:gd name="connsiteY1" fmla="*/ 6503110 h 6605420"/>
              <a:gd name="connsiteX2" fmla="*/ 1131810 w 3037343"/>
              <a:gd name="connsiteY2" fmla="*/ 6068290 h 6605420"/>
              <a:gd name="connsiteX3" fmla="*/ 824878 w 3037343"/>
              <a:gd name="connsiteY3" fmla="*/ 5339328 h 6605420"/>
              <a:gd name="connsiteX4" fmla="*/ 537130 w 3037343"/>
              <a:gd name="connsiteY4" fmla="*/ 4898114 h 6605420"/>
              <a:gd name="connsiteX5" fmla="*/ 326114 w 3037343"/>
              <a:gd name="connsiteY5" fmla="*/ 4437717 h 6605420"/>
              <a:gd name="connsiteX6" fmla="*/ 63944 w 3037343"/>
              <a:gd name="connsiteY6" fmla="*/ 4086024 h 6605420"/>
              <a:gd name="connsiteX7" fmla="*/ 0 w 3037343"/>
              <a:gd name="connsiteY7" fmla="*/ 3504133 h 6605420"/>
              <a:gd name="connsiteX8" fmla="*/ 358086 w 3037343"/>
              <a:gd name="connsiteY8" fmla="*/ 3203597 h 6605420"/>
              <a:gd name="connsiteX9" fmla="*/ 1080654 w 3037343"/>
              <a:gd name="connsiteY9" fmla="*/ 3209991 h 6605420"/>
              <a:gd name="connsiteX10" fmla="*/ 1579417 w 3037343"/>
              <a:gd name="connsiteY10" fmla="*/ 2922243 h 6605420"/>
              <a:gd name="connsiteX11" fmla="*/ 1867166 w 3037343"/>
              <a:gd name="connsiteY11" fmla="*/ 2660072 h 6605420"/>
              <a:gd name="connsiteX12" fmla="*/ 1905532 w 3037343"/>
              <a:gd name="connsiteY12" fmla="*/ 2212463 h 6605420"/>
              <a:gd name="connsiteX13" fmla="*/ 1649757 w 3037343"/>
              <a:gd name="connsiteY13" fmla="*/ 1956687 h 6605420"/>
              <a:gd name="connsiteX14" fmla="*/ 1304458 w 3037343"/>
              <a:gd name="connsiteY14" fmla="*/ 1502684 h 6605420"/>
              <a:gd name="connsiteX15" fmla="*/ 1150992 w 3037343"/>
              <a:gd name="connsiteY15" fmla="*/ 1112626 h 6605420"/>
              <a:gd name="connsiteX16" fmla="*/ 914400 w 3037343"/>
              <a:gd name="connsiteY16" fmla="*/ 856850 h 6605420"/>
              <a:gd name="connsiteX17" fmla="*/ 760933 w 3037343"/>
              <a:gd name="connsiteY17" fmla="*/ 485974 h 6605420"/>
              <a:gd name="connsiteX18" fmla="*/ 965554 w 3037343"/>
              <a:gd name="connsiteY18" fmla="*/ 108704 h 6605420"/>
              <a:gd name="connsiteX19" fmla="*/ 1445135 w 3037343"/>
              <a:gd name="connsiteY19" fmla="*/ 0 h 6605420"/>
              <a:gd name="connsiteX20" fmla="*/ 1739277 w 3037343"/>
              <a:gd name="connsiteY20" fmla="*/ 147071 h 6605420"/>
              <a:gd name="connsiteX21" fmla="*/ 1937504 w 3037343"/>
              <a:gd name="connsiteY21" fmla="*/ 530734 h 6605420"/>
              <a:gd name="connsiteX22" fmla="*/ 1720094 w 3037343"/>
              <a:gd name="connsiteY22" fmla="*/ 1074259 h 6605420"/>
              <a:gd name="connsiteX23" fmla="*/ 1873561 w 3037343"/>
              <a:gd name="connsiteY23" fmla="*/ 1502684 h 6605420"/>
              <a:gd name="connsiteX24" fmla="*/ 2116548 w 3037343"/>
              <a:gd name="connsiteY24" fmla="*/ 1777643 h 6605420"/>
              <a:gd name="connsiteX25" fmla="*/ 2551368 w 3037343"/>
              <a:gd name="connsiteY25" fmla="*/ 1745672 h 6605420"/>
              <a:gd name="connsiteX26" fmla="*/ 2845511 w 3037343"/>
              <a:gd name="connsiteY26" fmla="*/ 1905532 h 6605420"/>
              <a:gd name="connsiteX27" fmla="*/ 3037343 w 3037343"/>
              <a:gd name="connsiteY27" fmla="*/ 2244436 h 6605420"/>
              <a:gd name="connsiteX28" fmla="*/ 2890271 w 3037343"/>
              <a:gd name="connsiteY28" fmla="*/ 2615311 h 6605420"/>
              <a:gd name="connsiteX29" fmla="*/ 2570550 w 3037343"/>
              <a:gd name="connsiteY29" fmla="*/ 2787960 h 6605420"/>
              <a:gd name="connsiteX30" fmla="*/ 2084576 w 3037343"/>
              <a:gd name="connsiteY30" fmla="*/ 2864693 h 6605420"/>
              <a:gd name="connsiteX31" fmla="*/ 1924716 w 3037343"/>
              <a:gd name="connsiteY31" fmla="*/ 3222779 h 6605420"/>
              <a:gd name="connsiteX32" fmla="*/ 1515474 w 3037343"/>
              <a:gd name="connsiteY32" fmla="*/ 3510528 h 6605420"/>
              <a:gd name="connsiteX33" fmla="*/ 1176570 w 3037343"/>
              <a:gd name="connsiteY33" fmla="*/ 3600049 h 6605420"/>
              <a:gd name="connsiteX34" fmla="*/ 1106232 w 3037343"/>
              <a:gd name="connsiteY34" fmla="*/ 4086025 h 6605420"/>
              <a:gd name="connsiteX35" fmla="*/ 869639 w 3037343"/>
              <a:gd name="connsiteY35" fmla="*/ 4309828 h 6605420"/>
              <a:gd name="connsiteX36" fmla="*/ 799301 w 3037343"/>
              <a:gd name="connsiteY36" fmla="*/ 4591183 h 6605420"/>
              <a:gd name="connsiteX37" fmla="*/ 1055076 w 3037343"/>
              <a:gd name="connsiteY37" fmla="*/ 4923692 h 6605420"/>
              <a:gd name="connsiteX38" fmla="*/ 1604996 w 3037343"/>
              <a:gd name="connsiteY38" fmla="*/ 4904509 h 6605420"/>
              <a:gd name="connsiteX39" fmla="*/ 1956688 w 3037343"/>
              <a:gd name="connsiteY39" fmla="*/ 5230623 h 6605420"/>
              <a:gd name="connsiteX40" fmla="*/ 1982266 w 3037343"/>
              <a:gd name="connsiteY40" fmla="*/ 5850880 h 6605420"/>
              <a:gd name="connsiteX41" fmla="*/ 1700912 w 3037343"/>
              <a:gd name="connsiteY41" fmla="*/ 6081078 h 6605420"/>
              <a:gd name="connsiteX42" fmla="*/ 1713700 w 3037343"/>
              <a:gd name="connsiteY42" fmla="*/ 6458349 h 6605420"/>
              <a:gd name="connsiteX43" fmla="*/ 1502685 w 3037343"/>
              <a:gd name="connsiteY43" fmla="*/ 6605420 h 6605420"/>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551368 w 3037343"/>
              <a:gd name="connsiteY25" fmla="*/ 1753593 h 6613341"/>
              <a:gd name="connsiteX26" fmla="*/ 2845511 w 3037343"/>
              <a:gd name="connsiteY26" fmla="*/ 1913453 h 6613341"/>
              <a:gd name="connsiteX27" fmla="*/ 3037343 w 3037343"/>
              <a:gd name="connsiteY27" fmla="*/ 2252357 h 6613341"/>
              <a:gd name="connsiteX28" fmla="*/ 2890271 w 3037343"/>
              <a:gd name="connsiteY28" fmla="*/ 2623232 h 6613341"/>
              <a:gd name="connsiteX29" fmla="*/ 2570550 w 3037343"/>
              <a:gd name="connsiteY29" fmla="*/ 2795881 h 6613341"/>
              <a:gd name="connsiteX30" fmla="*/ 2084576 w 3037343"/>
              <a:gd name="connsiteY30" fmla="*/ 2872614 h 6613341"/>
              <a:gd name="connsiteX31" fmla="*/ 1924716 w 3037343"/>
              <a:gd name="connsiteY31" fmla="*/ 3230700 h 6613341"/>
              <a:gd name="connsiteX32" fmla="*/ 1515474 w 3037343"/>
              <a:gd name="connsiteY32" fmla="*/ 3518449 h 6613341"/>
              <a:gd name="connsiteX33" fmla="*/ 1176570 w 3037343"/>
              <a:gd name="connsiteY33" fmla="*/ 3607970 h 6613341"/>
              <a:gd name="connsiteX34" fmla="*/ 1106232 w 3037343"/>
              <a:gd name="connsiteY34" fmla="*/ 4093946 h 6613341"/>
              <a:gd name="connsiteX35" fmla="*/ 869639 w 3037343"/>
              <a:gd name="connsiteY35" fmla="*/ 4317749 h 6613341"/>
              <a:gd name="connsiteX36" fmla="*/ 799301 w 3037343"/>
              <a:gd name="connsiteY36" fmla="*/ 4599104 h 6613341"/>
              <a:gd name="connsiteX37" fmla="*/ 1055076 w 3037343"/>
              <a:gd name="connsiteY37" fmla="*/ 4931613 h 6613341"/>
              <a:gd name="connsiteX38" fmla="*/ 1604996 w 3037343"/>
              <a:gd name="connsiteY38" fmla="*/ 4912430 h 6613341"/>
              <a:gd name="connsiteX39" fmla="*/ 1956688 w 3037343"/>
              <a:gd name="connsiteY39" fmla="*/ 5238544 h 6613341"/>
              <a:gd name="connsiteX40" fmla="*/ 1982266 w 3037343"/>
              <a:gd name="connsiteY40" fmla="*/ 5858801 h 6613341"/>
              <a:gd name="connsiteX41" fmla="*/ 1700912 w 3037343"/>
              <a:gd name="connsiteY41" fmla="*/ 6088999 h 6613341"/>
              <a:gd name="connsiteX42" fmla="*/ 1713700 w 3037343"/>
              <a:gd name="connsiteY42" fmla="*/ 6466270 h 6613341"/>
              <a:gd name="connsiteX43" fmla="*/ 1502685 w 3037343"/>
              <a:gd name="connsiteY43" fmla="*/ 6613341 h 6613341"/>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551368 w 3037343"/>
              <a:gd name="connsiteY25" fmla="*/ 1753593 h 6613341"/>
              <a:gd name="connsiteX26" fmla="*/ 2845511 w 3037343"/>
              <a:gd name="connsiteY26" fmla="*/ 1913453 h 6613341"/>
              <a:gd name="connsiteX27" fmla="*/ 3037343 w 3037343"/>
              <a:gd name="connsiteY27" fmla="*/ 2252357 h 6613341"/>
              <a:gd name="connsiteX28" fmla="*/ 2890271 w 3037343"/>
              <a:gd name="connsiteY28" fmla="*/ 2623232 h 6613341"/>
              <a:gd name="connsiteX29" fmla="*/ 2570550 w 3037343"/>
              <a:gd name="connsiteY29" fmla="*/ 2795881 h 6613341"/>
              <a:gd name="connsiteX30" fmla="*/ 2084576 w 3037343"/>
              <a:gd name="connsiteY30" fmla="*/ 2872614 h 6613341"/>
              <a:gd name="connsiteX31" fmla="*/ 1924716 w 3037343"/>
              <a:gd name="connsiteY31" fmla="*/ 3230700 h 6613341"/>
              <a:gd name="connsiteX32" fmla="*/ 1515474 w 3037343"/>
              <a:gd name="connsiteY32" fmla="*/ 3518449 h 6613341"/>
              <a:gd name="connsiteX33" fmla="*/ 1176570 w 3037343"/>
              <a:gd name="connsiteY33" fmla="*/ 3607970 h 6613341"/>
              <a:gd name="connsiteX34" fmla="*/ 1106232 w 3037343"/>
              <a:gd name="connsiteY34" fmla="*/ 4093946 h 6613341"/>
              <a:gd name="connsiteX35" fmla="*/ 869639 w 3037343"/>
              <a:gd name="connsiteY35" fmla="*/ 4317749 h 6613341"/>
              <a:gd name="connsiteX36" fmla="*/ 799301 w 3037343"/>
              <a:gd name="connsiteY36" fmla="*/ 4599104 h 6613341"/>
              <a:gd name="connsiteX37" fmla="*/ 1055076 w 3037343"/>
              <a:gd name="connsiteY37" fmla="*/ 4931613 h 6613341"/>
              <a:gd name="connsiteX38" fmla="*/ 1604996 w 3037343"/>
              <a:gd name="connsiteY38" fmla="*/ 4912430 h 6613341"/>
              <a:gd name="connsiteX39" fmla="*/ 1956688 w 3037343"/>
              <a:gd name="connsiteY39" fmla="*/ 5238544 h 6613341"/>
              <a:gd name="connsiteX40" fmla="*/ 1982266 w 3037343"/>
              <a:gd name="connsiteY40" fmla="*/ 5858801 h 6613341"/>
              <a:gd name="connsiteX41" fmla="*/ 1700912 w 3037343"/>
              <a:gd name="connsiteY41" fmla="*/ 6088999 h 6613341"/>
              <a:gd name="connsiteX42" fmla="*/ 1713700 w 3037343"/>
              <a:gd name="connsiteY42" fmla="*/ 6466270 h 6613341"/>
              <a:gd name="connsiteX43" fmla="*/ 1502685 w 3037343"/>
              <a:gd name="connsiteY43" fmla="*/ 6613341 h 6613341"/>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116549 w 3037343"/>
              <a:gd name="connsiteY25" fmla="*/ 1772777 h 6613341"/>
              <a:gd name="connsiteX26" fmla="*/ 2551368 w 3037343"/>
              <a:gd name="connsiteY26" fmla="*/ 1753593 h 6613341"/>
              <a:gd name="connsiteX27" fmla="*/ 2845511 w 3037343"/>
              <a:gd name="connsiteY27" fmla="*/ 1913453 h 6613341"/>
              <a:gd name="connsiteX28" fmla="*/ 3037343 w 3037343"/>
              <a:gd name="connsiteY28" fmla="*/ 2252357 h 6613341"/>
              <a:gd name="connsiteX29" fmla="*/ 2890271 w 3037343"/>
              <a:gd name="connsiteY29" fmla="*/ 2623232 h 6613341"/>
              <a:gd name="connsiteX30" fmla="*/ 2570550 w 3037343"/>
              <a:gd name="connsiteY30" fmla="*/ 2795881 h 6613341"/>
              <a:gd name="connsiteX31" fmla="*/ 2084576 w 3037343"/>
              <a:gd name="connsiteY31" fmla="*/ 2872614 h 6613341"/>
              <a:gd name="connsiteX32" fmla="*/ 1924716 w 3037343"/>
              <a:gd name="connsiteY32" fmla="*/ 3230700 h 6613341"/>
              <a:gd name="connsiteX33" fmla="*/ 1515474 w 3037343"/>
              <a:gd name="connsiteY33" fmla="*/ 3518449 h 6613341"/>
              <a:gd name="connsiteX34" fmla="*/ 1176570 w 3037343"/>
              <a:gd name="connsiteY34" fmla="*/ 3607970 h 6613341"/>
              <a:gd name="connsiteX35" fmla="*/ 1106232 w 3037343"/>
              <a:gd name="connsiteY35" fmla="*/ 4093946 h 6613341"/>
              <a:gd name="connsiteX36" fmla="*/ 869639 w 3037343"/>
              <a:gd name="connsiteY36" fmla="*/ 4317749 h 6613341"/>
              <a:gd name="connsiteX37" fmla="*/ 799301 w 3037343"/>
              <a:gd name="connsiteY37" fmla="*/ 4599104 h 6613341"/>
              <a:gd name="connsiteX38" fmla="*/ 1055076 w 3037343"/>
              <a:gd name="connsiteY38" fmla="*/ 4931613 h 6613341"/>
              <a:gd name="connsiteX39" fmla="*/ 1604996 w 3037343"/>
              <a:gd name="connsiteY39" fmla="*/ 4912430 h 6613341"/>
              <a:gd name="connsiteX40" fmla="*/ 1956688 w 3037343"/>
              <a:gd name="connsiteY40" fmla="*/ 5238544 h 6613341"/>
              <a:gd name="connsiteX41" fmla="*/ 1982266 w 3037343"/>
              <a:gd name="connsiteY41" fmla="*/ 5858801 h 6613341"/>
              <a:gd name="connsiteX42" fmla="*/ 1700912 w 3037343"/>
              <a:gd name="connsiteY42" fmla="*/ 6088999 h 6613341"/>
              <a:gd name="connsiteX43" fmla="*/ 1713700 w 3037343"/>
              <a:gd name="connsiteY43" fmla="*/ 6466270 h 6613341"/>
              <a:gd name="connsiteX44" fmla="*/ 1502685 w 3037343"/>
              <a:gd name="connsiteY44" fmla="*/ 6613341 h 6613341"/>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116549 w 3037343"/>
              <a:gd name="connsiteY25" fmla="*/ 1772777 h 6613341"/>
              <a:gd name="connsiteX26" fmla="*/ 2551368 w 3037343"/>
              <a:gd name="connsiteY26" fmla="*/ 1753593 h 6613341"/>
              <a:gd name="connsiteX27" fmla="*/ 2845511 w 3037343"/>
              <a:gd name="connsiteY27" fmla="*/ 1913453 h 6613341"/>
              <a:gd name="connsiteX28" fmla="*/ 3037343 w 3037343"/>
              <a:gd name="connsiteY28" fmla="*/ 2252357 h 6613341"/>
              <a:gd name="connsiteX29" fmla="*/ 2890271 w 3037343"/>
              <a:gd name="connsiteY29" fmla="*/ 2623232 h 6613341"/>
              <a:gd name="connsiteX30" fmla="*/ 2570550 w 3037343"/>
              <a:gd name="connsiteY30" fmla="*/ 2795881 h 6613341"/>
              <a:gd name="connsiteX31" fmla="*/ 2084576 w 3037343"/>
              <a:gd name="connsiteY31" fmla="*/ 2872614 h 6613341"/>
              <a:gd name="connsiteX32" fmla="*/ 1924716 w 3037343"/>
              <a:gd name="connsiteY32" fmla="*/ 3230700 h 6613341"/>
              <a:gd name="connsiteX33" fmla="*/ 1515474 w 3037343"/>
              <a:gd name="connsiteY33" fmla="*/ 3518449 h 6613341"/>
              <a:gd name="connsiteX34" fmla="*/ 1176570 w 3037343"/>
              <a:gd name="connsiteY34" fmla="*/ 3607970 h 6613341"/>
              <a:gd name="connsiteX35" fmla="*/ 1106232 w 3037343"/>
              <a:gd name="connsiteY35" fmla="*/ 4093946 h 6613341"/>
              <a:gd name="connsiteX36" fmla="*/ 869639 w 3037343"/>
              <a:gd name="connsiteY36" fmla="*/ 4317749 h 6613341"/>
              <a:gd name="connsiteX37" fmla="*/ 799301 w 3037343"/>
              <a:gd name="connsiteY37" fmla="*/ 4599104 h 6613341"/>
              <a:gd name="connsiteX38" fmla="*/ 1055076 w 3037343"/>
              <a:gd name="connsiteY38" fmla="*/ 4931613 h 6613341"/>
              <a:gd name="connsiteX39" fmla="*/ 1604996 w 3037343"/>
              <a:gd name="connsiteY39" fmla="*/ 4912430 h 6613341"/>
              <a:gd name="connsiteX40" fmla="*/ 1956688 w 3037343"/>
              <a:gd name="connsiteY40" fmla="*/ 5238544 h 6613341"/>
              <a:gd name="connsiteX41" fmla="*/ 1982266 w 3037343"/>
              <a:gd name="connsiteY41" fmla="*/ 5858801 h 6613341"/>
              <a:gd name="connsiteX42" fmla="*/ 1700912 w 3037343"/>
              <a:gd name="connsiteY42" fmla="*/ 6088999 h 6613341"/>
              <a:gd name="connsiteX43" fmla="*/ 1713700 w 3037343"/>
              <a:gd name="connsiteY43" fmla="*/ 6466270 h 6613341"/>
              <a:gd name="connsiteX44" fmla="*/ 1502685 w 3037343"/>
              <a:gd name="connsiteY44" fmla="*/ 6613341 h 6613341"/>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116549 w 3037343"/>
              <a:gd name="connsiteY25" fmla="*/ 1772777 h 6613341"/>
              <a:gd name="connsiteX26" fmla="*/ 2551368 w 3037343"/>
              <a:gd name="connsiteY26" fmla="*/ 1753593 h 6613341"/>
              <a:gd name="connsiteX27" fmla="*/ 2845511 w 3037343"/>
              <a:gd name="connsiteY27" fmla="*/ 1913453 h 6613341"/>
              <a:gd name="connsiteX28" fmla="*/ 3037343 w 3037343"/>
              <a:gd name="connsiteY28" fmla="*/ 2252357 h 6613341"/>
              <a:gd name="connsiteX29" fmla="*/ 2890271 w 3037343"/>
              <a:gd name="connsiteY29" fmla="*/ 2623232 h 6613341"/>
              <a:gd name="connsiteX30" fmla="*/ 2570550 w 3037343"/>
              <a:gd name="connsiteY30" fmla="*/ 2795881 h 6613341"/>
              <a:gd name="connsiteX31" fmla="*/ 2084576 w 3037343"/>
              <a:gd name="connsiteY31" fmla="*/ 2872614 h 6613341"/>
              <a:gd name="connsiteX32" fmla="*/ 1924716 w 3037343"/>
              <a:gd name="connsiteY32" fmla="*/ 3230700 h 6613341"/>
              <a:gd name="connsiteX33" fmla="*/ 1515474 w 3037343"/>
              <a:gd name="connsiteY33" fmla="*/ 3518449 h 6613341"/>
              <a:gd name="connsiteX34" fmla="*/ 1176570 w 3037343"/>
              <a:gd name="connsiteY34" fmla="*/ 3607970 h 6613341"/>
              <a:gd name="connsiteX35" fmla="*/ 1106232 w 3037343"/>
              <a:gd name="connsiteY35" fmla="*/ 4093946 h 6613341"/>
              <a:gd name="connsiteX36" fmla="*/ 869639 w 3037343"/>
              <a:gd name="connsiteY36" fmla="*/ 4317749 h 6613341"/>
              <a:gd name="connsiteX37" fmla="*/ 799301 w 3037343"/>
              <a:gd name="connsiteY37" fmla="*/ 4599104 h 6613341"/>
              <a:gd name="connsiteX38" fmla="*/ 1055076 w 3037343"/>
              <a:gd name="connsiteY38" fmla="*/ 4931613 h 6613341"/>
              <a:gd name="connsiteX39" fmla="*/ 1604996 w 3037343"/>
              <a:gd name="connsiteY39" fmla="*/ 4912430 h 6613341"/>
              <a:gd name="connsiteX40" fmla="*/ 1956688 w 3037343"/>
              <a:gd name="connsiteY40" fmla="*/ 5238544 h 6613341"/>
              <a:gd name="connsiteX41" fmla="*/ 1982266 w 3037343"/>
              <a:gd name="connsiteY41" fmla="*/ 5858801 h 6613341"/>
              <a:gd name="connsiteX42" fmla="*/ 1700912 w 3037343"/>
              <a:gd name="connsiteY42" fmla="*/ 6088999 h 6613341"/>
              <a:gd name="connsiteX43" fmla="*/ 1713700 w 3037343"/>
              <a:gd name="connsiteY43" fmla="*/ 6466270 h 6613341"/>
              <a:gd name="connsiteX44" fmla="*/ 1502685 w 3037343"/>
              <a:gd name="connsiteY44" fmla="*/ 6613341 h 6613341"/>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385114 w 3037343"/>
              <a:gd name="connsiteY25" fmla="*/ 1529790 h 6613341"/>
              <a:gd name="connsiteX26" fmla="*/ 2551368 w 3037343"/>
              <a:gd name="connsiteY26" fmla="*/ 1753593 h 6613341"/>
              <a:gd name="connsiteX27" fmla="*/ 2845511 w 3037343"/>
              <a:gd name="connsiteY27" fmla="*/ 1913453 h 6613341"/>
              <a:gd name="connsiteX28" fmla="*/ 3037343 w 3037343"/>
              <a:gd name="connsiteY28" fmla="*/ 2252357 h 6613341"/>
              <a:gd name="connsiteX29" fmla="*/ 2890271 w 3037343"/>
              <a:gd name="connsiteY29" fmla="*/ 2623232 h 6613341"/>
              <a:gd name="connsiteX30" fmla="*/ 2570550 w 3037343"/>
              <a:gd name="connsiteY30" fmla="*/ 2795881 h 6613341"/>
              <a:gd name="connsiteX31" fmla="*/ 2084576 w 3037343"/>
              <a:gd name="connsiteY31" fmla="*/ 2872614 h 6613341"/>
              <a:gd name="connsiteX32" fmla="*/ 1924716 w 3037343"/>
              <a:gd name="connsiteY32" fmla="*/ 3230700 h 6613341"/>
              <a:gd name="connsiteX33" fmla="*/ 1515474 w 3037343"/>
              <a:gd name="connsiteY33" fmla="*/ 3518449 h 6613341"/>
              <a:gd name="connsiteX34" fmla="*/ 1176570 w 3037343"/>
              <a:gd name="connsiteY34" fmla="*/ 3607970 h 6613341"/>
              <a:gd name="connsiteX35" fmla="*/ 1106232 w 3037343"/>
              <a:gd name="connsiteY35" fmla="*/ 4093946 h 6613341"/>
              <a:gd name="connsiteX36" fmla="*/ 869639 w 3037343"/>
              <a:gd name="connsiteY36" fmla="*/ 4317749 h 6613341"/>
              <a:gd name="connsiteX37" fmla="*/ 799301 w 3037343"/>
              <a:gd name="connsiteY37" fmla="*/ 4599104 h 6613341"/>
              <a:gd name="connsiteX38" fmla="*/ 1055076 w 3037343"/>
              <a:gd name="connsiteY38" fmla="*/ 4931613 h 6613341"/>
              <a:gd name="connsiteX39" fmla="*/ 1604996 w 3037343"/>
              <a:gd name="connsiteY39" fmla="*/ 4912430 h 6613341"/>
              <a:gd name="connsiteX40" fmla="*/ 1956688 w 3037343"/>
              <a:gd name="connsiteY40" fmla="*/ 5238544 h 6613341"/>
              <a:gd name="connsiteX41" fmla="*/ 1982266 w 3037343"/>
              <a:gd name="connsiteY41" fmla="*/ 5858801 h 6613341"/>
              <a:gd name="connsiteX42" fmla="*/ 1700912 w 3037343"/>
              <a:gd name="connsiteY42" fmla="*/ 6088999 h 6613341"/>
              <a:gd name="connsiteX43" fmla="*/ 1713700 w 3037343"/>
              <a:gd name="connsiteY43" fmla="*/ 6466270 h 6613341"/>
              <a:gd name="connsiteX44" fmla="*/ 1502685 w 3037343"/>
              <a:gd name="connsiteY44" fmla="*/ 6613341 h 6613341"/>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551368 w 3037343"/>
              <a:gd name="connsiteY25" fmla="*/ 1753593 h 6613341"/>
              <a:gd name="connsiteX26" fmla="*/ 2845511 w 3037343"/>
              <a:gd name="connsiteY26" fmla="*/ 1913453 h 6613341"/>
              <a:gd name="connsiteX27" fmla="*/ 3037343 w 3037343"/>
              <a:gd name="connsiteY27" fmla="*/ 2252357 h 6613341"/>
              <a:gd name="connsiteX28" fmla="*/ 2890271 w 3037343"/>
              <a:gd name="connsiteY28" fmla="*/ 2623232 h 6613341"/>
              <a:gd name="connsiteX29" fmla="*/ 2570550 w 3037343"/>
              <a:gd name="connsiteY29" fmla="*/ 2795881 h 6613341"/>
              <a:gd name="connsiteX30" fmla="*/ 2084576 w 3037343"/>
              <a:gd name="connsiteY30" fmla="*/ 2872614 h 6613341"/>
              <a:gd name="connsiteX31" fmla="*/ 1924716 w 3037343"/>
              <a:gd name="connsiteY31" fmla="*/ 3230700 h 6613341"/>
              <a:gd name="connsiteX32" fmla="*/ 1515474 w 3037343"/>
              <a:gd name="connsiteY32" fmla="*/ 3518449 h 6613341"/>
              <a:gd name="connsiteX33" fmla="*/ 1176570 w 3037343"/>
              <a:gd name="connsiteY33" fmla="*/ 3607970 h 6613341"/>
              <a:gd name="connsiteX34" fmla="*/ 1106232 w 3037343"/>
              <a:gd name="connsiteY34" fmla="*/ 4093946 h 6613341"/>
              <a:gd name="connsiteX35" fmla="*/ 869639 w 3037343"/>
              <a:gd name="connsiteY35" fmla="*/ 4317749 h 6613341"/>
              <a:gd name="connsiteX36" fmla="*/ 799301 w 3037343"/>
              <a:gd name="connsiteY36" fmla="*/ 4599104 h 6613341"/>
              <a:gd name="connsiteX37" fmla="*/ 1055076 w 3037343"/>
              <a:gd name="connsiteY37" fmla="*/ 4931613 h 6613341"/>
              <a:gd name="connsiteX38" fmla="*/ 1604996 w 3037343"/>
              <a:gd name="connsiteY38" fmla="*/ 4912430 h 6613341"/>
              <a:gd name="connsiteX39" fmla="*/ 1956688 w 3037343"/>
              <a:gd name="connsiteY39" fmla="*/ 5238544 h 6613341"/>
              <a:gd name="connsiteX40" fmla="*/ 1982266 w 3037343"/>
              <a:gd name="connsiteY40" fmla="*/ 5858801 h 6613341"/>
              <a:gd name="connsiteX41" fmla="*/ 1700912 w 3037343"/>
              <a:gd name="connsiteY41" fmla="*/ 6088999 h 6613341"/>
              <a:gd name="connsiteX42" fmla="*/ 1713700 w 3037343"/>
              <a:gd name="connsiteY42" fmla="*/ 6466270 h 6613341"/>
              <a:gd name="connsiteX43" fmla="*/ 1502685 w 3037343"/>
              <a:gd name="connsiteY43" fmla="*/ 6613341 h 6613341"/>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551368 w 3037343"/>
              <a:gd name="connsiteY25" fmla="*/ 1753593 h 6613341"/>
              <a:gd name="connsiteX26" fmla="*/ 2845511 w 3037343"/>
              <a:gd name="connsiteY26" fmla="*/ 1913453 h 6613341"/>
              <a:gd name="connsiteX27" fmla="*/ 3037343 w 3037343"/>
              <a:gd name="connsiteY27" fmla="*/ 2252357 h 6613341"/>
              <a:gd name="connsiteX28" fmla="*/ 2890271 w 3037343"/>
              <a:gd name="connsiteY28" fmla="*/ 2623232 h 6613341"/>
              <a:gd name="connsiteX29" fmla="*/ 2570550 w 3037343"/>
              <a:gd name="connsiteY29" fmla="*/ 2795881 h 6613341"/>
              <a:gd name="connsiteX30" fmla="*/ 2084576 w 3037343"/>
              <a:gd name="connsiteY30" fmla="*/ 2872614 h 6613341"/>
              <a:gd name="connsiteX31" fmla="*/ 1924716 w 3037343"/>
              <a:gd name="connsiteY31" fmla="*/ 3230700 h 6613341"/>
              <a:gd name="connsiteX32" fmla="*/ 1515474 w 3037343"/>
              <a:gd name="connsiteY32" fmla="*/ 3518449 h 6613341"/>
              <a:gd name="connsiteX33" fmla="*/ 1176570 w 3037343"/>
              <a:gd name="connsiteY33" fmla="*/ 3607970 h 6613341"/>
              <a:gd name="connsiteX34" fmla="*/ 1106232 w 3037343"/>
              <a:gd name="connsiteY34" fmla="*/ 4093946 h 6613341"/>
              <a:gd name="connsiteX35" fmla="*/ 869639 w 3037343"/>
              <a:gd name="connsiteY35" fmla="*/ 4317749 h 6613341"/>
              <a:gd name="connsiteX36" fmla="*/ 799301 w 3037343"/>
              <a:gd name="connsiteY36" fmla="*/ 4599104 h 6613341"/>
              <a:gd name="connsiteX37" fmla="*/ 1055076 w 3037343"/>
              <a:gd name="connsiteY37" fmla="*/ 4931613 h 6613341"/>
              <a:gd name="connsiteX38" fmla="*/ 1604996 w 3037343"/>
              <a:gd name="connsiteY38" fmla="*/ 4912430 h 6613341"/>
              <a:gd name="connsiteX39" fmla="*/ 1956688 w 3037343"/>
              <a:gd name="connsiteY39" fmla="*/ 5238544 h 6613341"/>
              <a:gd name="connsiteX40" fmla="*/ 1982266 w 3037343"/>
              <a:gd name="connsiteY40" fmla="*/ 5858801 h 6613341"/>
              <a:gd name="connsiteX41" fmla="*/ 1700912 w 3037343"/>
              <a:gd name="connsiteY41" fmla="*/ 6088999 h 6613341"/>
              <a:gd name="connsiteX42" fmla="*/ 1713700 w 3037343"/>
              <a:gd name="connsiteY42" fmla="*/ 6466270 h 6613341"/>
              <a:gd name="connsiteX43" fmla="*/ 1502685 w 3037343"/>
              <a:gd name="connsiteY43" fmla="*/ 6613341 h 6613341"/>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551368 w 3037343"/>
              <a:gd name="connsiteY25" fmla="*/ 1753593 h 6613341"/>
              <a:gd name="connsiteX26" fmla="*/ 2845511 w 3037343"/>
              <a:gd name="connsiteY26" fmla="*/ 1913453 h 6613341"/>
              <a:gd name="connsiteX27" fmla="*/ 3037343 w 3037343"/>
              <a:gd name="connsiteY27" fmla="*/ 2252357 h 6613341"/>
              <a:gd name="connsiteX28" fmla="*/ 2890271 w 3037343"/>
              <a:gd name="connsiteY28" fmla="*/ 2623232 h 6613341"/>
              <a:gd name="connsiteX29" fmla="*/ 2570550 w 3037343"/>
              <a:gd name="connsiteY29" fmla="*/ 2795881 h 6613341"/>
              <a:gd name="connsiteX30" fmla="*/ 2084576 w 3037343"/>
              <a:gd name="connsiteY30" fmla="*/ 2872614 h 6613341"/>
              <a:gd name="connsiteX31" fmla="*/ 1924716 w 3037343"/>
              <a:gd name="connsiteY31" fmla="*/ 3230700 h 6613341"/>
              <a:gd name="connsiteX32" fmla="*/ 1515474 w 3037343"/>
              <a:gd name="connsiteY32" fmla="*/ 3518449 h 6613341"/>
              <a:gd name="connsiteX33" fmla="*/ 1176570 w 3037343"/>
              <a:gd name="connsiteY33" fmla="*/ 3607970 h 6613341"/>
              <a:gd name="connsiteX34" fmla="*/ 1106232 w 3037343"/>
              <a:gd name="connsiteY34" fmla="*/ 4093946 h 6613341"/>
              <a:gd name="connsiteX35" fmla="*/ 869639 w 3037343"/>
              <a:gd name="connsiteY35" fmla="*/ 4317749 h 6613341"/>
              <a:gd name="connsiteX36" fmla="*/ 799301 w 3037343"/>
              <a:gd name="connsiteY36" fmla="*/ 4599104 h 6613341"/>
              <a:gd name="connsiteX37" fmla="*/ 1055076 w 3037343"/>
              <a:gd name="connsiteY37" fmla="*/ 4931613 h 6613341"/>
              <a:gd name="connsiteX38" fmla="*/ 1604996 w 3037343"/>
              <a:gd name="connsiteY38" fmla="*/ 4912430 h 6613341"/>
              <a:gd name="connsiteX39" fmla="*/ 1956688 w 3037343"/>
              <a:gd name="connsiteY39" fmla="*/ 5238544 h 6613341"/>
              <a:gd name="connsiteX40" fmla="*/ 1982266 w 3037343"/>
              <a:gd name="connsiteY40" fmla="*/ 5858801 h 6613341"/>
              <a:gd name="connsiteX41" fmla="*/ 1700912 w 3037343"/>
              <a:gd name="connsiteY41" fmla="*/ 6088999 h 6613341"/>
              <a:gd name="connsiteX42" fmla="*/ 1713700 w 3037343"/>
              <a:gd name="connsiteY42" fmla="*/ 6466270 h 6613341"/>
              <a:gd name="connsiteX43" fmla="*/ 1502685 w 3037343"/>
              <a:gd name="connsiteY43" fmla="*/ 6613341 h 6613341"/>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551368 w 3037343"/>
              <a:gd name="connsiteY25" fmla="*/ 1753593 h 6613341"/>
              <a:gd name="connsiteX26" fmla="*/ 2845511 w 3037343"/>
              <a:gd name="connsiteY26" fmla="*/ 1913453 h 6613341"/>
              <a:gd name="connsiteX27" fmla="*/ 3037343 w 3037343"/>
              <a:gd name="connsiteY27" fmla="*/ 2252357 h 6613341"/>
              <a:gd name="connsiteX28" fmla="*/ 2890271 w 3037343"/>
              <a:gd name="connsiteY28" fmla="*/ 2623232 h 6613341"/>
              <a:gd name="connsiteX29" fmla="*/ 2570550 w 3037343"/>
              <a:gd name="connsiteY29" fmla="*/ 2795881 h 6613341"/>
              <a:gd name="connsiteX30" fmla="*/ 2084576 w 3037343"/>
              <a:gd name="connsiteY30" fmla="*/ 2872614 h 6613341"/>
              <a:gd name="connsiteX31" fmla="*/ 1924716 w 3037343"/>
              <a:gd name="connsiteY31" fmla="*/ 3230700 h 6613341"/>
              <a:gd name="connsiteX32" fmla="*/ 1515474 w 3037343"/>
              <a:gd name="connsiteY32" fmla="*/ 3518449 h 6613341"/>
              <a:gd name="connsiteX33" fmla="*/ 1176570 w 3037343"/>
              <a:gd name="connsiteY33" fmla="*/ 3607970 h 6613341"/>
              <a:gd name="connsiteX34" fmla="*/ 1106232 w 3037343"/>
              <a:gd name="connsiteY34" fmla="*/ 4093946 h 6613341"/>
              <a:gd name="connsiteX35" fmla="*/ 869639 w 3037343"/>
              <a:gd name="connsiteY35" fmla="*/ 4317749 h 6613341"/>
              <a:gd name="connsiteX36" fmla="*/ 799301 w 3037343"/>
              <a:gd name="connsiteY36" fmla="*/ 4599104 h 6613341"/>
              <a:gd name="connsiteX37" fmla="*/ 1055076 w 3037343"/>
              <a:gd name="connsiteY37" fmla="*/ 4931613 h 6613341"/>
              <a:gd name="connsiteX38" fmla="*/ 1604996 w 3037343"/>
              <a:gd name="connsiteY38" fmla="*/ 4912430 h 6613341"/>
              <a:gd name="connsiteX39" fmla="*/ 1956688 w 3037343"/>
              <a:gd name="connsiteY39" fmla="*/ 5238544 h 6613341"/>
              <a:gd name="connsiteX40" fmla="*/ 1982266 w 3037343"/>
              <a:gd name="connsiteY40" fmla="*/ 5858801 h 6613341"/>
              <a:gd name="connsiteX41" fmla="*/ 1700912 w 3037343"/>
              <a:gd name="connsiteY41" fmla="*/ 6088999 h 6613341"/>
              <a:gd name="connsiteX42" fmla="*/ 1713700 w 3037343"/>
              <a:gd name="connsiteY42" fmla="*/ 6466270 h 6613341"/>
              <a:gd name="connsiteX43" fmla="*/ 1502685 w 3037343"/>
              <a:gd name="connsiteY43" fmla="*/ 6613341 h 6613341"/>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551368 w 3037343"/>
              <a:gd name="connsiteY25" fmla="*/ 1753593 h 6613341"/>
              <a:gd name="connsiteX26" fmla="*/ 2845511 w 3037343"/>
              <a:gd name="connsiteY26" fmla="*/ 1913453 h 6613341"/>
              <a:gd name="connsiteX27" fmla="*/ 3037343 w 3037343"/>
              <a:gd name="connsiteY27" fmla="*/ 2252357 h 6613341"/>
              <a:gd name="connsiteX28" fmla="*/ 2890271 w 3037343"/>
              <a:gd name="connsiteY28" fmla="*/ 2623232 h 6613341"/>
              <a:gd name="connsiteX29" fmla="*/ 2570550 w 3037343"/>
              <a:gd name="connsiteY29" fmla="*/ 2795881 h 6613341"/>
              <a:gd name="connsiteX30" fmla="*/ 2084576 w 3037343"/>
              <a:gd name="connsiteY30" fmla="*/ 2872614 h 6613341"/>
              <a:gd name="connsiteX31" fmla="*/ 1924716 w 3037343"/>
              <a:gd name="connsiteY31" fmla="*/ 3230700 h 6613341"/>
              <a:gd name="connsiteX32" fmla="*/ 1515474 w 3037343"/>
              <a:gd name="connsiteY32" fmla="*/ 3518449 h 6613341"/>
              <a:gd name="connsiteX33" fmla="*/ 1176570 w 3037343"/>
              <a:gd name="connsiteY33" fmla="*/ 3607970 h 6613341"/>
              <a:gd name="connsiteX34" fmla="*/ 1106232 w 3037343"/>
              <a:gd name="connsiteY34" fmla="*/ 4093946 h 6613341"/>
              <a:gd name="connsiteX35" fmla="*/ 869639 w 3037343"/>
              <a:gd name="connsiteY35" fmla="*/ 4317749 h 6613341"/>
              <a:gd name="connsiteX36" fmla="*/ 799301 w 3037343"/>
              <a:gd name="connsiteY36" fmla="*/ 4599104 h 6613341"/>
              <a:gd name="connsiteX37" fmla="*/ 1055076 w 3037343"/>
              <a:gd name="connsiteY37" fmla="*/ 4931613 h 6613341"/>
              <a:gd name="connsiteX38" fmla="*/ 1604996 w 3037343"/>
              <a:gd name="connsiteY38" fmla="*/ 4912430 h 6613341"/>
              <a:gd name="connsiteX39" fmla="*/ 1956688 w 3037343"/>
              <a:gd name="connsiteY39" fmla="*/ 5238544 h 6613341"/>
              <a:gd name="connsiteX40" fmla="*/ 1982266 w 3037343"/>
              <a:gd name="connsiteY40" fmla="*/ 5858801 h 6613341"/>
              <a:gd name="connsiteX41" fmla="*/ 1700912 w 3037343"/>
              <a:gd name="connsiteY41" fmla="*/ 6088999 h 6613341"/>
              <a:gd name="connsiteX42" fmla="*/ 1713700 w 3037343"/>
              <a:gd name="connsiteY42" fmla="*/ 6466270 h 6613341"/>
              <a:gd name="connsiteX43" fmla="*/ 1502685 w 3037343"/>
              <a:gd name="connsiteY43" fmla="*/ 6613341 h 6613341"/>
              <a:gd name="connsiteX0" fmla="*/ 1502685 w 3037343"/>
              <a:gd name="connsiteY0" fmla="*/ 6613341 h 6613341"/>
              <a:gd name="connsiteX1" fmla="*/ 1170176 w 3037343"/>
              <a:gd name="connsiteY1" fmla="*/ 6511031 h 6613341"/>
              <a:gd name="connsiteX2" fmla="*/ 1131810 w 3037343"/>
              <a:gd name="connsiteY2" fmla="*/ 6076211 h 6613341"/>
              <a:gd name="connsiteX3" fmla="*/ 824878 w 3037343"/>
              <a:gd name="connsiteY3" fmla="*/ 5347249 h 6613341"/>
              <a:gd name="connsiteX4" fmla="*/ 537130 w 3037343"/>
              <a:gd name="connsiteY4" fmla="*/ 4906035 h 6613341"/>
              <a:gd name="connsiteX5" fmla="*/ 326114 w 3037343"/>
              <a:gd name="connsiteY5" fmla="*/ 4445638 h 6613341"/>
              <a:gd name="connsiteX6" fmla="*/ 63944 w 3037343"/>
              <a:gd name="connsiteY6" fmla="*/ 4093945 h 6613341"/>
              <a:gd name="connsiteX7" fmla="*/ 0 w 3037343"/>
              <a:gd name="connsiteY7" fmla="*/ 3512054 h 6613341"/>
              <a:gd name="connsiteX8" fmla="*/ 358086 w 3037343"/>
              <a:gd name="connsiteY8" fmla="*/ 3211518 h 6613341"/>
              <a:gd name="connsiteX9" fmla="*/ 1080654 w 3037343"/>
              <a:gd name="connsiteY9" fmla="*/ 3217912 h 6613341"/>
              <a:gd name="connsiteX10" fmla="*/ 1579417 w 3037343"/>
              <a:gd name="connsiteY10" fmla="*/ 2930164 h 6613341"/>
              <a:gd name="connsiteX11" fmla="*/ 1867166 w 3037343"/>
              <a:gd name="connsiteY11" fmla="*/ 2667993 h 6613341"/>
              <a:gd name="connsiteX12" fmla="*/ 1905532 w 3037343"/>
              <a:gd name="connsiteY12" fmla="*/ 2220384 h 6613341"/>
              <a:gd name="connsiteX13" fmla="*/ 1649757 w 3037343"/>
              <a:gd name="connsiteY13" fmla="*/ 1964608 h 6613341"/>
              <a:gd name="connsiteX14" fmla="*/ 1304458 w 3037343"/>
              <a:gd name="connsiteY14" fmla="*/ 1510605 h 6613341"/>
              <a:gd name="connsiteX15" fmla="*/ 1150992 w 3037343"/>
              <a:gd name="connsiteY15" fmla="*/ 1120547 h 6613341"/>
              <a:gd name="connsiteX16" fmla="*/ 914400 w 3037343"/>
              <a:gd name="connsiteY16" fmla="*/ 864771 h 6613341"/>
              <a:gd name="connsiteX17" fmla="*/ 760933 w 3037343"/>
              <a:gd name="connsiteY17" fmla="*/ 493895 h 6613341"/>
              <a:gd name="connsiteX18" fmla="*/ 965554 w 3037343"/>
              <a:gd name="connsiteY18" fmla="*/ 116625 h 6613341"/>
              <a:gd name="connsiteX19" fmla="*/ 1445135 w 3037343"/>
              <a:gd name="connsiteY19" fmla="*/ 7921 h 6613341"/>
              <a:gd name="connsiteX20" fmla="*/ 1739277 w 3037343"/>
              <a:gd name="connsiteY20" fmla="*/ 154992 h 6613341"/>
              <a:gd name="connsiteX21" fmla="*/ 1937504 w 3037343"/>
              <a:gd name="connsiteY21" fmla="*/ 538655 h 6613341"/>
              <a:gd name="connsiteX22" fmla="*/ 1720094 w 3037343"/>
              <a:gd name="connsiteY22" fmla="*/ 1082180 h 6613341"/>
              <a:gd name="connsiteX23" fmla="*/ 1873561 w 3037343"/>
              <a:gd name="connsiteY23" fmla="*/ 1510605 h 6613341"/>
              <a:gd name="connsiteX24" fmla="*/ 2116548 w 3037343"/>
              <a:gd name="connsiteY24" fmla="*/ 1785564 h 6613341"/>
              <a:gd name="connsiteX25" fmla="*/ 2551368 w 3037343"/>
              <a:gd name="connsiteY25" fmla="*/ 1753593 h 6613341"/>
              <a:gd name="connsiteX26" fmla="*/ 2845511 w 3037343"/>
              <a:gd name="connsiteY26" fmla="*/ 1913453 h 6613341"/>
              <a:gd name="connsiteX27" fmla="*/ 3037343 w 3037343"/>
              <a:gd name="connsiteY27" fmla="*/ 2252357 h 6613341"/>
              <a:gd name="connsiteX28" fmla="*/ 2890271 w 3037343"/>
              <a:gd name="connsiteY28" fmla="*/ 2623232 h 6613341"/>
              <a:gd name="connsiteX29" fmla="*/ 2570550 w 3037343"/>
              <a:gd name="connsiteY29" fmla="*/ 2795881 h 6613341"/>
              <a:gd name="connsiteX30" fmla="*/ 2084576 w 3037343"/>
              <a:gd name="connsiteY30" fmla="*/ 2872614 h 6613341"/>
              <a:gd name="connsiteX31" fmla="*/ 1924716 w 3037343"/>
              <a:gd name="connsiteY31" fmla="*/ 3230700 h 6613341"/>
              <a:gd name="connsiteX32" fmla="*/ 1515474 w 3037343"/>
              <a:gd name="connsiteY32" fmla="*/ 3518449 h 6613341"/>
              <a:gd name="connsiteX33" fmla="*/ 1176570 w 3037343"/>
              <a:gd name="connsiteY33" fmla="*/ 3607970 h 6613341"/>
              <a:gd name="connsiteX34" fmla="*/ 1106232 w 3037343"/>
              <a:gd name="connsiteY34" fmla="*/ 4093946 h 6613341"/>
              <a:gd name="connsiteX35" fmla="*/ 869639 w 3037343"/>
              <a:gd name="connsiteY35" fmla="*/ 4317749 h 6613341"/>
              <a:gd name="connsiteX36" fmla="*/ 799301 w 3037343"/>
              <a:gd name="connsiteY36" fmla="*/ 4599104 h 6613341"/>
              <a:gd name="connsiteX37" fmla="*/ 1055076 w 3037343"/>
              <a:gd name="connsiteY37" fmla="*/ 4931613 h 6613341"/>
              <a:gd name="connsiteX38" fmla="*/ 1604996 w 3037343"/>
              <a:gd name="connsiteY38" fmla="*/ 4912430 h 6613341"/>
              <a:gd name="connsiteX39" fmla="*/ 1956688 w 3037343"/>
              <a:gd name="connsiteY39" fmla="*/ 5238544 h 6613341"/>
              <a:gd name="connsiteX40" fmla="*/ 1982266 w 3037343"/>
              <a:gd name="connsiteY40" fmla="*/ 5858801 h 6613341"/>
              <a:gd name="connsiteX41" fmla="*/ 1700912 w 3037343"/>
              <a:gd name="connsiteY41" fmla="*/ 6088999 h 6613341"/>
              <a:gd name="connsiteX42" fmla="*/ 1713700 w 3037343"/>
              <a:gd name="connsiteY42" fmla="*/ 6466270 h 6613341"/>
              <a:gd name="connsiteX43" fmla="*/ 1502685 w 3037343"/>
              <a:gd name="connsiteY43" fmla="*/ 6613341 h 6613341"/>
              <a:gd name="connsiteX0" fmla="*/ 1502685 w 3039865"/>
              <a:gd name="connsiteY0" fmla="*/ 6613341 h 6613341"/>
              <a:gd name="connsiteX1" fmla="*/ 1170176 w 3039865"/>
              <a:gd name="connsiteY1" fmla="*/ 6511031 h 6613341"/>
              <a:gd name="connsiteX2" fmla="*/ 1131810 w 3039865"/>
              <a:gd name="connsiteY2" fmla="*/ 6076211 h 6613341"/>
              <a:gd name="connsiteX3" fmla="*/ 824878 w 3039865"/>
              <a:gd name="connsiteY3" fmla="*/ 5347249 h 6613341"/>
              <a:gd name="connsiteX4" fmla="*/ 537130 w 3039865"/>
              <a:gd name="connsiteY4" fmla="*/ 4906035 h 6613341"/>
              <a:gd name="connsiteX5" fmla="*/ 326114 w 3039865"/>
              <a:gd name="connsiteY5" fmla="*/ 4445638 h 6613341"/>
              <a:gd name="connsiteX6" fmla="*/ 63944 w 3039865"/>
              <a:gd name="connsiteY6" fmla="*/ 4093945 h 6613341"/>
              <a:gd name="connsiteX7" fmla="*/ 0 w 3039865"/>
              <a:gd name="connsiteY7" fmla="*/ 3512054 h 6613341"/>
              <a:gd name="connsiteX8" fmla="*/ 358086 w 3039865"/>
              <a:gd name="connsiteY8" fmla="*/ 3211518 h 6613341"/>
              <a:gd name="connsiteX9" fmla="*/ 1080654 w 3039865"/>
              <a:gd name="connsiteY9" fmla="*/ 3217912 h 6613341"/>
              <a:gd name="connsiteX10" fmla="*/ 1579417 w 3039865"/>
              <a:gd name="connsiteY10" fmla="*/ 2930164 h 6613341"/>
              <a:gd name="connsiteX11" fmla="*/ 1867166 w 3039865"/>
              <a:gd name="connsiteY11" fmla="*/ 2667993 h 6613341"/>
              <a:gd name="connsiteX12" fmla="*/ 1905532 w 3039865"/>
              <a:gd name="connsiteY12" fmla="*/ 2220384 h 6613341"/>
              <a:gd name="connsiteX13" fmla="*/ 1649757 w 3039865"/>
              <a:gd name="connsiteY13" fmla="*/ 1964608 h 6613341"/>
              <a:gd name="connsiteX14" fmla="*/ 1304458 w 3039865"/>
              <a:gd name="connsiteY14" fmla="*/ 1510605 h 6613341"/>
              <a:gd name="connsiteX15" fmla="*/ 1150992 w 3039865"/>
              <a:gd name="connsiteY15" fmla="*/ 1120547 h 6613341"/>
              <a:gd name="connsiteX16" fmla="*/ 914400 w 3039865"/>
              <a:gd name="connsiteY16" fmla="*/ 864771 h 6613341"/>
              <a:gd name="connsiteX17" fmla="*/ 760933 w 3039865"/>
              <a:gd name="connsiteY17" fmla="*/ 493895 h 6613341"/>
              <a:gd name="connsiteX18" fmla="*/ 965554 w 3039865"/>
              <a:gd name="connsiteY18" fmla="*/ 116625 h 6613341"/>
              <a:gd name="connsiteX19" fmla="*/ 1445135 w 3039865"/>
              <a:gd name="connsiteY19" fmla="*/ 7921 h 6613341"/>
              <a:gd name="connsiteX20" fmla="*/ 1739277 w 3039865"/>
              <a:gd name="connsiteY20" fmla="*/ 154992 h 6613341"/>
              <a:gd name="connsiteX21" fmla="*/ 1937504 w 3039865"/>
              <a:gd name="connsiteY21" fmla="*/ 538655 h 6613341"/>
              <a:gd name="connsiteX22" fmla="*/ 1720094 w 3039865"/>
              <a:gd name="connsiteY22" fmla="*/ 1082180 h 6613341"/>
              <a:gd name="connsiteX23" fmla="*/ 1873561 w 3039865"/>
              <a:gd name="connsiteY23" fmla="*/ 1510605 h 6613341"/>
              <a:gd name="connsiteX24" fmla="*/ 2116548 w 3039865"/>
              <a:gd name="connsiteY24" fmla="*/ 1785564 h 6613341"/>
              <a:gd name="connsiteX25" fmla="*/ 2551368 w 3039865"/>
              <a:gd name="connsiteY25" fmla="*/ 1753593 h 6613341"/>
              <a:gd name="connsiteX26" fmla="*/ 2845511 w 3039865"/>
              <a:gd name="connsiteY26" fmla="*/ 1913453 h 6613341"/>
              <a:gd name="connsiteX27" fmla="*/ 3037343 w 3039865"/>
              <a:gd name="connsiteY27" fmla="*/ 2252357 h 6613341"/>
              <a:gd name="connsiteX28" fmla="*/ 2890271 w 3039865"/>
              <a:gd name="connsiteY28" fmla="*/ 2623232 h 6613341"/>
              <a:gd name="connsiteX29" fmla="*/ 2570550 w 3039865"/>
              <a:gd name="connsiteY29" fmla="*/ 2795881 h 6613341"/>
              <a:gd name="connsiteX30" fmla="*/ 2084576 w 3039865"/>
              <a:gd name="connsiteY30" fmla="*/ 2872614 h 6613341"/>
              <a:gd name="connsiteX31" fmla="*/ 1924716 w 3039865"/>
              <a:gd name="connsiteY31" fmla="*/ 3230700 h 6613341"/>
              <a:gd name="connsiteX32" fmla="*/ 1515474 w 3039865"/>
              <a:gd name="connsiteY32" fmla="*/ 3518449 h 6613341"/>
              <a:gd name="connsiteX33" fmla="*/ 1176570 w 3039865"/>
              <a:gd name="connsiteY33" fmla="*/ 3607970 h 6613341"/>
              <a:gd name="connsiteX34" fmla="*/ 1106232 w 3039865"/>
              <a:gd name="connsiteY34" fmla="*/ 4093946 h 6613341"/>
              <a:gd name="connsiteX35" fmla="*/ 869639 w 3039865"/>
              <a:gd name="connsiteY35" fmla="*/ 4317749 h 6613341"/>
              <a:gd name="connsiteX36" fmla="*/ 799301 w 3039865"/>
              <a:gd name="connsiteY36" fmla="*/ 4599104 h 6613341"/>
              <a:gd name="connsiteX37" fmla="*/ 1055076 w 3039865"/>
              <a:gd name="connsiteY37" fmla="*/ 4931613 h 6613341"/>
              <a:gd name="connsiteX38" fmla="*/ 1604996 w 3039865"/>
              <a:gd name="connsiteY38" fmla="*/ 4912430 h 6613341"/>
              <a:gd name="connsiteX39" fmla="*/ 1956688 w 3039865"/>
              <a:gd name="connsiteY39" fmla="*/ 5238544 h 6613341"/>
              <a:gd name="connsiteX40" fmla="*/ 1982266 w 3039865"/>
              <a:gd name="connsiteY40" fmla="*/ 5858801 h 6613341"/>
              <a:gd name="connsiteX41" fmla="*/ 1700912 w 3039865"/>
              <a:gd name="connsiteY41" fmla="*/ 6088999 h 6613341"/>
              <a:gd name="connsiteX42" fmla="*/ 1713700 w 3039865"/>
              <a:gd name="connsiteY42" fmla="*/ 6466270 h 6613341"/>
              <a:gd name="connsiteX43" fmla="*/ 1502685 w 3039865"/>
              <a:gd name="connsiteY43" fmla="*/ 6613341 h 6613341"/>
              <a:gd name="connsiteX0" fmla="*/ 1502685 w 3038689"/>
              <a:gd name="connsiteY0" fmla="*/ 6613341 h 6613341"/>
              <a:gd name="connsiteX1" fmla="*/ 1170176 w 3038689"/>
              <a:gd name="connsiteY1" fmla="*/ 6511031 h 6613341"/>
              <a:gd name="connsiteX2" fmla="*/ 1131810 w 3038689"/>
              <a:gd name="connsiteY2" fmla="*/ 6076211 h 6613341"/>
              <a:gd name="connsiteX3" fmla="*/ 824878 w 3038689"/>
              <a:gd name="connsiteY3" fmla="*/ 5347249 h 6613341"/>
              <a:gd name="connsiteX4" fmla="*/ 537130 w 3038689"/>
              <a:gd name="connsiteY4" fmla="*/ 4906035 h 6613341"/>
              <a:gd name="connsiteX5" fmla="*/ 326114 w 3038689"/>
              <a:gd name="connsiteY5" fmla="*/ 4445638 h 6613341"/>
              <a:gd name="connsiteX6" fmla="*/ 63944 w 3038689"/>
              <a:gd name="connsiteY6" fmla="*/ 4093945 h 6613341"/>
              <a:gd name="connsiteX7" fmla="*/ 0 w 3038689"/>
              <a:gd name="connsiteY7" fmla="*/ 3512054 h 6613341"/>
              <a:gd name="connsiteX8" fmla="*/ 358086 w 3038689"/>
              <a:gd name="connsiteY8" fmla="*/ 3211518 h 6613341"/>
              <a:gd name="connsiteX9" fmla="*/ 1080654 w 3038689"/>
              <a:gd name="connsiteY9" fmla="*/ 3217912 h 6613341"/>
              <a:gd name="connsiteX10" fmla="*/ 1579417 w 3038689"/>
              <a:gd name="connsiteY10" fmla="*/ 2930164 h 6613341"/>
              <a:gd name="connsiteX11" fmla="*/ 1867166 w 3038689"/>
              <a:gd name="connsiteY11" fmla="*/ 2667993 h 6613341"/>
              <a:gd name="connsiteX12" fmla="*/ 1905532 w 3038689"/>
              <a:gd name="connsiteY12" fmla="*/ 2220384 h 6613341"/>
              <a:gd name="connsiteX13" fmla="*/ 1649757 w 3038689"/>
              <a:gd name="connsiteY13" fmla="*/ 1964608 h 6613341"/>
              <a:gd name="connsiteX14" fmla="*/ 1304458 w 3038689"/>
              <a:gd name="connsiteY14" fmla="*/ 1510605 h 6613341"/>
              <a:gd name="connsiteX15" fmla="*/ 1150992 w 3038689"/>
              <a:gd name="connsiteY15" fmla="*/ 1120547 h 6613341"/>
              <a:gd name="connsiteX16" fmla="*/ 914400 w 3038689"/>
              <a:gd name="connsiteY16" fmla="*/ 864771 h 6613341"/>
              <a:gd name="connsiteX17" fmla="*/ 760933 w 3038689"/>
              <a:gd name="connsiteY17" fmla="*/ 493895 h 6613341"/>
              <a:gd name="connsiteX18" fmla="*/ 965554 w 3038689"/>
              <a:gd name="connsiteY18" fmla="*/ 116625 h 6613341"/>
              <a:gd name="connsiteX19" fmla="*/ 1445135 w 3038689"/>
              <a:gd name="connsiteY19" fmla="*/ 7921 h 6613341"/>
              <a:gd name="connsiteX20" fmla="*/ 1739277 w 3038689"/>
              <a:gd name="connsiteY20" fmla="*/ 154992 h 6613341"/>
              <a:gd name="connsiteX21" fmla="*/ 1937504 w 3038689"/>
              <a:gd name="connsiteY21" fmla="*/ 538655 h 6613341"/>
              <a:gd name="connsiteX22" fmla="*/ 1720094 w 3038689"/>
              <a:gd name="connsiteY22" fmla="*/ 1082180 h 6613341"/>
              <a:gd name="connsiteX23" fmla="*/ 1873561 w 3038689"/>
              <a:gd name="connsiteY23" fmla="*/ 1510605 h 6613341"/>
              <a:gd name="connsiteX24" fmla="*/ 2116548 w 3038689"/>
              <a:gd name="connsiteY24" fmla="*/ 1785564 h 6613341"/>
              <a:gd name="connsiteX25" fmla="*/ 2551368 w 3038689"/>
              <a:gd name="connsiteY25" fmla="*/ 1753593 h 6613341"/>
              <a:gd name="connsiteX26" fmla="*/ 2845511 w 3038689"/>
              <a:gd name="connsiteY26" fmla="*/ 1913453 h 6613341"/>
              <a:gd name="connsiteX27" fmla="*/ 3037343 w 3038689"/>
              <a:gd name="connsiteY27" fmla="*/ 2252357 h 6613341"/>
              <a:gd name="connsiteX28" fmla="*/ 2890271 w 3038689"/>
              <a:gd name="connsiteY28" fmla="*/ 2623232 h 6613341"/>
              <a:gd name="connsiteX29" fmla="*/ 2570550 w 3038689"/>
              <a:gd name="connsiteY29" fmla="*/ 2795881 h 6613341"/>
              <a:gd name="connsiteX30" fmla="*/ 2084576 w 3038689"/>
              <a:gd name="connsiteY30" fmla="*/ 2872614 h 6613341"/>
              <a:gd name="connsiteX31" fmla="*/ 1924716 w 3038689"/>
              <a:gd name="connsiteY31" fmla="*/ 3230700 h 6613341"/>
              <a:gd name="connsiteX32" fmla="*/ 1515474 w 3038689"/>
              <a:gd name="connsiteY32" fmla="*/ 3518449 h 6613341"/>
              <a:gd name="connsiteX33" fmla="*/ 1176570 w 3038689"/>
              <a:gd name="connsiteY33" fmla="*/ 3607970 h 6613341"/>
              <a:gd name="connsiteX34" fmla="*/ 1106232 w 3038689"/>
              <a:gd name="connsiteY34" fmla="*/ 4093946 h 6613341"/>
              <a:gd name="connsiteX35" fmla="*/ 869639 w 3038689"/>
              <a:gd name="connsiteY35" fmla="*/ 4317749 h 6613341"/>
              <a:gd name="connsiteX36" fmla="*/ 799301 w 3038689"/>
              <a:gd name="connsiteY36" fmla="*/ 4599104 h 6613341"/>
              <a:gd name="connsiteX37" fmla="*/ 1055076 w 3038689"/>
              <a:gd name="connsiteY37" fmla="*/ 4931613 h 6613341"/>
              <a:gd name="connsiteX38" fmla="*/ 1604996 w 3038689"/>
              <a:gd name="connsiteY38" fmla="*/ 4912430 h 6613341"/>
              <a:gd name="connsiteX39" fmla="*/ 1956688 w 3038689"/>
              <a:gd name="connsiteY39" fmla="*/ 5238544 h 6613341"/>
              <a:gd name="connsiteX40" fmla="*/ 1982266 w 3038689"/>
              <a:gd name="connsiteY40" fmla="*/ 5858801 h 6613341"/>
              <a:gd name="connsiteX41" fmla="*/ 1700912 w 3038689"/>
              <a:gd name="connsiteY41" fmla="*/ 6088999 h 6613341"/>
              <a:gd name="connsiteX42" fmla="*/ 1713700 w 3038689"/>
              <a:gd name="connsiteY42" fmla="*/ 6466270 h 6613341"/>
              <a:gd name="connsiteX43" fmla="*/ 1502685 w 3038689"/>
              <a:gd name="connsiteY43" fmla="*/ 6613341 h 6613341"/>
              <a:gd name="connsiteX0" fmla="*/ 1502685 w 3038689"/>
              <a:gd name="connsiteY0" fmla="*/ 6613341 h 6613341"/>
              <a:gd name="connsiteX1" fmla="*/ 1170176 w 3038689"/>
              <a:gd name="connsiteY1" fmla="*/ 6511031 h 6613341"/>
              <a:gd name="connsiteX2" fmla="*/ 1131810 w 3038689"/>
              <a:gd name="connsiteY2" fmla="*/ 6076211 h 6613341"/>
              <a:gd name="connsiteX3" fmla="*/ 824878 w 3038689"/>
              <a:gd name="connsiteY3" fmla="*/ 5347249 h 6613341"/>
              <a:gd name="connsiteX4" fmla="*/ 537130 w 3038689"/>
              <a:gd name="connsiteY4" fmla="*/ 4906035 h 6613341"/>
              <a:gd name="connsiteX5" fmla="*/ 326114 w 3038689"/>
              <a:gd name="connsiteY5" fmla="*/ 4445638 h 6613341"/>
              <a:gd name="connsiteX6" fmla="*/ 63944 w 3038689"/>
              <a:gd name="connsiteY6" fmla="*/ 4093945 h 6613341"/>
              <a:gd name="connsiteX7" fmla="*/ 0 w 3038689"/>
              <a:gd name="connsiteY7" fmla="*/ 3512054 h 6613341"/>
              <a:gd name="connsiteX8" fmla="*/ 358086 w 3038689"/>
              <a:gd name="connsiteY8" fmla="*/ 3211518 h 6613341"/>
              <a:gd name="connsiteX9" fmla="*/ 1080654 w 3038689"/>
              <a:gd name="connsiteY9" fmla="*/ 3217912 h 6613341"/>
              <a:gd name="connsiteX10" fmla="*/ 1579417 w 3038689"/>
              <a:gd name="connsiteY10" fmla="*/ 2930164 h 6613341"/>
              <a:gd name="connsiteX11" fmla="*/ 1867166 w 3038689"/>
              <a:gd name="connsiteY11" fmla="*/ 2667993 h 6613341"/>
              <a:gd name="connsiteX12" fmla="*/ 1905532 w 3038689"/>
              <a:gd name="connsiteY12" fmla="*/ 2220384 h 6613341"/>
              <a:gd name="connsiteX13" fmla="*/ 1649757 w 3038689"/>
              <a:gd name="connsiteY13" fmla="*/ 1964608 h 6613341"/>
              <a:gd name="connsiteX14" fmla="*/ 1304458 w 3038689"/>
              <a:gd name="connsiteY14" fmla="*/ 1510605 h 6613341"/>
              <a:gd name="connsiteX15" fmla="*/ 1150992 w 3038689"/>
              <a:gd name="connsiteY15" fmla="*/ 1120547 h 6613341"/>
              <a:gd name="connsiteX16" fmla="*/ 914400 w 3038689"/>
              <a:gd name="connsiteY16" fmla="*/ 864771 h 6613341"/>
              <a:gd name="connsiteX17" fmla="*/ 760933 w 3038689"/>
              <a:gd name="connsiteY17" fmla="*/ 493895 h 6613341"/>
              <a:gd name="connsiteX18" fmla="*/ 965554 w 3038689"/>
              <a:gd name="connsiteY18" fmla="*/ 116625 h 6613341"/>
              <a:gd name="connsiteX19" fmla="*/ 1445135 w 3038689"/>
              <a:gd name="connsiteY19" fmla="*/ 7921 h 6613341"/>
              <a:gd name="connsiteX20" fmla="*/ 1739277 w 3038689"/>
              <a:gd name="connsiteY20" fmla="*/ 154992 h 6613341"/>
              <a:gd name="connsiteX21" fmla="*/ 1937504 w 3038689"/>
              <a:gd name="connsiteY21" fmla="*/ 538655 h 6613341"/>
              <a:gd name="connsiteX22" fmla="*/ 1720094 w 3038689"/>
              <a:gd name="connsiteY22" fmla="*/ 1082180 h 6613341"/>
              <a:gd name="connsiteX23" fmla="*/ 1873561 w 3038689"/>
              <a:gd name="connsiteY23" fmla="*/ 1510605 h 6613341"/>
              <a:gd name="connsiteX24" fmla="*/ 2116548 w 3038689"/>
              <a:gd name="connsiteY24" fmla="*/ 1785564 h 6613341"/>
              <a:gd name="connsiteX25" fmla="*/ 2551368 w 3038689"/>
              <a:gd name="connsiteY25" fmla="*/ 1753593 h 6613341"/>
              <a:gd name="connsiteX26" fmla="*/ 2845511 w 3038689"/>
              <a:gd name="connsiteY26" fmla="*/ 1913453 h 6613341"/>
              <a:gd name="connsiteX27" fmla="*/ 3037343 w 3038689"/>
              <a:gd name="connsiteY27" fmla="*/ 2252357 h 6613341"/>
              <a:gd name="connsiteX28" fmla="*/ 2890271 w 3038689"/>
              <a:gd name="connsiteY28" fmla="*/ 2623232 h 6613341"/>
              <a:gd name="connsiteX29" fmla="*/ 2570550 w 3038689"/>
              <a:gd name="connsiteY29" fmla="*/ 2795881 h 6613341"/>
              <a:gd name="connsiteX30" fmla="*/ 2084576 w 3038689"/>
              <a:gd name="connsiteY30" fmla="*/ 2872614 h 6613341"/>
              <a:gd name="connsiteX31" fmla="*/ 1924716 w 3038689"/>
              <a:gd name="connsiteY31" fmla="*/ 3230700 h 6613341"/>
              <a:gd name="connsiteX32" fmla="*/ 1515474 w 3038689"/>
              <a:gd name="connsiteY32" fmla="*/ 3518449 h 6613341"/>
              <a:gd name="connsiteX33" fmla="*/ 1176570 w 3038689"/>
              <a:gd name="connsiteY33" fmla="*/ 3607970 h 6613341"/>
              <a:gd name="connsiteX34" fmla="*/ 1106232 w 3038689"/>
              <a:gd name="connsiteY34" fmla="*/ 4093946 h 6613341"/>
              <a:gd name="connsiteX35" fmla="*/ 869639 w 3038689"/>
              <a:gd name="connsiteY35" fmla="*/ 4317749 h 6613341"/>
              <a:gd name="connsiteX36" fmla="*/ 799301 w 3038689"/>
              <a:gd name="connsiteY36" fmla="*/ 4599104 h 6613341"/>
              <a:gd name="connsiteX37" fmla="*/ 1055076 w 3038689"/>
              <a:gd name="connsiteY37" fmla="*/ 4931613 h 6613341"/>
              <a:gd name="connsiteX38" fmla="*/ 1604996 w 3038689"/>
              <a:gd name="connsiteY38" fmla="*/ 4912430 h 6613341"/>
              <a:gd name="connsiteX39" fmla="*/ 1956688 w 3038689"/>
              <a:gd name="connsiteY39" fmla="*/ 5238544 h 6613341"/>
              <a:gd name="connsiteX40" fmla="*/ 1982266 w 3038689"/>
              <a:gd name="connsiteY40" fmla="*/ 5858801 h 6613341"/>
              <a:gd name="connsiteX41" fmla="*/ 1700912 w 3038689"/>
              <a:gd name="connsiteY41" fmla="*/ 6088999 h 6613341"/>
              <a:gd name="connsiteX42" fmla="*/ 1713700 w 3038689"/>
              <a:gd name="connsiteY42" fmla="*/ 6466270 h 6613341"/>
              <a:gd name="connsiteX43" fmla="*/ 1502685 w 3038689"/>
              <a:gd name="connsiteY43" fmla="*/ 6613341 h 6613341"/>
              <a:gd name="connsiteX0" fmla="*/ 1502685 w 3038689"/>
              <a:gd name="connsiteY0" fmla="*/ 6613341 h 6613341"/>
              <a:gd name="connsiteX1" fmla="*/ 1170176 w 3038689"/>
              <a:gd name="connsiteY1" fmla="*/ 6511031 h 6613341"/>
              <a:gd name="connsiteX2" fmla="*/ 1131810 w 3038689"/>
              <a:gd name="connsiteY2" fmla="*/ 6076211 h 6613341"/>
              <a:gd name="connsiteX3" fmla="*/ 824878 w 3038689"/>
              <a:gd name="connsiteY3" fmla="*/ 5347249 h 6613341"/>
              <a:gd name="connsiteX4" fmla="*/ 537130 w 3038689"/>
              <a:gd name="connsiteY4" fmla="*/ 4906035 h 6613341"/>
              <a:gd name="connsiteX5" fmla="*/ 326114 w 3038689"/>
              <a:gd name="connsiteY5" fmla="*/ 4445638 h 6613341"/>
              <a:gd name="connsiteX6" fmla="*/ 63944 w 3038689"/>
              <a:gd name="connsiteY6" fmla="*/ 4093945 h 6613341"/>
              <a:gd name="connsiteX7" fmla="*/ 0 w 3038689"/>
              <a:gd name="connsiteY7" fmla="*/ 3512054 h 6613341"/>
              <a:gd name="connsiteX8" fmla="*/ 358086 w 3038689"/>
              <a:gd name="connsiteY8" fmla="*/ 3211518 h 6613341"/>
              <a:gd name="connsiteX9" fmla="*/ 1080654 w 3038689"/>
              <a:gd name="connsiteY9" fmla="*/ 3217912 h 6613341"/>
              <a:gd name="connsiteX10" fmla="*/ 1579417 w 3038689"/>
              <a:gd name="connsiteY10" fmla="*/ 2930164 h 6613341"/>
              <a:gd name="connsiteX11" fmla="*/ 1867166 w 3038689"/>
              <a:gd name="connsiteY11" fmla="*/ 2667993 h 6613341"/>
              <a:gd name="connsiteX12" fmla="*/ 1905532 w 3038689"/>
              <a:gd name="connsiteY12" fmla="*/ 2220384 h 6613341"/>
              <a:gd name="connsiteX13" fmla="*/ 1649757 w 3038689"/>
              <a:gd name="connsiteY13" fmla="*/ 1964608 h 6613341"/>
              <a:gd name="connsiteX14" fmla="*/ 1304458 w 3038689"/>
              <a:gd name="connsiteY14" fmla="*/ 1510605 h 6613341"/>
              <a:gd name="connsiteX15" fmla="*/ 1150992 w 3038689"/>
              <a:gd name="connsiteY15" fmla="*/ 1120547 h 6613341"/>
              <a:gd name="connsiteX16" fmla="*/ 914400 w 3038689"/>
              <a:gd name="connsiteY16" fmla="*/ 864771 h 6613341"/>
              <a:gd name="connsiteX17" fmla="*/ 760933 w 3038689"/>
              <a:gd name="connsiteY17" fmla="*/ 493895 h 6613341"/>
              <a:gd name="connsiteX18" fmla="*/ 965554 w 3038689"/>
              <a:gd name="connsiteY18" fmla="*/ 116625 h 6613341"/>
              <a:gd name="connsiteX19" fmla="*/ 1445135 w 3038689"/>
              <a:gd name="connsiteY19" fmla="*/ 7921 h 6613341"/>
              <a:gd name="connsiteX20" fmla="*/ 1739277 w 3038689"/>
              <a:gd name="connsiteY20" fmla="*/ 154992 h 6613341"/>
              <a:gd name="connsiteX21" fmla="*/ 1937504 w 3038689"/>
              <a:gd name="connsiteY21" fmla="*/ 538655 h 6613341"/>
              <a:gd name="connsiteX22" fmla="*/ 1720094 w 3038689"/>
              <a:gd name="connsiteY22" fmla="*/ 1082180 h 6613341"/>
              <a:gd name="connsiteX23" fmla="*/ 1873561 w 3038689"/>
              <a:gd name="connsiteY23" fmla="*/ 1510605 h 6613341"/>
              <a:gd name="connsiteX24" fmla="*/ 2116548 w 3038689"/>
              <a:gd name="connsiteY24" fmla="*/ 1785564 h 6613341"/>
              <a:gd name="connsiteX25" fmla="*/ 2551368 w 3038689"/>
              <a:gd name="connsiteY25" fmla="*/ 1753593 h 6613341"/>
              <a:gd name="connsiteX26" fmla="*/ 2845511 w 3038689"/>
              <a:gd name="connsiteY26" fmla="*/ 1913453 h 6613341"/>
              <a:gd name="connsiteX27" fmla="*/ 3037343 w 3038689"/>
              <a:gd name="connsiteY27" fmla="*/ 2252357 h 6613341"/>
              <a:gd name="connsiteX28" fmla="*/ 2890271 w 3038689"/>
              <a:gd name="connsiteY28" fmla="*/ 2623232 h 6613341"/>
              <a:gd name="connsiteX29" fmla="*/ 2570550 w 3038689"/>
              <a:gd name="connsiteY29" fmla="*/ 2795881 h 6613341"/>
              <a:gd name="connsiteX30" fmla="*/ 2084576 w 3038689"/>
              <a:gd name="connsiteY30" fmla="*/ 2872614 h 6613341"/>
              <a:gd name="connsiteX31" fmla="*/ 1924716 w 3038689"/>
              <a:gd name="connsiteY31" fmla="*/ 3230700 h 6613341"/>
              <a:gd name="connsiteX32" fmla="*/ 1515474 w 3038689"/>
              <a:gd name="connsiteY32" fmla="*/ 3518449 h 6613341"/>
              <a:gd name="connsiteX33" fmla="*/ 1176570 w 3038689"/>
              <a:gd name="connsiteY33" fmla="*/ 3607970 h 6613341"/>
              <a:gd name="connsiteX34" fmla="*/ 1106232 w 3038689"/>
              <a:gd name="connsiteY34" fmla="*/ 4093946 h 6613341"/>
              <a:gd name="connsiteX35" fmla="*/ 869639 w 3038689"/>
              <a:gd name="connsiteY35" fmla="*/ 4317749 h 6613341"/>
              <a:gd name="connsiteX36" fmla="*/ 799301 w 3038689"/>
              <a:gd name="connsiteY36" fmla="*/ 4599104 h 6613341"/>
              <a:gd name="connsiteX37" fmla="*/ 1055076 w 3038689"/>
              <a:gd name="connsiteY37" fmla="*/ 4931613 h 6613341"/>
              <a:gd name="connsiteX38" fmla="*/ 1604996 w 3038689"/>
              <a:gd name="connsiteY38" fmla="*/ 4912430 h 6613341"/>
              <a:gd name="connsiteX39" fmla="*/ 1956688 w 3038689"/>
              <a:gd name="connsiteY39" fmla="*/ 5238544 h 6613341"/>
              <a:gd name="connsiteX40" fmla="*/ 1982266 w 3038689"/>
              <a:gd name="connsiteY40" fmla="*/ 5858801 h 6613341"/>
              <a:gd name="connsiteX41" fmla="*/ 1700912 w 3038689"/>
              <a:gd name="connsiteY41" fmla="*/ 6088999 h 6613341"/>
              <a:gd name="connsiteX42" fmla="*/ 1713700 w 3038689"/>
              <a:gd name="connsiteY42" fmla="*/ 6466270 h 6613341"/>
              <a:gd name="connsiteX43" fmla="*/ 1502685 w 3038689"/>
              <a:gd name="connsiteY43" fmla="*/ 6613341 h 6613341"/>
              <a:gd name="connsiteX0" fmla="*/ 1502685 w 3040107"/>
              <a:gd name="connsiteY0" fmla="*/ 6613341 h 6613341"/>
              <a:gd name="connsiteX1" fmla="*/ 1170176 w 3040107"/>
              <a:gd name="connsiteY1" fmla="*/ 6511031 h 6613341"/>
              <a:gd name="connsiteX2" fmla="*/ 1131810 w 3040107"/>
              <a:gd name="connsiteY2" fmla="*/ 6076211 h 6613341"/>
              <a:gd name="connsiteX3" fmla="*/ 824878 w 3040107"/>
              <a:gd name="connsiteY3" fmla="*/ 5347249 h 6613341"/>
              <a:gd name="connsiteX4" fmla="*/ 537130 w 3040107"/>
              <a:gd name="connsiteY4" fmla="*/ 4906035 h 6613341"/>
              <a:gd name="connsiteX5" fmla="*/ 326114 w 3040107"/>
              <a:gd name="connsiteY5" fmla="*/ 4445638 h 6613341"/>
              <a:gd name="connsiteX6" fmla="*/ 63944 w 3040107"/>
              <a:gd name="connsiteY6" fmla="*/ 4093945 h 6613341"/>
              <a:gd name="connsiteX7" fmla="*/ 0 w 3040107"/>
              <a:gd name="connsiteY7" fmla="*/ 3512054 h 6613341"/>
              <a:gd name="connsiteX8" fmla="*/ 358086 w 3040107"/>
              <a:gd name="connsiteY8" fmla="*/ 3211518 h 6613341"/>
              <a:gd name="connsiteX9" fmla="*/ 1080654 w 3040107"/>
              <a:gd name="connsiteY9" fmla="*/ 3217912 h 6613341"/>
              <a:gd name="connsiteX10" fmla="*/ 1579417 w 3040107"/>
              <a:gd name="connsiteY10" fmla="*/ 2930164 h 6613341"/>
              <a:gd name="connsiteX11" fmla="*/ 1867166 w 3040107"/>
              <a:gd name="connsiteY11" fmla="*/ 2667993 h 6613341"/>
              <a:gd name="connsiteX12" fmla="*/ 1905532 w 3040107"/>
              <a:gd name="connsiteY12" fmla="*/ 2220384 h 6613341"/>
              <a:gd name="connsiteX13" fmla="*/ 1649757 w 3040107"/>
              <a:gd name="connsiteY13" fmla="*/ 1964608 h 6613341"/>
              <a:gd name="connsiteX14" fmla="*/ 1304458 w 3040107"/>
              <a:gd name="connsiteY14" fmla="*/ 1510605 h 6613341"/>
              <a:gd name="connsiteX15" fmla="*/ 1150992 w 3040107"/>
              <a:gd name="connsiteY15" fmla="*/ 1120547 h 6613341"/>
              <a:gd name="connsiteX16" fmla="*/ 914400 w 3040107"/>
              <a:gd name="connsiteY16" fmla="*/ 864771 h 6613341"/>
              <a:gd name="connsiteX17" fmla="*/ 760933 w 3040107"/>
              <a:gd name="connsiteY17" fmla="*/ 493895 h 6613341"/>
              <a:gd name="connsiteX18" fmla="*/ 965554 w 3040107"/>
              <a:gd name="connsiteY18" fmla="*/ 116625 h 6613341"/>
              <a:gd name="connsiteX19" fmla="*/ 1445135 w 3040107"/>
              <a:gd name="connsiteY19" fmla="*/ 7921 h 6613341"/>
              <a:gd name="connsiteX20" fmla="*/ 1739277 w 3040107"/>
              <a:gd name="connsiteY20" fmla="*/ 154992 h 6613341"/>
              <a:gd name="connsiteX21" fmla="*/ 1937504 w 3040107"/>
              <a:gd name="connsiteY21" fmla="*/ 538655 h 6613341"/>
              <a:gd name="connsiteX22" fmla="*/ 1720094 w 3040107"/>
              <a:gd name="connsiteY22" fmla="*/ 1082180 h 6613341"/>
              <a:gd name="connsiteX23" fmla="*/ 1873561 w 3040107"/>
              <a:gd name="connsiteY23" fmla="*/ 1510605 h 6613341"/>
              <a:gd name="connsiteX24" fmla="*/ 2116548 w 3040107"/>
              <a:gd name="connsiteY24" fmla="*/ 1785564 h 6613341"/>
              <a:gd name="connsiteX25" fmla="*/ 2551368 w 3040107"/>
              <a:gd name="connsiteY25" fmla="*/ 1753593 h 6613341"/>
              <a:gd name="connsiteX26" fmla="*/ 2845511 w 3040107"/>
              <a:gd name="connsiteY26" fmla="*/ 1913453 h 6613341"/>
              <a:gd name="connsiteX27" fmla="*/ 3037343 w 3040107"/>
              <a:gd name="connsiteY27" fmla="*/ 2252357 h 6613341"/>
              <a:gd name="connsiteX28" fmla="*/ 2890271 w 3040107"/>
              <a:gd name="connsiteY28" fmla="*/ 2623232 h 6613341"/>
              <a:gd name="connsiteX29" fmla="*/ 2570550 w 3040107"/>
              <a:gd name="connsiteY29" fmla="*/ 2795881 h 6613341"/>
              <a:gd name="connsiteX30" fmla="*/ 2084576 w 3040107"/>
              <a:gd name="connsiteY30" fmla="*/ 2872614 h 6613341"/>
              <a:gd name="connsiteX31" fmla="*/ 1924716 w 3040107"/>
              <a:gd name="connsiteY31" fmla="*/ 3230700 h 6613341"/>
              <a:gd name="connsiteX32" fmla="*/ 1515474 w 3040107"/>
              <a:gd name="connsiteY32" fmla="*/ 3518449 h 6613341"/>
              <a:gd name="connsiteX33" fmla="*/ 1176570 w 3040107"/>
              <a:gd name="connsiteY33" fmla="*/ 3607970 h 6613341"/>
              <a:gd name="connsiteX34" fmla="*/ 1106232 w 3040107"/>
              <a:gd name="connsiteY34" fmla="*/ 4093946 h 6613341"/>
              <a:gd name="connsiteX35" fmla="*/ 869639 w 3040107"/>
              <a:gd name="connsiteY35" fmla="*/ 4317749 h 6613341"/>
              <a:gd name="connsiteX36" fmla="*/ 799301 w 3040107"/>
              <a:gd name="connsiteY36" fmla="*/ 4599104 h 6613341"/>
              <a:gd name="connsiteX37" fmla="*/ 1055076 w 3040107"/>
              <a:gd name="connsiteY37" fmla="*/ 4931613 h 6613341"/>
              <a:gd name="connsiteX38" fmla="*/ 1604996 w 3040107"/>
              <a:gd name="connsiteY38" fmla="*/ 4912430 h 6613341"/>
              <a:gd name="connsiteX39" fmla="*/ 1956688 w 3040107"/>
              <a:gd name="connsiteY39" fmla="*/ 5238544 h 6613341"/>
              <a:gd name="connsiteX40" fmla="*/ 1982266 w 3040107"/>
              <a:gd name="connsiteY40" fmla="*/ 5858801 h 6613341"/>
              <a:gd name="connsiteX41" fmla="*/ 1700912 w 3040107"/>
              <a:gd name="connsiteY41" fmla="*/ 6088999 h 6613341"/>
              <a:gd name="connsiteX42" fmla="*/ 1713700 w 3040107"/>
              <a:gd name="connsiteY42" fmla="*/ 6466270 h 6613341"/>
              <a:gd name="connsiteX43" fmla="*/ 1502685 w 3040107"/>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084576 w 3039493"/>
              <a:gd name="connsiteY30" fmla="*/ 2872614 h 6613341"/>
              <a:gd name="connsiteX31" fmla="*/ 1924716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084576 w 3039493"/>
              <a:gd name="connsiteY30" fmla="*/ 2872614 h 6613341"/>
              <a:gd name="connsiteX31" fmla="*/ 1924716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084576 w 3039493"/>
              <a:gd name="connsiteY30" fmla="*/ 2872614 h 6613341"/>
              <a:gd name="connsiteX31" fmla="*/ 1924716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084576 w 3039493"/>
              <a:gd name="connsiteY30" fmla="*/ 2872614 h 6613341"/>
              <a:gd name="connsiteX31" fmla="*/ 1924716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084576 w 3039493"/>
              <a:gd name="connsiteY30" fmla="*/ 2872614 h 6613341"/>
              <a:gd name="connsiteX31" fmla="*/ 1924716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084576 w 3039493"/>
              <a:gd name="connsiteY30" fmla="*/ 2872614 h 6613341"/>
              <a:gd name="connsiteX31" fmla="*/ 1924716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084576 w 3039493"/>
              <a:gd name="connsiteY30" fmla="*/ 2872614 h 6613341"/>
              <a:gd name="connsiteX31" fmla="*/ 1924716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084576 w 3039493"/>
              <a:gd name="connsiteY30" fmla="*/ 2872614 h 6613341"/>
              <a:gd name="connsiteX31" fmla="*/ 1924716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924716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924716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924716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15474 w 3039493"/>
              <a:gd name="connsiteY32" fmla="*/ 351844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76570 w 3039493"/>
              <a:gd name="connsiteY33" fmla="*/ 3607970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04458 w 3039493"/>
              <a:gd name="connsiteY14" fmla="*/ 151060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30035 w 3039493"/>
              <a:gd name="connsiteY14" fmla="*/ 1497817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49757 w 3039493"/>
              <a:gd name="connsiteY13" fmla="*/ 1964608 h 6613341"/>
              <a:gd name="connsiteX14" fmla="*/ 1330035 w 3039493"/>
              <a:gd name="connsiteY14" fmla="*/ 1497817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94517 w 3039493"/>
              <a:gd name="connsiteY13" fmla="*/ 1919847 h 6613341"/>
              <a:gd name="connsiteX14" fmla="*/ 1330035 w 3039493"/>
              <a:gd name="connsiteY14" fmla="*/ 1497817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94517 w 3039493"/>
              <a:gd name="connsiteY13" fmla="*/ 1919847 h 6613341"/>
              <a:gd name="connsiteX14" fmla="*/ 1381190 w 3039493"/>
              <a:gd name="connsiteY14" fmla="*/ 1465845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94517 w 3039493"/>
              <a:gd name="connsiteY13" fmla="*/ 1919847 h 6613341"/>
              <a:gd name="connsiteX14" fmla="*/ 1355612 w 3039493"/>
              <a:gd name="connsiteY14" fmla="*/ 1472239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656150 w 3039493"/>
              <a:gd name="connsiteY13" fmla="*/ 1939031 h 6613341"/>
              <a:gd name="connsiteX14" fmla="*/ 1355612 w 3039493"/>
              <a:gd name="connsiteY14" fmla="*/ 1472239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585812 w 3039493"/>
              <a:gd name="connsiteY13" fmla="*/ 1855904 h 6613341"/>
              <a:gd name="connsiteX14" fmla="*/ 1355612 w 3039493"/>
              <a:gd name="connsiteY14" fmla="*/ 1472239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585812 w 3039493"/>
              <a:gd name="connsiteY13" fmla="*/ 1855904 h 6613341"/>
              <a:gd name="connsiteX14" fmla="*/ 1323639 w 3039493"/>
              <a:gd name="connsiteY14" fmla="*/ 1472239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585812 w 3039493"/>
              <a:gd name="connsiteY13" fmla="*/ 1855904 h 6613341"/>
              <a:gd name="connsiteX14" fmla="*/ 1323639 w 3039493"/>
              <a:gd name="connsiteY14" fmla="*/ 1472239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13341 h 6613341"/>
              <a:gd name="connsiteX1" fmla="*/ 1170176 w 3039493"/>
              <a:gd name="connsiteY1" fmla="*/ 6511031 h 6613341"/>
              <a:gd name="connsiteX2" fmla="*/ 1131810 w 3039493"/>
              <a:gd name="connsiteY2" fmla="*/ 6076211 h 6613341"/>
              <a:gd name="connsiteX3" fmla="*/ 824878 w 3039493"/>
              <a:gd name="connsiteY3" fmla="*/ 5347249 h 6613341"/>
              <a:gd name="connsiteX4" fmla="*/ 537130 w 3039493"/>
              <a:gd name="connsiteY4" fmla="*/ 4906035 h 6613341"/>
              <a:gd name="connsiteX5" fmla="*/ 326114 w 3039493"/>
              <a:gd name="connsiteY5" fmla="*/ 4445638 h 6613341"/>
              <a:gd name="connsiteX6" fmla="*/ 63944 w 3039493"/>
              <a:gd name="connsiteY6" fmla="*/ 4093945 h 6613341"/>
              <a:gd name="connsiteX7" fmla="*/ 0 w 3039493"/>
              <a:gd name="connsiteY7" fmla="*/ 3512054 h 6613341"/>
              <a:gd name="connsiteX8" fmla="*/ 358086 w 3039493"/>
              <a:gd name="connsiteY8" fmla="*/ 3211518 h 6613341"/>
              <a:gd name="connsiteX9" fmla="*/ 1080654 w 3039493"/>
              <a:gd name="connsiteY9" fmla="*/ 3217912 h 6613341"/>
              <a:gd name="connsiteX10" fmla="*/ 1579417 w 3039493"/>
              <a:gd name="connsiteY10" fmla="*/ 2930164 h 6613341"/>
              <a:gd name="connsiteX11" fmla="*/ 1867166 w 3039493"/>
              <a:gd name="connsiteY11" fmla="*/ 2667993 h 6613341"/>
              <a:gd name="connsiteX12" fmla="*/ 1905532 w 3039493"/>
              <a:gd name="connsiteY12" fmla="*/ 2220384 h 6613341"/>
              <a:gd name="connsiteX13" fmla="*/ 1585812 w 3039493"/>
              <a:gd name="connsiteY13" fmla="*/ 1855904 h 6613341"/>
              <a:gd name="connsiteX14" fmla="*/ 1323639 w 3039493"/>
              <a:gd name="connsiteY14" fmla="*/ 1472239 h 6613341"/>
              <a:gd name="connsiteX15" fmla="*/ 1150992 w 3039493"/>
              <a:gd name="connsiteY15" fmla="*/ 1120547 h 6613341"/>
              <a:gd name="connsiteX16" fmla="*/ 914400 w 3039493"/>
              <a:gd name="connsiteY16" fmla="*/ 864771 h 6613341"/>
              <a:gd name="connsiteX17" fmla="*/ 760933 w 3039493"/>
              <a:gd name="connsiteY17" fmla="*/ 493895 h 6613341"/>
              <a:gd name="connsiteX18" fmla="*/ 965554 w 3039493"/>
              <a:gd name="connsiteY18" fmla="*/ 116625 h 6613341"/>
              <a:gd name="connsiteX19" fmla="*/ 1445135 w 3039493"/>
              <a:gd name="connsiteY19" fmla="*/ 7921 h 6613341"/>
              <a:gd name="connsiteX20" fmla="*/ 1739277 w 3039493"/>
              <a:gd name="connsiteY20" fmla="*/ 154992 h 6613341"/>
              <a:gd name="connsiteX21" fmla="*/ 1937504 w 3039493"/>
              <a:gd name="connsiteY21" fmla="*/ 538655 h 6613341"/>
              <a:gd name="connsiteX22" fmla="*/ 1720094 w 3039493"/>
              <a:gd name="connsiteY22" fmla="*/ 1082180 h 6613341"/>
              <a:gd name="connsiteX23" fmla="*/ 1873561 w 3039493"/>
              <a:gd name="connsiteY23" fmla="*/ 1510605 h 6613341"/>
              <a:gd name="connsiteX24" fmla="*/ 2116548 w 3039493"/>
              <a:gd name="connsiteY24" fmla="*/ 1785564 h 6613341"/>
              <a:gd name="connsiteX25" fmla="*/ 2551368 w 3039493"/>
              <a:gd name="connsiteY25" fmla="*/ 1753593 h 6613341"/>
              <a:gd name="connsiteX26" fmla="*/ 2845511 w 3039493"/>
              <a:gd name="connsiteY26" fmla="*/ 1913453 h 6613341"/>
              <a:gd name="connsiteX27" fmla="*/ 3037343 w 3039493"/>
              <a:gd name="connsiteY27" fmla="*/ 2252357 h 6613341"/>
              <a:gd name="connsiteX28" fmla="*/ 2890271 w 3039493"/>
              <a:gd name="connsiteY28" fmla="*/ 2623232 h 6613341"/>
              <a:gd name="connsiteX29" fmla="*/ 2570550 w 3039493"/>
              <a:gd name="connsiteY29" fmla="*/ 2795881 h 6613341"/>
              <a:gd name="connsiteX30" fmla="*/ 2142126 w 3039493"/>
              <a:gd name="connsiteY30" fmla="*/ 2942952 h 6613341"/>
              <a:gd name="connsiteX31" fmla="*/ 1860772 w 3039493"/>
              <a:gd name="connsiteY31" fmla="*/ 3230700 h 6613341"/>
              <a:gd name="connsiteX32" fmla="*/ 1521869 w 3039493"/>
              <a:gd name="connsiteY32" fmla="*/ 3460899 h 6613341"/>
              <a:gd name="connsiteX33" fmla="*/ 1182965 w 3039493"/>
              <a:gd name="connsiteY33" fmla="*/ 3710281 h 6613341"/>
              <a:gd name="connsiteX34" fmla="*/ 1106232 w 3039493"/>
              <a:gd name="connsiteY34" fmla="*/ 4093946 h 6613341"/>
              <a:gd name="connsiteX35" fmla="*/ 869639 w 3039493"/>
              <a:gd name="connsiteY35" fmla="*/ 4317749 h 6613341"/>
              <a:gd name="connsiteX36" fmla="*/ 799301 w 3039493"/>
              <a:gd name="connsiteY36" fmla="*/ 4599104 h 6613341"/>
              <a:gd name="connsiteX37" fmla="*/ 1055076 w 3039493"/>
              <a:gd name="connsiteY37" fmla="*/ 4931613 h 6613341"/>
              <a:gd name="connsiteX38" fmla="*/ 1604996 w 3039493"/>
              <a:gd name="connsiteY38" fmla="*/ 4912430 h 6613341"/>
              <a:gd name="connsiteX39" fmla="*/ 1956688 w 3039493"/>
              <a:gd name="connsiteY39" fmla="*/ 5238544 h 6613341"/>
              <a:gd name="connsiteX40" fmla="*/ 1982266 w 3039493"/>
              <a:gd name="connsiteY40" fmla="*/ 5858801 h 6613341"/>
              <a:gd name="connsiteX41" fmla="*/ 1700912 w 3039493"/>
              <a:gd name="connsiteY41" fmla="*/ 6088999 h 6613341"/>
              <a:gd name="connsiteX42" fmla="*/ 1713700 w 3039493"/>
              <a:gd name="connsiteY42" fmla="*/ 6466270 h 6613341"/>
              <a:gd name="connsiteX43" fmla="*/ 1502685 w 3039493"/>
              <a:gd name="connsiteY43" fmla="*/ 6613341 h 6613341"/>
              <a:gd name="connsiteX0" fmla="*/ 1502685 w 3039493"/>
              <a:gd name="connsiteY0" fmla="*/ 6605420 h 6605420"/>
              <a:gd name="connsiteX1" fmla="*/ 1170176 w 3039493"/>
              <a:gd name="connsiteY1" fmla="*/ 6503110 h 6605420"/>
              <a:gd name="connsiteX2" fmla="*/ 1131810 w 3039493"/>
              <a:gd name="connsiteY2" fmla="*/ 6068290 h 6605420"/>
              <a:gd name="connsiteX3" fmla="*/ 824878 w 3039493"/>
              <a:gd name="connsiteY3" fmla="*/ 5339328 h 6605420"/>
              <a:gd name="connsiteX4" fmla="*/ 537130 w 3039493"/>
              <a:gd name="connsiteY4" fmla="*/ 4898114 h 6605420"/>
              <a:gd name="connsiteX5" fmla="*/ 326114 w 3039493"/>
              <a:gd name="connsiteY5" fmla="*/ 4437717 h 6605420"/>
              <a:gd name="connsiteX6" fmla="*/ 63944 w 3039493"/>
              <a:gd name="connsiteY6" fmla="*/ 4086024 h 6605420"/>
              <a:gd name="connsiteX7" fmla="*/ 0 w 3039493"/>
              <a:gd name="connsiteY7" fmla="*/ 3504133 h 6605420"/>
              <a:gd name="connsiteX8" fmla="*/ 358086 w 3039493"/>
              <a:gd name="connsiteY8" fmla="*/ 3203597 h 6605420"/>
              <a:gd name="connsiteX9" fmla="*/ 1080654 w 3039493"/>
              <a:gd name="connsiteY9" fmla="*/ 3209991 h 6605420"/>
              <a:gd name="connsiteX10" fmla="*/ 1579417 w 3039493"/>
              <a:gd name="connsiteY10" fmla="*/ 2922243 h 6605420"/>
              <a:gd name="connsiteX11" fmla="*/ 1867166 w 3039493"/>
              <a:gd name="connsiteY11" fmla="*/ 2660072 h 6605420"/>
              <a:gd name="connsiteX12" fmla="*/ 1905532 w 3039493"/>
              <a:gd name="connsiteY12" fmla="*/ 2212463 h 6605420"/>
              <a:gd name="connsiteX13" fmla="*/ 1585812 w 3039493"/>
              <a:gd name="connsiteY13" fmla="*/ 1847983 h 6605420"/>
              <a:gd name="connsiteX14" fmla="*/ 1323639 w 3039493"/>
              <a:gd name="connsiteY14" fmla="*/ 1464318 h 6605420"/>
              <a:gd name="connsiteX15" fmla="*/ 1150992 w 3039493"/>
              <a:gd name="connsiteY15" fmla="*/ 1112626 h 6605420"/>
              <a:gd name="connsiteX16" fmla="*/ 914400 w 3039493"/>
              <a:gd name="connsiteY16" fmla="*/ 856850 h 6605420"/>
              <a:gd name="connsiteX17" fmla="*/ 760933 w 3039493"/>
              <a:gd name="connsiteY17" fmla="*/ 485974 h 6605420"/>
              <a:gd name="connsiteX18" fmla="*/ 965554 w 3039493"/>
              <a:gd name="connsiteY18" fmla="*/ 108704 h 6605420"/>
              <a:gd name="connsiteX19" fmla="*/ 1445135 w 3039493"/>
              <a:gd name="connsiteY19" fmla="*/ 0 h 6605420"/>
              <a:gd name="connsiteX20" fmla="*/ 1739277 w 3039493"/>
              <a:gd name="connsiteY20" fmla="*/ 147071 h 6605420"/>
              <a:gd name="connsiteX21" fmla="*/ 1937504 w 3039493"/>
              <a:gd name="connsiteY21" fmla="*/ 530734 h 6605420"/>
              <a:gd name="connsiteX22" fmla="*/ 1720094 w 3039493"/>
              <a:gd name="connsiteY22" fmla="*/ 1074259 h 6605420"/>
              <a:gd name="connsiteX23" fmla="*/ 1873561 w 3039493"/>
              <a:gd name="connsiteY23" fmla="*/ 1502684 h 6605420"/>
              <a:gd name="connsiteX24" fmla="*/ 2116548 w 3039493"/>
              <a:gd name="connsiteY24" fmla="*/ 1777643 h 6605420"/>
              <a:gd name="connsiteX25" fmla="*/ 2551368 w 3039493"/>
              <a:gd name="connsiteY25" fmla="*/ 1745672 h 6605420"/>
              <a:gd name="connsiteX26" fmla="*/ 2845511 w 3039493"/>
              <a:gd name="connsiteY26" fmla="*/ 1905532 h 6605420"/>
              <a:gd name="connsiteX27" fmla="*/ 3037343 w 3039493"/>
              <a:gd name="connsiteY27" fmla="*/ 2244436 h 6605420"/>
              <a:gd name="connsiteX28" fmla="*/ 2890271 w 3039493"/>
              <a:gd name="connsiteY28" fmla="*/ 2615311 h 6605420"/>
              <a:gd name="connsiteX29" fmla="*/ 2570550 w 3039493"/>
              <a:gd name="connsiteY29" fmla="*/ 2787960 h 6605420"/>
              <a:gd name="connsiteX30" fmla="*/ 2142126 w 3039493"/>
              <a:gd name="connsiteY30" fmla="*/ 2935031 h 6605420"/>
              <a:gd name="connsiteX31" fmla="*/ 1860772 w 3039493"/>
              <a:gd name="connsiteY31" fmla="*/ 3222779 h 6605420"/>
              <a:gd name="connsiteX32" fmla="*/ 1521869 w 3039493"/>
              <a:gd name="connsiteY32" fmla="*/ 3452978 h 6605420"/>
              <a:gd name="connsiteX33" fmla="*/ 1182965 w 3039493"/>
              <a:gd name="connsiteY33" fmla="*/ 3702360 h 6605420"/>
              <a:gd name="connsiteX34" fmla="*/ 1106232 w 3039493"/>
              <a:gd name="connsiteY34" fmla="*/ 4086025 h 6605420"/>
              <a:gd name="connsiteX35" fmla="*/ 869639 w 3039493"/>
              <a:gd name="connsiteY35" fmla="*/ 4309828 h 6605420"/>
              <a:gd name="connsiteX36" fmla="*/ 799301 w 3039493"/>
              <a:gd name="connsiteY36" fmla="*/ 4591183 h 6605420"/>
              <a:gd name="connsiteX37" fmla="*/ 1055076 w 3039493"/>
              <a:gd name="connsiteY37" fmla="*/ 4923692 h 6605420"/>
              <a:gd name="connsiteX38" fmla="*/ 1604996 w 3039493"/>
              <a:gd name="connsiteY38" fmla="*/ 4904509 h 6605420"/>
              <a:gd name="connsiteX39" fmla="*/ 1956688 w 3039493"/>
              <a:gd name="connsiteY39" fmla="*/ 5230623 h 6605420"/>
              <a:gd name="connsiteX40" fmla="*/ 1982266 w 3039493"/>
              <a:gd name="connsiteY40" fmla="*/ 5850880 h 6605420"/>
              <a:gd name="connsiteX41" fmla="*/ 1700912 w 3039493"/>
              <a:gd name="connsiteY41" fmla="*/ 6081078 h 6605420"/>
              <a:gd name="connsiteX42" fmla="*/ 1713700 w 3039493"/>
              <a:gd name="connsiteY42" fmla="*/ 6458349 h 6605420"/>
              <a:gd name="connsiteX43" fmla="*/ 1502685 w 3039493"/>
              <a:gd name="connsiteY43" fmla="*/ 6605420 h 6605420"/>
              <a:gd name="connsiteX0" fmla="*/ 1502685 w 3039493"/>
              <a:gd name="connsiteY0" fmla="*/ 6605420 h 6605420"/>
              <a:gd name="connsiteX1" fmla="*/ 1170176 w 3039493"/>
              <a:gd name="connsiteY1" fmla="*/ 6503110 h 6605420"/>
              <a:gd name="connsiteX2" fmla="*/ 1131810 w 3039493"/>
              <a:gd name="connsiteY2" fmla="*/ 6068290 h 6605420"/>
              <a:gd name="connsiteX3" fmla="*/ 824878 w 3039493"/>
              <a:gd name="connsiteY3" fmla="*/ 5339328 h 6605420"/>
              <a:gd name="connsiteX4" fmla="*/ 537130 w 3039493"/>
              <a:gd name="connsiteY4" fmla="*/ 4898114 h 6605420"/>
              <a:gd name="connsiteX5" fmla="*/ 326114 w 3039493"/>
              <a:gd name="connsiteY5" fmla="*/ 4437717 h 6605420"/>
              <a:gd name="connsiteX6" fmla="*/ 63944 w 3039493"/>
              <a:gd name="connsiteY6" fmla="*/ 4086024 h 6605420"/>
              <a:gd name="connsiteX7" fmla="*/ 0 w 3039493"/>
              <a:gd name="connsiteY7" fmla="*/ 3504133 h 6605420"/>
              <a:gd name="connsiteX8" fmla="*/ 358086 w 3039493"/>
              <a:gd name="connsiteY8" fmla="*/ 3203597 h 6605420"/>
              <a:gd name="connsiteX9" fmla="*/ 1080654 w 3039493"/>
              <a:gd name="connsiteY9" fmla="*/ 3209991 h 6605420"/>
              <a:gd name="connsiteX10" fmla="*/ 1579417 w 3039493"/>
              <a:gd name="connsiteY10" fmla="*/ 2922243 h 6605420"/>
              <a:gd name="connsiteX11" fmla="*/ 1867166 w 3039493"/>
              <a:gd name="connsiteY11" fmla="*/ 2660072 h 6605420"/>
              <a:gd name="connsiteX12" fmla="*/ 1905532 w 3039493"/>
              <a:gd name="connsiteY12" fmla="*/ 2212463 h 6605420"/>
              <a:gd name="connsiteX13" fmla="*/ 1585812 w 3039493"/>
              <a:gd name="connsiteY13" fmla="*/ 1847983 h 6605420"/>
              <a:gd name="connsiteX14" fmla="*/ 1323639 w 3039493"/>
              <a:gd name="connsiteY14" fmla="*/ 1464318 h 6605420"/>
              <a:gd name="connsiteX15" fmla="*/ 1150992 w 3039493"/>
              <a:gd name="connsiteY15" fmla="*/ 1112626 h 6605420"/>
              <a:gd name="connsiteX16" fmla="*/ 914400 w 3039493"/>
              <a:gd name="connsiteY16" fmla="*/ 856850 h 6605420"/>
              <a:gd name="connsiteX17" fmla="*/ 760933 w 3039493"/>
              <a:gd name="connsiteY17" fmla="*/ 485974 h 6605420"/>
              <a:gd name="connsiteX18" fmla="*/ 965554 w 3039493"/>
              <a:gd name="connsiteY18" fmla="*/ 108704 h 6605420"/>
              <a:gd name="connsiteX19" fmla="*/ 1445135 w 3039493"/>
              <a:gd name="connsiteY19" fmla="*/ 0 h 6605420"/>
              <a:gd name="connsiteX20" fmla="*/ 1739277 w 3039493"/>
              <a:gd name="connsiteY20" fmla="*/ 147071 h 6605420"/>
              <a:gd name="connsiteX21" fmla="*/ 1937504 w 3039493"/>
              <a:gd name="connsiteY21" fmla="*/ 530734 h 6605420"/>
              <a:gd name="connsiteX22" fmla="*/ 1720094 w 3039493"/>
              <a:gd name="connsiteY22" fmla="*/ 1074259 h 6605420"/>
              <a:gd name="connsiteX23" fmla="*/ 1873561 w 3039493"/>
              <a:gd name="connsiteY23" fmla="*/ 1502684 h 6605420"/>
              <a:gd name="connsiteX24" fmla="*/ 2116548 w 3039493"/>
              <a:gd name="connsiteY24" fmla="*/ 1777643 h 6605420"/>
              <a:gd name="connsiteX25" fmla="*/ 2551368 w 3039493"/>
              <a:gd name="connsiteY25" fmla="*/ 1745672 h 6605420"/>
              <a:gd name="connsiteX26" fmla="*/ 2845511 w 3039493"/>
              <a:gd name="connsiteY26" fmla="*/ 1905532 h 6605420"/>
              <a:gd name="connsiteX27" fmla="*/ 3037343 w 3039493"/>
              <a:gd name="connsiteY27" fmla="*/ 2244436 h 6605420"/>
              <a:gd name="connsiteX28" fmla="*/ 2890271 w 3039493"/>
              <a:gd name="connsiteY28" fmla="*/ 2615311 h 6605420"/>
              <a:gd name="connsiteX29" fmla="*/ 2570550 w 3039493"/>
              <a:gd name="connsiteY29" fmla="*/ 2787960 h 6605420"/>
              <a:gd name="connsiteX30" fmla="*/ 2142126 w 3039493"/>
              <a:gd name="connsiteY30" fmla="*/ 2935031 h 6605420"/>
              <a:gd name="connsiteX31" fmla="*/ 1860772 w 3039493"/>
              <a:gd name="connsiteY31" fmla="*/ 3222779 h 6605420"/>
              <a:gd name="connsiteX32" fmla="*/ 1521869 w 3039493"/>
              <a:gd name="connsiteY32" fmla="*/ 3452978 h 6605420"/>
              <a:gd name="connsiteX33" fmla="*/ 1182965 w 3039493"/>
              <a:gd name="connsiteY33" fmla="*/ 3702360 h 6605420"/>
              <a:gd name="connsiteX34" fmla="*/ 1106232 w 3039493"/>
              <a:gd name="connsiteY34" fmla="*/ 4086025 h 6605420"/>
              <a:gd name="connsiteX35" fmla="*/ 869639 w 3039493"/>
              <a:gd name="connsiteY35" fmla="*/ 4309828 h 6605420"/>
              <a:gd name="connsiteX36" fmla="*/ 799301 w 3039493"/>
              <a:gd name="connsiteY36" fmla="*/ 4591183 h 6605420"/>
              <a:gd name="connsiteX37" fmla="*/ 1055076 w 3039493"/>
              <a:gd name="connsiteY37" fmla="*/ 4923692 h 6605420"/>
              <a:gd name="connsiteX38" fmla="*/ 1604996 w 3039493"/>
              <a:gd name="connsiteY38" fmla="*/ 4904509 h 6605420"/>
              <a:gd name="connsiteX39" fmla="*/ 1956688 w 3039493"/>
              <a:gd name="connsiteY39" fmla="*/ 5230623 h 6605420"/>
              <a:gd name="connsiteX40" fmla="*/ 1982266 w 3039493"/>
              <a:gd name="connsiteY40" fmla="*/ 5850880 h 6605420"/>
              <a:gd name="connsiteX41" fmla="*/ 1700912 w 3039493"/>
              <a:gd name="connsiteY41" fmla="*/ 6081078 h 6605420"/>
              <a:gd name="connsiteX42" fmla="*/ 1713700 w 3039493"/>
              <a:gd name="connsiteY42" fmla="*/ 6458349 h 6605420"/>
              <a:gd name="connsiteX43" fmla="*/ 1502685 w 3039493"/>
              <a:gd name="connsiteY43" fmla="*/ 6605420 h 6605420"/>
              <a:gd name="connsiteX0" fmla="*/ 1502685 w 3039493"/>
              <a:gd name="connsiteY0" fmla="*/ 6605420 h 6605420"/>
              <a:gd name="connsiteX1" fmla="*/ 1170176 w 3039493"/>
              <a:gd name="connsiteY1" fmla="*/ 6503110 h 6605420"/>
              <a:gd name="connsiteX2" fmla="*/ 1131810 w 3039493"/>
              <a:gd name="connsiteY2" fmla="*/ 6068290 h 6605420"/>
              <a:gd name="connsiteX3" fmla="*/ 824878 w 3039493"/>
              <a:gd name="connsiteY3" fmla="*/ 5339328 h 6605420"/>
              <a:gd name="connsiteX4" fmla="*/ 537130 w 3039493"/>
              <a:gd name="connsiteY4" fmla="*/ 4898114 h 6605420"/>
              <a:gd name="connsiteX5" fmla="*/ 326114 w 3039493"/>
              <a:gd name="connsiteY5" fmla="*/ 4437717 h 6605420"/>
              <a:gd name="connsiteX6" fmla="*/ 63944 w 3039493"/>
              <a:gd name="connsiteY6" fmla="*/ 4086024 h 6605420"/>
              <a:gd name="connsiteX7" fmla="*/ 0 w 3039493"/>
              <a:gd name="connsiteY7" fmla="*/ 3504133 h 6605420"/>
              <a:gd name="connsiteX8" fmla="*/ 358086 w 3039493"/>
              <a:gd name="connsiteY8" fmla="*/ 3203597 h 6605420"/>
              <a:gd name="connsiteX9" fmla="*/ 1080654 w 3039493"/>
              <a:gd name="connsiteY9" fmla="*/ 3209991 h 6605420"/>
              <a:gd name="connsiteX10" fmla="*/ 1579417 w 3039493"/>
              <a:gd name="connsiteY10" fmla="*/ 2922243 h 6605420"/>
              <a:gd name="connsiteX11" fmla="*/ 1867166 w 3039493"/>
              <a:gd name="connsiteY11" fmla="*/ 2660072 h 6605420"/>
              <a:gd name="connsiteX12" fmla="*/ 1905532 w 3039493"/>
              <a:gd name="connsiteY12" fmla="*/ 2212463 h 6605420"/>
              <a:gd name="connsiteX13" fmla="*/ 1585812 w 3039493"/>
              <a:gd name="connsiteY13" fmla="*/ 1847983 h 6605420"/>
              <a:gd name="connsiteX14" fmla="*/ 1323639 w 3039493"/>
              <a:gd name="connsiteY14" fmla="*/ 1464318 h 6605420"/>
              <a:gd name="connsiteX15" fmla="*/ 1150992 w 3039493"/>
              <a:gd name="connsiteY15" fmla="*/ 1112626 h 6605420"/>
              <a:gd name="connsiteX16" fmla="*/ 914400 w 3039493"/>
              <a:gd name="connsiteY16" fmla="*/ 856850 h 6605420"/>
              <a:gd name="connsiteX17" fmla="*/ 760933 w 3039493"/>
              <a:gd name="connsiteY17" fmla="*/ 485974 h 6605420"/>
              <a:gd name="connsiteX18" fmla="*/ 965554 w 3039493"/>
              <a:gd name="connsiteY18" fmla="*/ 108704 h 6605420"/>
              <a:gd name="connsiteX19" fmla="*/ 1374797 w 3039493"/>
              <a:gd name="connsiteY19" fmla="*/ 0 h 6605420"/>
              <a:gd name="connsiteX20" fmla="*/ 1739277 w 3039493"/>
              <a:gd name="connsiteY20" fmla="*/ 147071 h 6605420"/>
              <a:gd name="connsiteX21" fmla="*/ 1937504 w 3039493"/>
              <a:gd name="connsiteY21" fmla="*/ 530734 h 6605420"/>
              <a:gd name="connsiteX22" fmla="*/ 1720094 w 3039493"/>
              <a:gd name="connsiteY22" fmla="*/ 1074259 h 6605420"/>
              <a:gd name="connsiteX23" fmla="*/ 1873561 w 3039493"/>
              <a:gd name="connsiteY23" fmla="*/ 1502684 h 6605420"/>
              <a:gd name="connsiteX24" fmla="*/ 2116548 w 3039493"/>
              <a:gd name="connsiteY24" fmla="*/ 1777643 h 6605420"/>
              <a:gd name="connsiteX25" fmla="*/ 2551368 w 3039493"/>
              <a:gd name="connsiteY25" fmla="*/ 1745672 h 6605420"/>
              <a:gd name="connsiteX26" fmla="*/ 2845511 w 3039493"/>
              <a:gd name="connsiteY26" fmla="*/ 1905532 h 6605420"/>
              <a:gd name="connsiteX27" fmla="*/ 3037343 w 3039493"/>
              <a:gd name="connsiteY27" fmla="*/ 2244436 h 6605420"/>
              <a:gd name="connsiteX28" fmla="*/ 2890271 w 3039493"/>
              <a:gd name="connsiteY28" fmla="*/ 2615311 h 6605420"/>
              <a:gd name="connsiteX29" fmla="*/ 2570550 w 3039493"/>
              <a:gd name="connsiteY29" fmla="*/ 2787960 h 6605420"/>
              <a:gd name="connsiteX30" fmla="*/ 2142126 w 3039493"/>
              <a:gd name="connsiteY30" fmla="*/ 2935031 h 6605420"/>
              <a:gd name="connsiteX31" fmla="*/ 1860772 w 3039493"/>
              <a:gd name="connsiteY31" fmla="*/ 3222779 h 6605420"/>
              <a:gd name="connsiteX32" fmla="*/ 1521869 w 3039493"/>
              <a:gd name="connsiteY32" fmla="*/ 3452978 h 6605420"/>
              <a:gd name="connsiteX33" fmla="*/ 1182965 w 3039493"/>
              <a:gd name="connsiteY33" fmla="*/ 3702360 h 6605420"/>
              <a:gd name="connsiteX34" fmla="*/ 1106232 w 3039493"/>
              <a:gd name="connsiteY34" fmla="*/ 4086025 h 6605420"/>
              <a:gd name="connsiteX35" fmla="*/ 869639 w 3039493"/>
              <a:gd name="connsiteY35" fmla="*/ 4309828 h 6605420"/>
              <a:gd name="connsiteX36" fmla="*/ 799301 w 3039493"/>
              <a:gd name="connsiteY36" fmla="*/ 4591183 h 6605420"/>
              <a:gd name="connsiteX37" fmla="*/ 1055076 w 3039493"/>
              <a:gd name="connsiteY37" fmla="*/ 4923692 h 6605420"/>
              <a:gd name="connsiteX38" fmla="*/ 1604996 w 3039493"/>
              <a:gd name="connsiteY38" fmla="*/ 4904509 h 6605420"/>
              <a:gd name="connsiteX39" fmla="*/ 1956688 w 3039493"/>
              <a:gd name="connsiteY39" fmla="*/ 5230623 h 6605420"/>
              <a:gd name="connsiteX40" fmla="*/ 1982266 w 3039493"/>
              <a:gd name="connsiteY40" fmla="*/ 5850880 h 6605420"/>
              <a:gd name="connsiteX41" fmla="*/ 1700912 w 3039493"/>
              <a:gd name="connsiteY41" fmla="*/ 6081078 h 6605420"/>
              <a:gd name="connsiteX42" fmla="*/ 1713700 w 3039493"/>
              <a:gd name="connsiteY42" fmla="*/ 6458349 h 6605420"/>
              <a:gd name="connsiteX43" fmla="*/ 1502685 w 3039493"/>
              <a:gd name="connsiteY43" fmla="*/ 6605420 h 6605420"/>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23639 w 3039493"/>
              <a:gd name="connsiteY14" fmla="*/ 1465194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23639 w 3039493"/>
              <a:gd name="connsiteY14" fmla="*/ 1465194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23639 w 3039493"/>
              <a:gd name="connsiteY14" fmla="*/ 1465194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55611 w 3039493"/>
              <a:gd name="connsiteY14" fmla="*/ 1439617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42822 w 3039493"/>
              <a:gd name="connsiteY14" fmla="*/ 1497167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42822 w 3039493"/>
              <a:gd name="connsiteY14" fmla="*/ 1497167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42822 w 3039493"/>
              <a:gd name="connsiteY14" fmla="*/ 1497167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42822 w 3039493"/>
              <a:gd name="connsiteY14" fmla="*/ 1497167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42822 w 3039493"/>
              <a:gd name="connsiteY14" fmla="*/ 1497167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42822 w 3039493"/>
              <a:gd name="connsiteY14" fmla="*/ 1497167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42822 w 3039493"/>
              <a:gd name="connsiteY14" fmla="*/ 1497167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02685 w 3039493"/>
              <a:gd name="connsiteY0" fmla="*/ 6606296 h 6606296"/>
              <a:gd name="connsiteX1" fmla="*/ 1170176 w 3039493"/>
              <a:gd name="connsiteY1" fmla="*/ 6503986 h 6606296"/>
              <a:gd name="connsiteX2" fmla="*/ 1131810 w 3039493"/>
              <a:gd name="connsiteY2" fmla="*/ 6069166 h 6606296"/>
              <a:gd name="connsiteX3" fmla="*/ 824878 w 3039493"/>
              <a:gd name="connsiteY3" fmla="*/ 5340204 h 6606296"/>
              <a:gd name="connsiteX4" fmla="*/ 537130 w 3039493"/>
              <a:gd name="connsiteY4" fmla="*/ 4898990 h 6606296"/>
              <a:gd name="connsiteX5" fmla="*/ 326114 w 3039493"/>
              <a:gd name="connsiteY5" fmla="*/ 4438593 h 6606296"/>
              <a:gd name="connsiteX6" fmla="*/ 63944 w 3039493"/>
              <a:gd name="connsiteY6" fmla="*/ 4086900 h 6606296"/>
              <a:gd name="connsiteX7" fmla="*/ 0 w 3039493"/>
              <a:gd name="connsiteY7" fmla="*/ 3505009 h 6606296"/>
              <a:gd name="connsiteX8" fmla="*/ 358086 w 3039493"/>
              <a:gd name="connsiteY8" fmla="*/ 3204473 h 6606296"/>
              <a:gd name="connsiteX9" fmla="*/ 1080654 w 3039493"/>
              <a:gd name="connsiteY9" fmla="*/ 3210867 h 6606296"/>
              <a:gd name="connsiteX10" fmla="*/ 1579417 w 3039493"/>
              <a:gd name="connsiteY10" fmla="*/ 2923119 h 6606296"/>
              <a:gd name="connsiteX11" fmla="*/ 1867166 w 3039493"/>
              <a:gd name="connsiteY11" fmla="*/ 2660948 h 6606296"/>
              <a:gd name="connsiteX12" fmla="*/ 1905532 w 3039493"/>
              <a:gd name="connsiteY12" fmla="*/ 2213339 h 6606296"/>
              <a:gd name="connsiteX13" fmla="*/ 1585812 w 3039493"/>
              <a:gd name="connsiteY13" fmla="*/ 1848859 h 6606296"/>
              <a:gd name="connsiteX14" fmla="*/ 1342822 w 3039493"/>
              <a:gd name="connsiteY14" fmla="*/ 1497167 h 6606296"/>
              <a:gd name="connsiteX15" fmla="*/ 1150992 w 3039493"/>
              <a:gd name="connsiteY15" fmla="*/ 1113502 h 6606296"/>
              <a:gd name="connsiteX16" fmla="*/ 914400 w 3039493"/>
              <a:gd name="connsiteY16" fmla="*/ 857726 h 6606296"/>
              <a:gd name="connsiteX17" fmla="*/ 760933 w 3039493"/>
              <a:gd name="connsiteY17" fmla="*/ 486850 h 6606296"/>
              <a:gd name="connsiteX18" fmla="*/ 965554 w 3039493"/>
              <a:gd name="connsiteY18" fmla="*/ 109580 h 6606296"/>
              <a:gd name="connsiteX19" fmla="*/ 1374797 w 3039493"/>
              <a:gd name="connsiteY19" fmla="*/ 876 h 6606296"/>
              <a:gd name="connsiteX20" fmla="*/ 1739277 w 3039493"/>
              <a:gd name="connsiteY20" fmla="*/ 147947 h 6606296"/>
              <a:gd name="connsiteX21" fmla="*/ 1937504 w 3039493"/>
              <a:gd name="connsiteY21" fmla="*/ 531610 h 6606296"/>
              <a:gd name="connsiteX22" fmla="*/ 1720094 w 3039493"/>
              <a:gd name="connsiteY22" fmla="*/ 1075135 h 6606296"/>
              <a:gd name="connsiteX23" fmla="*/ 1873561 w 3039493"/>
              <a:gd name="connsiteY23" fmla="*/ 1503560 h 6606296"/>
              <a:gd name="connsiteX24" fmla="*/ 2116548 w 3039493"/>
              <a:gd name="connsiteY24" fmla="*/ 1778519 h 6606296"/>
              <a:gd name="connsiteX25" fmla="*/ 2551368 w 3039493"/>
              <a:gd name="connsiteY25" fmla="*/ 1746548 h 6606296"/>
              <a:gd name="connsiteX26" fmla="*/ 2845511 w 3039493"/>
              <a:gd name="connsiteY26" fmla="*/ 1906408 h 6606296"/>
              <a:gd name="connsiteX27" fmla="*/ 3037343 w 3039493"/>
              <a:gd name="connsiteY27" fmla="*/ 2245312 h 6606296"/>
              <a:gd name="connsiteX28" fmla="*/ 2890271 w 3039493"/>
              <a:gd name="connsiteY28" fmla="*/ 2616187 h 6606296"/>
              <a:gd name="connsiteX29" fmla="*/ 2570550 w 3039493"/>
              <a:gd name="connsiteY29" fmla="*/ 2788836 h 6606296"/>
              <a:gd name="connsiteX30" fmla="*/ 2142126 w 3039493"/>
              <a:gd name="connsiteY30" fmla="*/ 2935907 h 6606296"/>
              <a:gd name="connsiteX31" fmla="*/ 1860772 w 3039493"/>
              <a:gd name="connsiteY31" fmla="*/ 3223655 h 6606296"/>
              <a:gd name="connsiteX32" fmla="*/ 1521869 w 3039493"/>
              <a:gd name="connsiteY32" fmla="*/ 3453854 h 6606296"/>
              <a:gd name="connsiteX33" fmla="*/ 1182965 w 3039493"/>
              <a:gd name="connsiteY33" fmla="*/ 3703236 h 6606296"/>
              <a:gd name="connsiteX34" fmla="*/ 1106232 w 3039493"/>
              <a:gd name="connsiteY34" fmla="*/ 4086901 h 6606296"/>
              <a:gd name="connsiteX35" fmla="*/ 869639 w 3039493"/>
              <a:gd name="connsiteY35" fmla="*/ 4310704 h 6606296"/>
              <a:gd name="connsiteX36" fmla="*/ 799301 w 3039493"/>
              <a:gd name="connsiteY36" fmla="*/ 4592059 h 6606296"/>
              <a:gd name="connsiteX37" fmla="*/ 1055076 w 3039493"/>
              <a:gd name="connsiteY37" fmla="*/ 4924568 h 6606296"/>
              <a:gd name="connsiteX38" fmla="*/ 1604996 w 3039493"/>
              <a:gd name="connsiteY38" fmla="*/ 4905385 h 6606296"/>
              <a:gd name="connsiteX39" fmla="*/ 1956688 w 3039493"/>
              <a:gd name="connsiteY39" fmla="*/ 5231499 h 6606296"/>
              <a:gd name="connsiteX40" fmla="*/ 1982266 w 3039493"/>
              <a:gd name="connsiteY40" fmla="*/ 5851756 h 6606296"/>
              <a:gd name="connsiteX41" fmla="*/ 1700912 w 3039493"/>
              <a:gd name="connsiteY41" fmla="*/ 6081954 h 6606296"/>
              <a:gd name="connsiteX42" fmla="*/ 1713700 w 3039493"/>
              <a:gd name="connsiteY42" fmla="*/ 6459225 h 6606296"/>
              <a:gd name="connsiteX43" fmla="*/ 1502685 w 3039493"/>
              <a:gd name="connsiteY43" fmla="*/ 6606296 h 6606296"/>
              <a:gd name="connsiteX0" fmla="*/ 1521064 w 3057872"/>
              <a:gd name="connsiteY0" fmla="*/ 6606296 h 6606296"/>
              <a:gd name="connsiteX1" fmla="*/ 1188555 w 3057872"/>
              <a:gd name="connsiteY1" fmla="*/ 6503986 h 6606296"/>
              <a:gd name="connsiteX2" fmla="*/ 1150189 w 3057872"/>
              <a:gd name="connsiteY2" fmla="*/ 6069166 h 6606296"/>
              <a:gd name="connsiteX3" fmla="*/ 843257 w 3057872"/>
              <a:gd name="connsiteY3" fmla="*/ 5340204 h 6606296"/>
              <a:gd name="connsiteX4" fmla="*/ 555509 w 3057872"/>
              <a:gd name="connsiteY4" fmla="*/ 4898990 h 6606296"/>
              <a:gd name="connsiteX5" fmla="*/ 344493 w 3057872"/>
              <a:gd name="connsiteY5" fmla="*/ 4438593 h 6606296"/>
              <a:gd name="connsiteX6" fmla="*/ 82323 w 3057872"/>
              <a:gd name="connsiteY6" fmla="*/ 4086900 h 6606296"/>
              <a:gd name="connsiteX7" fmla="*/ 18379 w 3057872"/>
              <a:gd name="connsiteY7" fmla="*/ 3505009 h 6606296"/>
              <a:gd name="connsiteX8" fmla="*/ 376465 w 3057872"/>
              <a:gd name="connsiteY8" fmla="*/ 3204473 h 6606296"/>
              <a:gd name="connsiteX9" fmla="*/ 1099033 w 3057872"/>
              <a:gd name="connsiteY9" fmla="*/ 3210867 h 6606296"/>
              <a:gd name="connsiteX10" fmla="*/ 1597796 w 3057872"/>
              <a:gd name="connsiteY10" fmla="*/ 2923119 h 6606296"/>
              <a:gd name="connsiteX11" fmla="*/ 1885545 w 3057872"/>
              <a:gd name="connsiteY11" fmla="*/ 2660948 h 6606296"/>
              <a:gd name="connsiteX12" fmla="*/ 1923911 w 3057872"/>
              <a:gd name="connsiteY12" fmla="*/ 2213339 h 6606296"/>
              <a:gd name="connsiteX13" fmla="*/ 1604191 w 3057872"/>
              <a:gd name="connsiteY13" fmla="*/ 1848859 h 6606296"/>
              <a:gd name="connsiteX14" fmla="*/ 1361201 w 3057872"/>
              <a:gd name="connsiteY14" fmla="*/ 1497167 h 6606296"/>
              <a:gd name="connsiteX15" fmla="*/ 1169371 w 3057872"/>
              <a:gd name="connsiteY15" fmla="*/ 1113502 h 6606296"/>
              <a:gd name="connsiteX16" fmla="*/ 932779 w 3057872"/>
              <a:gd name="connsiteY16" fmla="*/ 857726 h 6606296"/>
              <a:gd name="connsiteX17" fmla="*/ 779312 w 3057872"/>
              <a:gd name="connsiteY17" fmla="*/ 486850 h 6606296"/>
              <a:gd name="connsiteX18" fmla="*/ 983933 w 3057872"/>
              <a:gd name="connsiteY18" fmla="*/ 109580 h 6606296"/>
              <a:gd name="connsiteX19" fmla="*/ 1393176 w 3057872"/>
              <a:gd name="connsiteY19" fmla="*/ 876 h 6606296"/>
              <a:gd name="connsiteX20" fmla="*/ 1757656 w 3057872"/>
              <a:gd name="connsiteY20" fmla="*/ 147947 h 6606296"/>
              <a:gd name="connsiteX21" fmla="*/ 1955883 w 3057872"/>
              <a:gd name="connsiteY21" fmla="*/ 531610 h 6606296"/>
              <a:gd name="connsiteX22" fmla="*/ 1738473 w 3057872"/>
              <a:gd name="connsiteY22" fmla="*/ 1075135 h 6606296"/>
              <a:gd name="connsiteX23" fmla="*/ 1891940 w 3057872"/>
              <a:gd name="connsiteY23" fmla="*/ 1503560 h 6606296"/>
              <a:gd name="connsiteX24" fmla="*/ 2134927 w 3057872"/>
              <a:gd name="connsiteY24" fmla="*/ 1778519 h 6606296"/>
              <a:gd name="connsiteX25" fmla="*/ 2569747 w 3057872"/>
              <a:gd name="connsiteY25" fmla="*/ 1746548 h 6606296"/>
              <a:gd name="connsiteX26" fmla="*/ 2863890 w 3057872"/>
              <a:gd name="connsiteY26" fmla="*/ 1906408 h 6606296"/>
              <a:gd name="connsiteX27" fmla="*/ 3055722 w 3057872"/>
              <a:gd name="connsiteY27" fmla="*/ 2245312 h 6606296"/>
              <a:gd name="connsiteX28" fmla="*/ 2908650 w 3057872"/>
              <a:gd name="connsiteY28" fmla="*/ 2616187 h 6606296"/>
              <a:gd name="connsiteX29" fmla="*/ 2588929 w 3057872"/>
              <a:gd name="connsiteY29" fmla="*/ 2788836 h 6606296"/>
              <a:gd name="connsiteX30" fmla="*/ 2160505 w 3057872"/>
              <a:gd name="connsiteY30" fmla="*/ 2935907 h 6606296"/>
              <a:gd name="connsiteX31" fmla="*/ 1879151 w 3057872"/>
              <a:gd name="connsiteY31" fmla="*/ 3223655 h 6606296"/>
              <a:gd name="connsiteX32" fmla="*/ 1540248 w 3057872"/>
              <a:gd name="connsiteY32" fmla="*/ 3453854 h 6606296"/>
              <a:gd name="connsiteX33" fmla="*/ 1201344 w 3057872"/>
              <a:gd name="connsiteY33" fmla="*/ 3703236 h 6606296"/>
              <a:gd name="connsiteX34" fmla="*/ 1124611 w 3057872"/>
              <a:gd name="connsiteY34" fmla="*/ 4086901 h 6606296"/>
              <a:gd name="connsiteX35" fmla="*/ 888018 w 3057872"/>
              <a:gd name="connsiteY35" fmla="*/ 4310704 h 6606296"/>
              <a:gd name="connsiteX36" fmla="*/ 817680 w 3057872"/>
              <a:gd name="connsiteY36" fmla="*/ 4592059 h 6606296"/>
              <a:gd name="connsiteX37" fmla="*/ 1073455 w 3057872"/>
              <a:gd name="connsiteY37" fmla="*/ 4924568 h 6606296"/>
              <a:gd name="connsiteX38" fmla="*/ 1623375 w 3057872"/>
              <a:gd name="connsiteY38" fmla="*/ 4905385 h 6606296"/>
              <a:gd name="connsiteX39" fmla="*/ 1975067 w 3057872"/>
              <a:gd name="connsiteY39" fmla="*/ 5231499 h 6606296"/>
              <a:gd name="connsiteX40" fmla="*/ 2000645 w 3057872"/>
              <a:gd name="connsiteY40" fmla="*/ 5851756 h 6606296"/>
              <a:gd name="connsiteX41" fmla="*/ 1719291 w 3057872"/>
              <a:gd name="connsiteY41" fmla="*/ 6081954 h 6606296"/>
              <a:gd name="connsiteX42" fmla="*/ 1732079 w 3057872"/>
              <a:gd name="connsiteY42" fmla="*/ 6459225 h 6606296"/>
              <a:gd name="connsiteX43" fmla="*/ 1521064 w 3057872"/>
              <a:gd name="connsiteY43" fmla="*/ 6606296 h 6606296"/>
              <a:gd name="connsiteX0" fmla="*/ 1521064 w 3057872"/>
              <a:gd name="connsiteY0" fmla="*/ 6606296 h 6606296"/>
              <a:gd name="connsiteX1" fmla="*/ 1188555 w 3057872"/>
              <a:gd name="connsiteY1" fmla="*/ 6503986 h 6606296"/>
              <a:gd name="connsiteX2" fmla="*/ 1150189 w 3057872"/>
              <a:gd name="connsiteY2" fmla="*/ 6069166 h 6606296"/>
              <a:gd name="connsiteX3" fmla="*/ 843257 w 3057872"/>
              <a:gd name="connsiteY3" fmla="*/ 5340204 h 6606296"/>
              <a:gd name="connsiteX4" fmla="*/ 555509 w 3057872"/>
              <a:gd name="connsiteY4" fmla="*/ 4898990 h 6606296"/>
              <a:gd name="connsiteX5" fmla="*/ 344493 w 3057872"/>
              <a:gd name="connsiteY5" fmla="*/ 4438593 h 6606296"/>
              <a:gd name="connsiteX6" fmla="*/ 82323 w 3057872"/>
              <a:gd name="connsiteY6" fmla="*/ 4086900 h 6606296"/>
              <a:gd name="connsiteX7" fmla="*/ 18379 w 3057872"/>
              <a:gd name="connsiteY7" fmla="*/ 3505009 h 6606296"/>
              <a:gd name="connsiteX8" fmla="*/ 376465 w 3057872"/>
              <a:gd name="connsiteY8" fmla="*/ 3204473 h 6606296"/>
              <a:gd name="connsiteX9" fmla="*/ 1099033 w 3057872"/>
              <a:gd name="connsiteY9" fmla="*/ 3210867 h 6606296"/>
              <a:gd name="connsiteX10" fmla="*/ 1597796 w 3057872"/>
              <a:gd name="connsiteY10" fmla="*/ 2923119 h 6606296"/>
              <a:gd name="connsiteX11" fmla="*/ 1885545 w 3057872"/>
              <a:gd name="connsiteY11" fmla="*/ 2660948 h 6606296"/>
              <a:gd name="connsiteX12" fmla="*/ 1923911 w 3057872"/>
              <a:gd name="connsiteY12" fmla="*/ 2213339 h 6606296"/>
              <a:gd name="connsiteX13" fmla="*/ 1604191 w 3057872"/>
              <a:gd name="connsiteY13" fmla="*/ 1848859 h 6606296"/>
              <a:gd name="connsiteX14" fmla="*/ 1361201 w 3057872"/>
              <a:gd name="connsiteY14" fmla="*/ 1497167 h 6606296"/>
              <a:gd name="connsiteX15" fmla="*/ 1169371 w 3057872"/>
              <a:gd name="connsiteY15" fmla="*/ 1113502 h 6606296"/>
              <a:gd name="connsiteX16" fmla="*/ 932779 w 3057872"/>
              <a:gd name="connsiteY16" fmla="*/ 857726 h 6606296"/>
              <a:gd name="connsiteX17" fmla="*/ 779312 w 3057872"/>
              <a:gd name="connsiteY17" fmla="*/ 486850 h 6606296"/>
              <a:gd name="connsiteX18" fmla="*/ 983933 w 3057872"/>
              <a:gd name="connsiteY18" fmla="*/ 109580 h 6606296"/>
              <a:gd name="connsiteX19" fmla="*/ 1393176 w 3057872"/>
              <a:gd name="connsiteY19" fmla="*/ 876 h 6606296"/>
              <a:gd name="connsiteX20" fmla="*/ 1757656 w 3057872"/>
              <a:gd name="connsiteY20" fmla="*/ 147947 h 6606296"/>
              <a:gd name="connsiteX21" fmla="*/ 1955883 w 3057872"/>
              <a:gd name="connsiteY21" fmla="*/ 531610 h 6606296"/>
              <a:gd name="connsiteX22" fmla="*/ 1738473 w 3057872"/>
              <a:gd name="connsiteY22" fmla="*/ 1075135 h 6606296"/>
              <a:gd name="connsiteX23" fmla="*/ 1891940 w 3057872"/>
              <a:gd name="connsiteY23" fmla="*/ 1503560 h 6606296"/>
              <a:gd name="connsiteX24" fmla="*/ 2134927 w 3057872"/>
              <a:gd name="connsiteY24" fmla="*/ 1778519 h 6606296"/>
              <a:gd name="connsiteX25" fmla="*/ 2569747 w 3057872"/>
              <a:gd name="connsiteY25" fmla="*/ 1746548 h 6606296"/>
              <a:gd name="connsiteX26" fmla="*/ 2863890 w 3057872"/>
              <a:gd name="connsiteY26" fmla="*/ 1906408 h 6606296"/>
              <a:gd name="connsiteX27" fmla="*/ 3055722 w 3057872"/>
              <a:gd name="connsiteY27" fmla="*/ 2245312 h 6606296"/>
              <a:gd name="connsiteX28" fmla="*/ 2908650 w 3057872"/>
              <a:gd name="connsiteY28" fmla="*/ 2616187 h 6606296"/>
              <a:gd name="connsiteX29" fmla="*/ 2588929 w 3057872"/>
              <a:gd name="connsiteY29" fmla="*/ 2788836 h 6606296"/>
              <a:gd name="connsiteX30" fmla="*/ 2160505 w 3057872"/>
              <a:gd name="connsiteY30" fmla="*/ 2935907 h 6606296"/>
              <a:gd name="connsiteX31" fmla="*/ 1879151 w 3057872"/>
              <a:gd name="connsiteY31" fmla="*/ 3223655 h 6606296"/>
              <a:gd name="connsiteX32" fmla="*/ 1540248 w 3057872"/>
              <a:gd name="connsiteY32" fmla="*/ 3453854 h 6606296"/>
              <a:gd name="connsiteX33" fmla="*/ 1201344 w 3057872"/>
              <a:gd name="connsiteY33" fmla="*/ 3703236 h 6606296"/>
              <a:gd name="connsiteX34" fmla="*/ 1124611 w 3057872"/>
              <a:gd name="connsiteY34" fmla="*/ 4086901 h 6606296"/>
              <a:gd name="connsiteX35" fmla="*/ 888018 w 3057872"/>
              <a:gd name="connsiteY35" fmla="*/ 4310704 h 6606296"/>
              <a:gd name="connsiteX36" fmla="*/ 817680 w 3057872"/>
              <a:gd name="connsiteY36" fmla="*/ 4592059 h 6606296"/>
              <a:gd name="connsiteX37" fmla="*/ 1073455 w 3057872"/>
              <a:gd name="connsiteY37" fmla="*/ 4924568 h 6606296"/>
              <a:gd name="connsiteX38" fmla="*/ 1623375 w 3057872"/>
              <a:gd name="connsiteY38" fmla="*/ 4905385 h 6606296"/>
              <a:gd name="connsiteX39" fmla="*/ 1975067 w 3057872"/>
              <a:gd name="connsiteY39" fmla="*/ 5231499 h 6606296"/>
              <a:gd name="connsiteX40" fmla="*/ 2000645 w 3057872"/>
              <a:gd name="connsiteY40" fmla="*/ 5851756 h 6606296"/>
              <a:gd name="connsiteX41" fmla="*/ 1719291 w 3057872"/>
              <a:gd name="connsiteY41" fmla="*/ 6081954 h 6606296"/>
              <a:gd name="connsiteX42" fmla="*/ 1732079 w 3057872"/>
              <a:gd name="connsiteY42" fmla="*/ 6459225 h 6606296"/>
              <a:gd name="connsiteX43" fmla="*/ 1521064 w 3057872"/>
              <a:gd name="connsiteY43" fmla="*/ 6606296 h 6606296"/>
              <a:gd name="connsiteX0" fmla="*/ 1521064 w 3057872"/>
              <a:gd name="connsiteY0" fmla="*/ 6606296 h 6606296"/>
              <a:gd name="connsiteX1" fmla="*/ 1188555 w 3057872"/>
              <a:gd name="connsiteY1" fmla="*/ 6503986 h 6606296"/>
              <a:gd name="connsiteX2" fmla="*/ 1150189 w 3057872"/>
              <a:gd name="connsiteY2" fmla="*/ 6069166 h 6606296"/>
              <a:gd name="connsiteX3" fmla="*/ 843257 w 3057872"/>
              <a:gd name="connsiteY3" fmla="*/ 5340204 h 6606296"/>
              <a:gd name="connsiteX4" fmla="*/ 555509 w 3057872"/>
              <a:gd name="connsiteY4" fmla="*/ 4898990 h 6606296"/>
              <a:gd name="connsiteX5" fmla="*/ 344493 w 3057872"/>
              <a:gd name="connsiteY5" fmla="*/ 4438593 h 6606296"/>
              <a:gd name="connsiteX6" fmla="*/ 82323 w 3057872"/>
              <a:gd name="connsiteY6" fmla="*/ 4086900 h 6606296"/>
              <a:gd name="connsiteX7" fmla="*/ 18379 w 3057872"/>
              <a:gd name="connsiteY7" fmla="*/ 3505009 h 6606296"/>
              <a:gd name="connsiteX8" fmla="*/ 376465 w 3057872"/>
              <a:gd name="connsiteY8" fmla="*/ 3204473 h 6606296"/>
              <a:gd name="connsiteX9" fmla="*/ 1099033 w 3057872"/>
              <a:gd name="connsiteY9" fmla="*/ 3210867 h 6606296"/>
              <a:gd name="connsiteX10" fmla="*/ 1597796 w 3057872"/>
              <a:gd name="connsiteY10" fmla="*/ 2923119 h 6606296"/>
              <a:gd name="connsiteX11" fmla="*/ 1885545 w 3057872"/>
              <a:gd name="connsiteY11" fmla="*/ 2660948 h 6606296"/>
              <a:gd name="connsiteX12" fmla="*/ 1923911 w 3057872"/>
              <a:gd name="connsiteY12" fmla="*/ 2213339 h 6606296"/>
              <a:gd name="connsiteX13" fmla="*/ 1604191 w 3057872"/>
              <a:gd name="connsiteY13" fmla="*/ 1848859 h 6606296"/>
              <a:gd name="connsiteX14" fmla="*/ 1361201 w 3057872"/>
              <a:gd name="connsiteY14" fmla="*/ 1497167 h 6606296"/>
              <a:gd name="connsiteX15" fmla="*/ 1169371 w 3057872"/>
              <a:gd name="connsiteY15" fmla="*/ 1113502 h 6606296"/>
              <a:gd name="connsiteX16" fmla="*/ 932779 w 3057872"/>
              <a:gd name="connsiteY16" fmla="*/ 857726 h 6606296"/>
              <a:gd name="connsiteX17" fmla="*/ 779312 w 3057872"/>
              <a:gd name="connsiteY17" fmla="*/ 486850 h 6606296"/>
              <a:gd name="connsiteX18" fmla="*/ 983933 w 3057872"/>
              <a:gd name="connsiteY18" fmla="*/ 109580 h 6606296"/>
              <a:gd name="connsiteX19" fmla="*/ 1393176 w 3057872"/>
              <a:gd name="connsiteY19" fmla="*/ 876 h 6606296"/>
              <a:gd name="connsiteX20" fmla="*/ 1757656 w 3057872"/>
              <a:gd name="connsiteY20" fmla="*/ 147947 h 6606296"/>
              <a:gd name="connsiteX21" fmla="*/ 1955883 w 3057872"/>
              <a:gd name="connsiteY21" fmla="*/ 531610 h 6606296"/>
              <a:gd name="connsiteX22" fmla="*/ 1738473 w 3057872"/>
              <a:gd name="connsiteY22" fmla="*/ 1075135 h 6606296"/>
              <a:gd name="connsiteX23" fmla="*/ 1891940 w 3057872"/>
              <a:gd name="connsiteY23" fmla="*/ 1503560 h 6606296"/>
              <a:gd name="connsiteX24" fmla="*/ 2134927 w 3057872"/>
              <a:gd name="connsiteY24" fmla="*/ 1778519 h 6606296"/>
              <a:gd name="connsiteX25" fmla="*/ 2569747 w 3057872"/>
              <a:gd name="connsiteY25" fmla="*/ 1746548 h 6606296"/>
              <a:gd name="connsiteX26" fmla="*/ 2863890 w 3057872"/>
              <a:gd name="connsiteY26" fmla="*/ 1906408 h 6606296"/>
              <a:gd name="connsiteX27" fmla="*/ 3055722 w 3057872"/>
              <a:gd name="connsiteY27" fmla="*/ 2245312 h 6606296"/>
              <a:gd name="connsiteX28" fmla="*/ 2908650 w 3057872"/>
              <a:gd name="connsiteY28" fmla="*/ 2616187 h 6606296"/>
              <a:gd name="connsiteX29" fmla="*/ 2588929 w 3057872"/>
              <a:gd name="connsiteY29" fmla="*/ 2788836 h 6606296"/>
              <a:gd name="connsiteX30" fmla="*/ 2160505 w 3057872"/>
              <a:gd name="connsiteY30" fmla="*/ 2935907 h 6606296"/>
              <a:gd name="connsiteX31" fmla="*/ 1879151 w 3057872"/>
              <a:gd name="connsiteY31" fmla="*/ 3223655 h 6606296"/>
              <a:gd name="connsiteX32" fmla="*/ 1540248 w 3057872"/>
              <a:gd name="connsiteY32" fmla="*/ 3453854 h 6606296"/>
              <a:gd name="connsiteX33" fmla="*/ 1201344 w 3057872"/>
              <a:gd name="connsiteY33" fmla="*/ 3703236 h 6606296"/>
              <a:gd name="connsiteX34" fmla="*/ 1124611 w 3057872"/>
              <a:gd name="connsiteY34" fmla="*/ 4086901 h 6606296"/>
              <a:gd name="connsiteX35" fmla="*/ 888018 w 3057872"/>
              <a:gd name="connsiteY35" fmla="*/ 4310704 h 6606296"/>
              <a:gd name="connsiteX36" fmla="*/ 817680 w 3057872"/>
              <a:gd name="connsiteY36" fmla="*/ 4592059 h 6606296"/>
              <a:gd name="connsiteX37" fmla="*/ 1073455 w 3057872"/>
              <a:gd name="connsiteY37" fmla="*/ 4924568 h 6606296"/>
              <a:gd name="connsiteX38" fmla="*/ 1623375 w 3057872"/>
              <a:gd name="connsiteY38" fmla="*/ 4905385 h 6606296"/>
              <a:gd name="connsiteX39" fmla="*/ 1975067 w 3057872"/>
              <a:gd name="connsiteY39" fmla="*/ 5231499 h 6606296"/>
              <a:gd name="connsiteX40" fmla="*/ 2000645 w 3057872"/>
              <a:gd name="connsiteY40" fmla="*/ 5851756 h 6606296"/>
              <a:gd name="connsiteX41" fmla="*/ 1719291 w 3057872"/>
              <a:gd name="connsiteY41" fmla="*/ 6081954 h 6606296"/>
              <a:gd name="connsiteX42" fmla="*/ 1732079 w 3057872"/>
              <a:gd name="connsiteY42" fmla="*/ 6459225 h 6606296"/>
              <a:gd name="connsiteX43" fmla="*/ 1521064 w 3057872"/>
              <a:gd name="connsiteY43" fmla="*/ 6606296 h 6606296"/>
              <a:gd name="connsiteX0" fmla="*/ 1521064 w 3057872"/>
              <a:gd name="connsiteY0" fmla="*/ 6606296 h 6606296"/>
              <a:gd name="connsiteX1" fmla="*/ 1188555 w 3057872"/>
              <a:gd name="connsiteY1" fmla="*/ 6503986 h 6606296"/>
              <a:gd name="connsiteX2" fmla="*/ 1150189 w 3057872"/>
              <a:gd name="connsiteY2" fmla="*/ 6069166 h 6606296"/>
              <a:gd name="connsiteX3" fmla="*/ 843257 w 3057872"/>
              <a:gd name="connsiteY3" fmla="*/ 5340204 h 6606296"/>
              <a:gd name="connsiteX4" fmla="*/ 555509 w 3057872"/>
              <a:gd name="connsiteY4" fmla="*/ 4898990 h 6606296"/>
              <a:gd name="connsiteX5" fmla="*/ 344493 w 3057872"/>
              <a:gd name="connsiteY5" fmla="*/ 4438593 h 6606296"/>
              <a:gd name="connsiteX6" fmla="*/ 82323 w 3057872"/>
              <a:gd name="connsiteY6" fmla="*/ 4086900 h 6606296"/>
              <a:gd name="connsiteX7" fmla="*/ 18379 w 3057872"/>
              <a:gd name="connsiteY7" fmla="*/ 3505009 h 6606296"/>
              <a:gd name="connsiteX8" fmla="*/ 376465 w 3057872"/>
              <a:gd name="connsiteY8" fmla="*/ 3204473 h 6606296"/>
              <a:gd name="connsiteX9" fmla="*/ 1099033 w 3057872"/>
              <a:gd name="connsiteY9" fmla="*/ 3210867 h 6606296"/>
              <a:gd name="connsiteX10" fmla="*/ 1597796 w 3057872"/>
              <a:gd name="connsiteY10" fmla="*/ 2923119 h 6606296"/>
              <a:gd name="connsiteX11" fmla="*/ 1885545 w 3057872"/>
              <a:gd name="connsiteY11" fmla="*/ 2660948 h 6606296"/>
              <a:gd name="connsiteX12" fmla="*/ 1923911 w 3057872"/>
              <a:gd name="connsiteY12" fmla="*/ 2213339 h 6606296"/>
              <a:gd name="connsiteX13" fmla="*/ 1604191 w 3057872"/>
              <a:gd name="connsiteY13" fmla="*/ 1848859 h 6606296"/>
              <a:gd name="connsiteX14" fmla="*/ 1361201 w 3057872"/>
              <a:gd name="connsiteY14" fmla="*/ 1497167 h 6606296"/>
              <a:gd name="connsiteX15" fmla="*/ 1169371 w 3057872"/>
              <a:gd name="connsiteY15" fmla="*/ 1113502 h 6606296"/>
              <a:gd name="connsiteX16" fmla="*/ 932779 w 3057872"/>
              <a:gd name="connsiteY16" fmla="*/ 857726 h 6606296"/>
              <a:gd name="connsiteX17" fmla="*/ 779312 w 3057872"/>
              <a:gd name="connsiteY17" fmla="*/ 486850 h 6606296"/>
              <a:gd name="connsiteX18" fmla="*/ 983933 w 3057872"/>
              <a:gd name="connsiteY18" fmla="*/ 109580 h 6606296"/>
              <a:gd name="connsiteX19" fmla="*/ 1393176 w 3057872"/>
              <a:gd name="connsiteY19" fmla="*/ 876 h 6606296"/>
              <a:gd name="connsiteX20" fmla="*/ 1757656 w 3057872"/>
              <a:gd name="connsiteY20" fmla="*/ 147947 h 6606296"/>
              <a:gd name="connsiteX21" fmla="*/ 1955883 w 3057872"/>
              <a:gd name="connsiteY21" fmla="*/ 531610 h 6606296"/>
              <a:gd name="connsiteX22" fmla="*/ 1738473 w 3057872"/>
              <a:gd name="connsiteY22" fmla="*/ 1075135 h 6606296"/>
              <a:gd name="connsiteX23" fmla="*/ 1891940 w 3057872"/>
              <a:gd name="connsiteY23" fmla="*/ 1503560 h 6606296"/>
              <a:gd name="connsiteX24" fmla="*/ 2134927 w 3057872"/>
              <a:gd name="connsiteY24" fmla="*/ 1778519 h 6606296"/>
              <a:gd name="connsiteX25" fmla="*/ 2569747 w 3057872"/>
              <a:gd name="connsiteY25" fmla="*/ 1746548 h 6606296"/>
              <a:gd name="connsiteX26" fmla="*/ 2863890 w 3057872"/>
              <a:gd name="connsiteY26" fmla="*/ 1906408 h 6606296"/>
              <a:gd name="connsiteX27" fmla="*/ 3055722 w 3057872"/>
              <a:gd name="connsiteY27" fmla="*/ 2245312 h 6606296"/>
              <a:gd name="connsiteX28" fmla="*/ 2908650 w 3057872"/>
              <a:gd name="connsiteY28" fmla="*/ 2616187 h 6606296"/>
              <a:gd name="connsiteX29" fmla="*/ 2588929 w 3057872"/>
              <a:gd name="connsiteY29" fmla="*/ 2788836 h 6606296"/>
              <a:gd name="connsiteX30" fmla="*/ 2160505 w 3057872"/>
              <a:gd name="connsiteY30" fmla="*/ 2935907 h 6606296"/>
              <a:gd name="connsiteX31" fmla="*/ 1879151 w 3057872"/>
              <a:gd name="connsiteY31" fmla="*/ 3223655 h 6606296"/>
              <a:gd name="connsiteX32" fmla="*/ 1540248 w 3057872"/>
              <a:gd name="connsiteY32" fmla="*/ 3453854 h 6606296"/>
              <a:gd name="connsiteX33" fmla="*/ 1201344 w 3057872"/>
              <a:gd name="connsiteY33" fmla="*/ 3703236 h 6606296"/>
              <a:gd name="connsiteX34" fmla="*/ 1124611 w 3057872"/>
              <a:gd name="connsiteY34" fmla="*/ 4086901 h 6606296"/>
              <a:gd name="connsiteX35" fmla="*/ 888018 w 3057872"/>
              <a:gd name="connsiteY35" fmla="*/ 4310704 h 6606296"/>
              <a:gd name="connsiteX36" fmla="*/ 817680 w 3057872"/>
              <a:gd name="connsiteY36" fmla="*/ 4592059 h 6606296"/>
              <a:gd name="connsiteX37" fmla="*/ 1073455 w 3057872"/>
              <a:gd name="connsiteY37" fmla="*/ 4924568 h 6606296"/>
              <a:gd name="connsiteX38" fmla="*/ 1623375 w 3057872"/>
              <a:gd name="connsiteY38" fmla="*/ 4905385 h 6606296"/>
              <a:gd name="connsiteX39" fmla="*/ 1975067 w 3057872"/>
              <a:gd name="connsiteY39" fmla="*/ 5231499 h 6606296"/>
              <a:gd name="connsiteX40" fmla="*/ 2000645 w 3057872"/>
              <a:gd name="connsiteY40" fmla="*/ 5851756 h 6606296"/>
              <a:gd name="connsiteX41" fmla="*/ 1719291 w 3057872"/>
              <a:gd name="connsiteY41" fmla="*/ 6081954 h 6606296"/>
              <a:gd name="connsiteX42" fmla="*/ 1732079 w 3057872"/>
              <a:gd name="connsiteY42" fmla="*/ 6459225 h 6606296"/>
              <a:gd name="connsiteX43" fmla="*/ 1521064 w 3057872"/>
              <a:gd name="connsiteY43" fmla="*/ 6606296 h 6606296"/>
              <a:gd name="connsiteX0" fmla="*/ 1521064 w 3057872"/>
              <a:gd name="connsiteY0" fmla="*/ 6606296 h 6606296"/>
              <a:gd name="connsiteX1" fmla="*/ 1188555 w 3057872"/>
              <a:gd name="connsiteY1" fmla="*/ 6503986 h 6606296"/>
              <a:gd name="connsiteX2" fmla="*/ 1150189 w 3057872"/>
              <a:gd name="connsiteY2" fmla="*/ 6069166 h 6606296"/>
              <a:gd name="connsiteX3" fmla="*/ 843257 w 3057872"/>
              <a:gd name="connsiteY3" fmla="*/ 5340204 h 6606296"/>
              <a:gd name="connsiteX4" fmla="*/ 555509 w 3057872"/>
              <a:gd name="connsiteY4" fmla="*/ 4898990 h 6606296"/>
              <a:gd name="connsiteX5" fmla="*/ 344493 w 3057872"/>
              <a:gd name="connsiteY5" fmla="*/ 4438593 h 6606296"/>
              <a:gd name="connsiteX6" fmla="*/ 82323 w 3057872"/>
              <a:gd name="connsiteY6" fmla="*/ 4086900 h 6606296"/>
              <a:gd name="connsiteX7" fmla="*/ 18379 w 3057872"/>
              <a:gd name="connsiteY7" fmla="*/ 3505009 h 6606296"/>
              <a:gd name="connsiteX8" fmla="*/ 376465 w 3057872"/>
              <a:gd name="connsiteY8" fmla="*/ 3204473 h 6606296"/>
              <a:gd name="connsiteX9" fmla="*/ 1099033 w 3057872"/>
              <a:gd name="connsiteY9" fmla="*/ 3210867 h 6606296"/>
              <a:gd name="connsiteX10" fmla="*/ 1597796 w 3057872"/>
              <a:gd name="connsiteY10" fmla="*/ 2923119 h 6606296"/>
              <a:gd name="connsiteX11" fmla="*/ 1885545 w 3057872"/>
              <a:gd name="connsiteY11" fmla="*/ 2660948 h 6606296"/>
              <a:gd name="connsiteX12" fmla="*/ 1923911 w 3057872"/>
              <a:gd name="connsiteY12" fmla="*/ 2213339 h 6606296"/>
              <a:gd name="connsiteX13" fmla="*/ 1604191 w 3057872"/>
              <a:gd name="connsiteY13" fmla="*/ 1848859 h 6606296"/>
              <a:gd name="connsiteX14" fmla="*/ 1361201 w 3057872"/>
              <a:gd name="connsiteY14" fmla="*/ 1497167 h 6606296"/>
              <a:gd name="connsiteX15" fmla="*/ 1169371 w 3057872"/>
              <a:gd name="connsiteY15" fmla="*/ 1113502 h 6606296"/>
              <a:gd name="connsiteX16" fmla="*/ 932779 w 3057872"/>
              <a:gd name="connsiteY16" fmla="*/ 857726 h 6606296"/>
              <a:gd name="connsiteX17" fmla="*/ 779312 w 3057872"/>
              <a:gd name="connsiteY17" fmla="*/ 486850 h 6606296"/>
              <a:gd name="connsiteX18" fmla="*/ 983933 w 3057872"/>
              <a:gd name="connsiteY18" fmla="*/ 109580 h 6606296"/>
              <a:gd name="connsiteX19" fmla="*/ 1393176 w 3057872"/>
              <a:gd name="connsiteY19" fmla="*/ 876 h 6606296"/>
              <a:gd name="connsiteX20" fmla="*/ 1757656 w 3057872"/>
              <a:gd name="connsiteY20" fmla="*/ 147947 h 6606296"/>
              <a:gd name="connsiteX21" fmla="*/ 1955883 w 3057872"/>
              <a:gd name="connsiteY21" fmla="*/ 531610 h 6606296"/>
              <a:gd name="connsiteX22" fmla="*/ 1738473 w 3057872"/>
              <a:gd name="connsiteY22" fmla="*/ 1075135 h 6606296"/>
              <a:gd name="connsiteX23" fmla="*/ 1891940 w 3057872"/>
              <a:gd name="connsiteY23" fmla="*/ 1503560 h 6606296"/>
              <a:gd name="connsiteX24" fmla="*/ 2134927 w 3057872"/>
              <a:gd name="connsiteY24" fmla="*/ 1778519 h 6606296"/>
              <a:gd name="connsiteX25" fmla="*/ 2569747 w 3057872"/>
              <a:gd name="connsiteY25" fmla="*/ 1746548 h 6606296"/>
              <a:gd name="connsiteX26" fmla="*/ 2863890 w 3057872"/>
              <a:gd name="connsiteY26" fmla="*/ 1906408 h 6606296"/>
              <a:gd name="connsiteX27" fmla="*/ 3055722 w 3057872"/>
              <a:gd name="connsiteY27" fmla="*/ 2245312 h 6606296"/>
              <a:gd name="connsiteX28" fmla="*/ 2908650 w 3057872"/>
              <a:gd name="connsiteY28" fmla="*/ 2616187 h 6606296"/>
              <a:gd name="connsiteX29" fmla="*/ 2588929 w 3057872"/>
              <a:gd name="connsiteY29" fmla="*/ 2788836 h 6606296"/>
              <a:gd name="connsiteX30" fmla="*/ 2160505 w 3057872"/>
              <a:gd name="connsiteY30" fmla="*/ 2935907 h 6606296"/>
              <a:gd name="connsiteX31" fmla="*/ 1879151 w 3057872"/>
              <a:gd name="connsiteY31" fmla="*/ 3223655 h 6606296"/>
              <a:gd name="connsiteX32" fmla="*/ 1540248 w 3057872"/>
              <a:gd name="connsiteY32" fmla="*/ 3453854 h 6606296"/>
              <a:gd name="connsiteX33" fmla="*/ 1201344 w 3057872"/>
              <a:gd name="connsiteY33" fmla="*/ 3703236 h 6606296"/>
              <a:gd name="connsiteX34" fmla="*/ 1124611 w 3057872"/>
              <a:gd name="connsiteY34" fmla="*/ 4086901 h 6606296"/>
              <a:gd name="connsiteX35" fmla="*/ 888018 w 3057872"/>
              <a:gd name="connsiteY35" fmla="*/ 4310704 h 6606296"/>
              <a:gd name="connsiteX36" fmla="*/ 817680 w 3057872"/>
              <a:gd name="connsiteY36" fmla="*/ 4592059 h 6606296"/>
              <a:gd name="connsiteX37" fmla="*/ 1073455 w 3057872"/>
              <a:gd name="connsiteY37" fmla="*/ 4924568 h 6606296"/>
              <a:gd name="connsiteX38" fmla="*/ 1623375 w 3057872"/>
              <a:gd name="connsiteY38" fmla="*/ 4905385 h 6606296"/>
              <a:gd name="connsiteX39" fmla="*/ 1975067 w 3057872"/>
              <a:gd name="connsiteY39" fmla="*/ 5231499 h 6606296"/>
              <a:gd name="connsiteX40" fmla="*/ 2000645 w 3057872"/>
              <a:gd name="connsiteY40" fmla="*/ 5851756 h 6606296"/>
              <a:gd name="connsiteX41" fmla="*/ 1719291 w 3057872"/>
              <a:gd name="connsiteY41" fmla="*/ 6081954 h 6606296"/>
              <a:gd name="connsiteX42" fmla="*/ 1732079 w 3057872"/>
              <a:gd name="connsiteY42" fmla="*/ 6459225 h 6606296"/>
              <a:gd name="connsiteX43" fmla="*/ 1521064 w 3057872"/>
              <a:gd name="connsiteY43" fmla="*/ 6606296 h 6606296"/>
              <a:gd name="connsiteX0" fmla="*/ 1521064 w 3057872"/>
              <a:gd name="connsiteY0" fmla="*/ 6606296 h 6606296"/>
              <a:gd name="connsiteX1" fmla="*/ 1188555 w 3057872"/>
              <a:gd name="connsiteY1" fmla="*/ 6503986 h 6606296"/>
              <a:gd name="connsiteX2" fmla="*/ 1150189 w 3057872"/>
              <a:gd name="connsiteY2" fmla="*/ 6069166 h 6606296"/>
              <a:gd name="connsiteX3" fmla="*/ 843257 w 3057872"/>
              <a:gd name="connsiteY3" fmla="*/ 5340204 h 6606296"/>
              <a:gd name="connsiteX4" fmla="*/ 555509 w 3057872"/>
              <a:gd name="connsiteY4" fmla="*/ 4898990 h 6606296"/>
              <a:gd name="connsiteX5" fmla="*/ 344493 w 3057872"/>
              <a:gd name="connsiteY5" fmla="*/ 4438593 h 6606296"/>
              <a:gd name="connsiteX6" fmla="*/ 82323 w 3057872"/>
              <a:gd name="connsiteY6" fmla="*/ 4086900 h 6606296"/>
              <a:gd name="connsiteX7" fmla="*/ 18379 w 3057872"/>
              <a:gd name="connsiteY7" fmla="*/ 3505009 h 6606296"/>
              <a:gd name="connsiteX8" fmla="*/ 376465 w 3057872"/>
              <a:gd name="connsiteY8" fmla="*/ 3204473 h 6606296"/>
              <a:gd name="connsiteX9" fmla="*/ 1099033 w 3057872"/>
              <a:gd name="connsiteY9" fmla="*/ 3210867 h 6606296"/>
              <a:gd name="connsiteX10" fmla="*/ 1597796 w 3057872"/>
              <a:gd name="connsiteY10" fmla="*/ 2923119 h 6606296"/>
              <a:gd name="connsiteX11" fmla="*/ 1885545 w 3057872"/>
              <a:gd name="connsiteY11" fmla="*/ 2660948 h 6606296"/>
              <a:gd name="connsiteX12" fmla="*/ 1923911 w 3057872"/>
              <a:gd name="connsiteY12" fmla="*/ 2213339 h 6606296"/>
              <a:gd name="connsiteX13" fmla="*/ 1604191 w 3057872"/>
              <a:gd name="connsiteY13" fmla="*/ 1848859 h 6606296"/>
              <a:gd name="connsiteX14" fmla="*/ 1361201 w 3057872"/>
              <a:gd name="connsiteY14" fmla="*/ 1497167 h 6606296"/>
              <a:gd name="connsiteX15" fmla="*/ 1169371 w 3057872"/>
              <a:gd name="connsiteY15" fmla="*/ 1113502 h 6606296"/>
              <a:gd name="connsiteX16" fmla="*/ 932779 w 3057872"/>
              <a:gd name="connsiteY16" fmla="*/ 857726 h 6606296"/>
              <a:gd name="connsiteX17" fmla="*/ 779312 w 3057872"/>
              <a:gd name="connsiteY17" fmla="*/ 486850 h 6606296"/>
              <a:gd name="connsiteX18" fmla="*/ 983933 w 3057872"/>
              <a:gd name="connsiteY18" fmla="*/ 109580 h 6606296"/>
              <a:gd name="connsiteX19" fmla="*/ 1393176 w 3057872"/>
              <a:gd name="connsiteY19" fmla="*/ 876 h 6606296"/>
              <a:gd name="connsiteX20" fmla="*/ 1757656 w 3057872"/>
              <a:gd name="connsiteY20" fmla="*/ 147947 h 6606296"/>
              <a:gd name="connsiteX21" fmla="*/ 1955883 w 3057872"/>
              <a:gd name="connsiteY21" fmla="*/ 531610 h 6606296"/>
              <a:gd name="connsiteX22" fmla="*/ 1738473 w 3057872"/>
              <a:gd name="connsiteY22" fmla="*/ 1075135 h 6606296"/>
              <a:gd name="connsiteX23" fmla="*/ 1891940 w 3057872"/>
              <a:gd name="connsiteY23" fmla="*/ 1503560 h 6606296"/>
              <a:gd name="connsiteX24" fmla="*/ 2134927 w 3057872"/>
              <a:gd name="connsiteY24" fmla="*/ 1778519 h 6606296"/>
              <a:gd name="connsiteX25" fmla="*/ 2569747 w 3057872"/>
              <a:gd name="connsiteY25" fmla="*/ 1746548 h 6606296"/>
              <a:gd name="connsiteX26" fmla="*/ 2863890 w 3057872"/>
              <a:gd name="connsiteY26" fmla="*/ 1906408 h 6606296"/>
              <a:gd name="connsiteX27" fmla="*/ 3055722 w 3057872"/>
              <a:gd name="connsiteY27" fmla="*/ 2245312 h 6606296"/>
              <a:gd name="connsiteX28" fmla="*/ 2908650 w 3057872"/>
              <a:gd name="connsiteY28" fmla="*/ 2616187 h 6606296"/>
              <a:gd name="connsiteX29" fmla="*/ 2588929 w 3057872"/>
              <a:gd name="connsiteY29" fmla="*/ 2788836 h 6606296"/>
              <a:gd name="connsiteX30" fmla="*/ 2160505 w 3057872"/>
              <a:gd name="connsiteY30" fmla="*/ 2935907 h 6606296"/>
              <a:gd name="connsiteX31" fmla="*/ 1879151 w 3057872"/>
              <a:gd name="connsiteY31" fmla="*/ 3223655 h 6606296"/>
              <a:gd name="connsiteX32" fmla="*/ 1540248 w 3057872"/>
              <a:gd name="connsiteY32" fmla="*/ 3453854 h 6606296"/>
              <a:gd name="connsiteX33" fmla="*/ 1201344 w 3057872"/>
              <a:gd name="connsiteY33" fmla="*/ 3703236 h 6606296"/>
              <a:gd name="connsiteX34" fmla="*/ 1124611 w 3057872"/>
              <a:gd name="connsiteY34" fmla="*/ 4086901 h 6606296"/>
              <a:gd name="connsiteX35" fmla="*/ 888018 w 3057872"/>
              <a:gd name="connsiteY35" fmla="*/ 4310704 h 6606296"/>
              <a:gd name="connsiteX36" fmla="*/ 817680 w 3057872"/>
              <a:gd name="connsiteY36" fmla="*/ 4592059 h 6606296"/>
              <a:gd name="connsiteX37" fmla="*/ 1073455 w 3057872"/>
              <a:gd name="connsiteY37" fmla="*/ 4924568 h 6606296"/>
              <a:gd name="connsiteX38" fmla="*/ 1623375 w 3057872"/>
              <a:gd name="connsiteY38" fmla="*/ 4905385 h 6606296"/>
              <a:gd name="connsiteX39" fmla="*/ 1975067 w 3057872"/>
              <a:gd name="connsiteY39" fmla="*/ 5231499 h 6606296"/>
              <a:gd name="connsiteX40" fmla="*/ 2000645 w 3057872"/>
              <a:gd name="connsiteY40" fmla="*/ 5851756 h 6606296"/>
              <a:gd name="connsiteX41" fmla="*/ 1719291 w 3057872"/>
              <a:gd name="connsiteY41" fmla="*/ 6081954 h 6606296"/>
              <a:gd name="connsiteX42" fmla="*/ 1732079 w 3057872"/>
              <a:gd name="connsiteY42" fmla="*/ 6459225 h 6606296"/>
              <a:gd name="connsiteX43" fmla="*/ 1521064 w 3057872"/>
              <a:gd name="connsiteY43" fmla="*/ 6606296 h 6606296"/>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24611 w 3057872"/>
              <a:gd name="connsiteY34" fmla="*/ 4086901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05428 w 3057872"/>
              <a:gd name="connsiteY34" fmla="*/ 4106084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05428 w 3057872"/>
              <a:gd name="connsiteY34" fmla="*/ 4106084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05428 w 3057872"/>
              <a:gd name="connsiteY34" fmla="*/ 4106084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05428 w 3057872"/>
              <a:gd name="connsiteY34" fmla="*/ 4106084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05428 w 3057872"/>
              <a:gd name="connsiteY34" fmla="*/ 4106084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23375 w 3057872"/>
              <a:gd name="connsiteY38" fmla="*/ 4905385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05428 w 3057872"/>
              <a:gd name="connsiteY34" fmla="*/ 4106084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61741 w 3057872"/>
              <a:gd name="connsiteY38" fmla="*/ 4956540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05428 w 3057872"/>
              <a:gd name="connsiteY34" fmla="*/ 4106084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61741 w 3057872"/>
              <a:gd name="connsiteY38" fmla="*/ 4956540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05428 w 3057872"/>
              <a:gd name="connsiteY34" fmla="*/ 4106084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61741 w 3057872"/>
              <a:gd name="connsiteY38" fmla="*/ 4956540 h 6607713"/>
              <a:gd name="connsiteX39" fmla="*/ 1975067 w 3057872"/>
              <a:gd name="connsiteY39" fmla="*/ 5231499 h 6607713"/>
              <a:gd name="connsiteX40" fmla="*/ 2000645 w 3057872"/>
              <a:gd name="connsiteY40" fmla="*/ 5851756 h 6607713"/>
              <a:gd name="connsiteX41" fmla="*/ 1719291 w 3057872"/>
              <a:gd name="connsiteY41" fmla="*/ 6081954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05428 w 3057872"/>
              <a:gd name="connsiteY34" fmla="*/ 4106084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61741 w 3057872"/>
              <a:gd name="connsiteY38" fmla="*/ 4956540 h 6607713"/>
              <a:gd name="connsiteX39" fmla="*/ 1975067 w 3057872"/>
              <a:gd name="connsiteY39" fmla="*/ 5231499 h 6607713"/>
              <a:gd name="connsiteX40" fmla="*/ 2000645 w 3057872"/>
              <a:gd name="connsiteY40" fmla="*/ 5851756 h 6607713"/>
              <a:gd name="connsiteX41" fmla="*/ 1725685 w 3057872"/>
              <a:gd name="connsiteY41" fmla="*/ 6113926 h 6607713"/>
              <a:gd name="connsiteX42" fmla="*/ 1732079 w 3057872"/>
              <a:gd name="connsiteY42" fmla="*/ 6459225 h 6607713"/>
              <a:gd name="connsiteX43" fmla="*/ 1521064 w 3057872"/>
              <a:gd name="connsiteY43" fmla="*/ 6606296 h 6607713"/>
              <a:gd name="connsiteX0" fmla="*/ 1521064 w 3057872"/>
              <a:gd name="connsiteY0" fmla="*/ 6606296 h 6607713"/>
              <a:gd name="connsiteX1" fmla="*/ 1188555 w 3057872"/>
              <a:gd name="connsiteY1" fmla="*/ 6503986 h 6607713"/>
              <a:gd name="connsiteX2" fmla="*/ 1150189 w 3057872"/>
              <a:gd name="connsiteY2" fmla="*/ 6069166 h 6607713"/>
              <a:gd name="connsiteX3" fmla="*/ 843257 w 3057872"/>
              <a:gd name="connsiteY3" fmla="*/ 5340204 h 6607713"/>
              <a:gd name="connsiteX4" fmla="*/ 555509 w 3057872"/>
              <a:gd name="connsiteY4" fmla="*/ 4898990 h 6607713"/>
              <a:gd name="connsiteX5" fmla="*/ 344493 w 3057872"/>
              <a:gd name="connsiteY5" fmla="*/ 4438593 h 6607713"/>
              <a:gd name="connsiteX6" fmla="*/ 82323 w 3057872"/>
              <a:gd name="connsiteY6" fmla="*/ 4086900 h 6607713"/>
              <a:gd name="connsiteX7" fmla="*/ 18379 w 3057872"/>
              <a:gd name="connsiteY7" fmla="*/ 3505009 h 6607713"/>
              <a:gd name="connsiteX8" fmla="*/ 376465 w 3057872"/>
              <a:gd name="connsiteY8" fmla="*/ 3204473 h 6607713"/>
              <a:gd name="connsiteX9" fmla="*/ 1099033 w 3057872"/>
              <a:gd name="connsiteY9" fmla="*/ 3210867 h 6607713"/>
              <a:gd name="connsiteX10" fmla="*/ 1597796 w 3057872"/>
              <a:gd name="connsiteY10" fmla="*/ 2923119 h 6607713"/>
              <a:gd name="connsiteX11" fmla="*/ 1885545 w 3057872"/>
              <a:gd name="connsiteY11" fmla="*/ 2660948 h 6607713"/>
              <a:gd name="connsiteX12" fmla="*/ 1923911 w 3057872"/>
              <a:gd name="connsiteY12" fmla="*/ 2213339 h 6607713"/>
              <a:gd name="connsiteX13" fmla="*/ 1604191 w 3057872"/>
              <a:gd name="connsiteY13" fmla="*/ 1848859 h 6607713"/>
              <a:gd name="connsiteX14" fmla="*/ 1361201 w 3057872"/>
              <a:gd name="connsiteY14" fmla="*/ 1497167 h 6607713"/>
              <a:gd name="connsiteX15" fmla="*/ 1169371 w 3057872"/>
              <a:gd name="connsiteY15" fmla="*/ 1113502 h 6607713"/>
              <a:gd name="connsiteX16" fmla="*/ 932779 w 3057872"/>
              <a:gd name="connsiteY16" fmla="*/ 857726 h 6607713"/>
              <a:gd name="connsiteX17" fmla="*/ 779312 w 3057872"/>
              <a:gd name="connsiteY17" fmla="*/ 486850 h 6607713"/>
              <a:gd name="connsiteX18" fmla="*/ 983933 w 3057872"/>
              <a:gd name="connsiteY18" fmla="*/ 109580 h 6607713"/>
              <a:gd name="connsiteX19" fmla="*/ 1393176 w 3057872"/>
              <a:gd name="connsiteY19" fmla="*/ 876 h 6607713"/>
              <a:gd name="connsiteX20" fmla="*/ 1757656 w 3057872"/>
              <a:gd name="connsiteY20" fmla="*/ 147947 h 6607713"/>
              <a:gd name="connsiteX21" fmla="*/ 1955883 w 3057872"/>
              <a:gd name="connsiteY21" fmla="*/ 531610 h 6607713"/>
              <a:gd name="connsiteX22" fmla="*/ 1738473 w 3057872"/>
              <a:gd name="connsiteY22" fmla="*/ 1075135 h 6607713"/>
              <a:gd name="connsiteX23" fmla="*/ 1891940 w 3057872"/>
              <a:gd name="connsiteY23" fmla="*/ 1503560 h 6607713"/>
              <a:gd name="connsiteX24" fmla="*/ 2134927 w 3057872"/>
              <a:gd name="connsiteY24" fmla="*/ 1778519 h 6607713"/>
              <a:gd name="connsiteX25" fmla="*/ 2569747 w 3057872"/>
              <a:gd name="connsiteY25" fmla="*/ 1746548 h 6607713"/>
              <a:gd name="connsiteX26" fmla="*/ 2863890 w 3057872"/>
              <a:gd name="connsiteY26" fmla="*/ 1906408 h 6607713"/>
              <a:gd name="connsiteX27" fmla="*/ 3055722 w 3057872"/>
              <a:gd name="connsiteY27" fmla="*/ 2245312 h 6607713"/>
              <a:gd name="connsiteX28" fmla="*/ 2908650 w 3057872"/>
              <a:gd name="connsiteY28" fmla="*/ 2616187 h 6607713"/>
              <a:gd name="connsiteX29" fmla="*/ 2588929 w 3057872"/>
              <a:gd name="connsiteY29" fmla="*/ 2788836 h 6607713"/>
              <a:gd name="connsiteX30" fmla="*/ 2160505 w 3057872"/>
              <a:gd name="connsiteY30" fmla="*/ 2935907 h 6607713"/>
              <a:gd name="connsiteX31" fmla="*/ 1879151 w 3057872"/>
              <a:gd name="connsiteY31" fmla="*/ 3223655 h 6607713"/>
              <a:gd name="connsiteX32" fmla="*/ 1540248 w 3057872"/>
              <a:gd name="connsiteY32" fmla="*/ 3453854 h 6607713"/>
              <a:gd name="connsiteX33" fmla="*/ 1201344 w 3057872"/>
              <a:gd name="connsiteY33" fmla="*/ 3703236 h 6607713"/>
              <a:gd name="connsiteX34" fmla="*/ 1105428 w 3057872"/>
              <a:gd name="connsiteY34" fmla="*/ 4106084 h 6607713"/>
              <a:gd name="connsiteX35" fmla="*/ 888018 w 3057872"/>
              <a:gd name="connsiteY35" fmla="*/ 4310704 h 6607713"/>
              <a:gd name="connsiteX36" fmla="*/ 817680 w 3057872"/>
              <a:gd name="connsiteY36" fmla="*/ 4592059 h 6607713"/>
              <a:gd name="connsiteX37" fmla="*/ 1073455 w 3057872"/>
              <a:gd name="connsiteY37" fmla="*/ 4924568 h 6607713"/>
              <a:gd name="connsiteX38" fmla="*/ 1661741 w 3057872"/>
              <a:gd name="connsiteY38" fmla="*/ 4956540 h 6607713"/>
              <a:gd name="connsiteX39" fmla="*/ 1975067 w 3057872"/>
              <a:gd name="connsiteY39" fmla="*/ 5231499 h 6607713"/>
              <a:gd name="connsiteX40" fmla="*/ 2000645 w 3057872"/>
              <a:gd name="connsiteY40" fmla="*/ 5851756 h 6607713"/>
              <a:gd name="connsiteX41" fmla="*/ 1725685 w 3057872"/>
              <a:gd name="connsiteY41" fmla="*/ 6113926 h 6607713"/>
              <a:gd name="connsiteX42" fmla="*/ 1732079 w 3057872"/>
              <a:gd name="connsiteY42" fmla="*/ 6459225 h 6607713"/>
              <a:gd name="connsiteX43" fmla="*/ 1521064 w 3057872"/>
              <a:gd name="connsiteY43" fmla="*/ 6606296 h 6607713"/>
              <a:gd name="connsiteX0" fmla="*/ 1521064 w 3057872"/>
              <a:gd name="connsiteY0" fmla="*/ 6606296 h 6606308"/>
              <a:gd name="connsiteX1" fmla="*/ 1239710 w 3057872"/>
              <a:gd name="connsiteY1" fmla="*/ 6452831 h 6606308"/>
              <a:gd name="connsiteX2" fmla="*/ 1150189 w 3057872"/>
              <a:gd name="connsiteY2" fmla="*/ 6069166 h 6606308"/>
              <a:gd name="connsiteX3" fmla="*/ 843257 w 3057872"/>
              <a:gd name="connsiteY3" fmla="*/ 5340204 h 6606308"/>
              <a:gd name="connsiteX4" fmla="*/ 555509 w 3057872"/>
              <a:gd name="connsiteY4" fmla="*/ 4898990 h 6606308"/>
              <a:gd name="connsiteX5" fmla="*/ 344493 w 3057872"/>
              <a:gd name="connsiteY5" fmla="*/ 4438593 h 6606308"/>
              <a:gd name="connsiteX6" fmla="*/ 82323 w 3057872"/>
              <a:gd name="connsiteY6" fmla="*/ 4086900 h 6606308"/>
              <a:gd name="connsiteX7" fmla="*/ 18379 w 3057872"/>
              <a:gd name="connsiteY7" fmla="*/ 3505009 h 6606308"/>
              <a:gd name="connsiteX8" fmla="*/ 376465 w 3057872"/>
              <a:gd name="connsiteY8" fmla="*/ 3204473 h 6606308"/>
              <a:gd name="connsiteX9" fmla="*/ 1099033 w 3057872"/>
              <a:gd name="connsiteY9" fmla="*/ 3210867 h 6606308"/>
              <a:gd name="connsiteX10" fmla="*/ 1597796 w 3057872"/>
              <a:gd name="connsiteY10" fmla="*/ 2923119 h 6606308"/>
              <a:gd name="connsiteX11" fmla="*/ 1885545 w 3057872"/>
              <a:gd name="connsiteY11" fmla="*/ 2660948 h 6606308"/>
              <a:gd name="connsiteX12" fmla="*/ 1923911 w 3057872"/>
              <a:gd name="connsiteY12" fmla="*/ 2213339 h 6606308"/>
              <a:gd name="connsiteX13" fmla="*/ 1604191 w 3057872"/>
              <a:gd name="connsiteY13" fmla="*/ 1848859 h 6606308"/>
              <a:gd name="connsiteX14" fmla="*/ 1361201 w 3057872"/>
              <a:gd name="connsiteY14" fmla="*/ 1497167 h 6606308"/>
              <a:gd name="connsiteX15" fmla="*/ 1169371 w 3057872"/>
              <a:gd name="connsiteY15" fmla="*/ 1113502 h 6606308"/>
              <a:gd name="connsiteX16" fmla="*/ 932779 w 3057872"/>
              <a:gd name="connsiteY16" fmla="*/ 857726 h 6606308"/>
              <a:gd name="connsiteX17" fmla="*/ 779312 w 3057872"/>
              <a:gd name="connsiteY17" fmla="*/ 486850 h 6606308"/>
              <a:gd name="connsiteX18" fmla="*/ 983933 w 3057872"/>
              <a:gd name="connsiteY18" fmla="*/ 109580 h 6606308"/>
              <a:gd name="connsiteX19" fmla="*/ 1393176 w 3057872"/>
              <a:gd name="connsiteY19" fmla="*/ 876 h 6606308"/>
              <a:gd name="connsiteX20" fmla="*/ 1757656 w 3057872"/>
              <a:gd name="connsiteY20" fmla="*/ 147947 h 6606308"/>
              <a:gd name="connsiteX21" fmla="*/ 1955883 w 3057872"/>
              <a:gd name="connsiteY21" fmla="*/ 531610 h 6606308"/>
              <a:gd name="connsiteX22" fmla="*/ 1738473 w 3057872"/>
              <a:gd name="connsiteY22" fmla="*/ 1075135 h 6606308"/>
              <a:gd name="connsiteX23" fmla="*/ 1891940 w 3057872"/>
              <a:gd name="connsiteY23" fmla="*/ 1503560 h 6606308"/>
              <a:gd name="connsiteX24" fmla="*/ 2134927 w 3057872"/>
              <a:gd name="connsiteY24" fmla="*/ 1778519 h 6606308"/>
              <a:gd name="connsiteX25" fmla="*/ 2569747 w 3057872"/>
              <a:gd name="connsiteY25" fmla="*/ 1746548 h 6606308"/>
              <a:gd name="connsiteX26" fmla="*/ 2863890 w 3057872"/>
              <a:gd name="connsiteY26" fmla="*/ 1906408 h 6606308"/>
              <a:gd name="connsiteX27" fmla="*/ 3055722 w 3057872"/>
              <a:gd name="connsiteY27" fmla="*/ 2245312 h 6606308"/>
              <a:gd name="connsiteX28" fmla="*/ 2908650 w 3057872"/>
              <a:gd name="connsiteY28" fmla="*/ 2616187 h 6606308"/>
              <a:gd name="connsiteX29" fmla="*/ 2588929 w 3057872"/>
              <a:gd name="connsiteY29" fmla="*/ 2788836 h 6606308"/>
              <a:gd name="connsiteX30" fmla="*/ 2160505 w 3057872"/>
              <a:gd name="connsiteY30" fmla="*/ 2935907 h 6606308"/>
              <a:gd name="connsiteX31" fmla="*/ 1879151 w 3057872"/>
              <a:gd name="connsiteY31" fmla="*/ 3223655 h 6606308"/>
              <a:gd name="connsiteX32" fmla="*/ 1540248 w 3057872"/>
              <a:gd name="connsiteY32" fmla="*/ 3453854 h 6606308"/>
              <a:gd name="connsiteX33" fmla="*/ 1201344 w 3057872"/>
              <a:gd name="connsiteY33" fmla="*/ 3703236 h 6606308"/>
              <a:gd name="connsiteX34" fmla="*/ 1105428 w 3057872"/>
              <a:gd name="connsiteY34" fmla="*/ 4106084 h 6606308"/>
              <a:gd name="connsiteX35" fmla="*/ 888018 w 3057872"/>
              <a:gd name="connsiteY35" fmla="*/ 4310704 h 6606308"/>
              <a:gd name="connsiteX36" fmla="*/ 817680 w 3057872"/>
              <a:gd name="connsiteY36" fmla="*/ 4592059 h 6606308"/>
              <a:gd name="connsiteX37" fmla="*/ 1073455 w 3057872"/>
              <a:gd name="connsiteY37" fmla="*/ 4924568 h 6606308"/>
              <a:gd name="connsiteX38" fmla="*/ 1661741 w 3057872"/>
              <a:gd name="connsiteY38" fmla="*/ 4956540 h 6606308"/>
              <a:gd name="connsiteX39" fmla="*/ 1975067 w 3057872"/>
              <a:gd name="connsiteY39" fmla="*/ 5231499 h 6606308"/>
              <a:gd name="connsiteX40" fmla="*/ 2000645 w 3057872"/>
              <a:gd name="connsiteY40" fmla="*/ 5851756 h 6606308"/>
              <a:gd name="connsiteX41" fmla="*/ 1725685 w 3057872"/>
              <a:gd name="connsiteY41" fmla="*/ 6113926 h 6606308"/>
              <a:gd name="connsiteX42" fmla="*/ 1732079 w 3057872"/>
              <a:gd name="connsiteY42" fmla="*/ 6459225 h 6606308"/>
              <a:gd name="connsiteX43" fmla="*/ 1521064 w 3057872"/>
              <a:gd name="connsiteY43" fmla="*/ 6606296 h 6606308"/>
              <a:gd name="connsiteX0" fmla="*/ 1521064 w 3057872"/>
              <a:gd name="connsiteY0" fmla="*/ 6606296 h 6606308"/>
              <a:gd name="connsiteX1" fmla="*/ 1239710 w 3057872"/>
              <a:gd name="connsiteY1" fmla="*/ 6452831 h 6606308"/>
              <a:gd name="connsiteX2" fmla="*/ 1169372 w 3057872"/>
              <a:gd name="connsiteY2" fmla="*/ 6049982 h 6606308"/>
              <a:gd name="connsiteX3" fmla="*/ 843257 w 3057872"/>
              <a:gd name="connsiteY3" fmla="*/ 5340204 h 6606308"/>
              <a:gd name="connsiteX4" fmla="*/ 555509 w 3057872"/>
              <a:gd name="connsiteY4" fmla="*/ 4898990 h 6606308"/>
              <a:gd name="connsiteX5" fmla="*/ 344493 w 3057872"/>
              <a:gd name="connsiteY5" fmla="*/ 4438593 h 6606308"/>
              <a:gd name="connsiteX6" fmla="*/ 82323 w 3057872"/>
              <a:gd name="connsiteY6" fmla="*/ 4086900 h 6606308"/>
              <a:gd name="connsiteX7" fmla="*/ 18379 w 3057872"/>
              <a:gd name="connsiteY7" fmla="*/ 3505009 h 6606308"/>
              <a:gd name="connsiteX8" fmla="*/ 376465 w 3057872"/>
              <a:gd name="connsiteY8" fmla="*/ 3204473 h 6606308"/>
              <a:gd name="connsiteX9" fmla="*/ 1099033 w 3057872"/>
              <a:gd name="connsiteY9" fmla="*/ 3210867 h 6606308"/>
              <a:gd name="connsiteX10" fmla="*/ 1597796 w 3057872"/>
              <a:gd name="connsiteY10" fmla="*/ 2923119 h 6606308"/>
              <a:gd name="connsiteX11" fmla="*/ 1885545 w 3057872"/>
              <a:gd name="connsiteY11" fmla="*/ 2660948 h 6606308"/>
              <a:gd name="connsiteX12" fmla="*/ 1923911 w 3057872"/>
              <a:gd name="connsiteY12" fmla="*/ 2213339 h 6606308"/>
              <a:gd name="connsiteX13" fmla="*/ 1604191 w 3057872"/>
              <a:gd name="connsiteY13" fmla="*/ 1848859 h 6606308"/>
              <a:gd name="connsiteX14" fmla="*/ 1361201 w 3057872"/>
              <a:gd name="connsiteY14" fmla="*/ 1497167 h 6606308"/>
              <a:gd name="connsiteX15" fmla="*/ 1169371 w 3057872"/>
              <a:gd name="connsiteY15" fmla="*/ 1113502 h 6606308"/>
              <a:gd name="connsiteX16" fmla="*/ 932779 w 3057872"/>
              <a:gd name="connsiteY16" fmla="*/ 857726 h 6606308"/>
              <a:gd name="connsiteX17" fmla="*/ 779312 w 3057872"/>
              <a:gd name="connsiteY17" fmla="*/ 486850 h 6606308"/>
              <a:gd name="connsiteX18" fmla="*/ 983933 w 3057872"/>
              <a:gd name="connsiteY18" fmla="*/ 109580 h 6606308"/>
              <a:gd name="connsiteX19" fmla="*/ 1393176 w 3057872"/>
              <a:gd name="connsiteY19" fmla="*/ 876 h 6606308"/>
              <a:gd name="connsiteX20" fmla="*/ 1757656 w 3057872"/>
              <a:gd name="connsiteY20" fmla="*/ 147947 h 6606308"/>
              <a:gd name="connsiteX21" fmla="*/ 1955883 w 3057872"/>
              <a:gd name="connsiteY21" fmla="*/ 531610 h 6606308"/>
              <a:gd name="connsiteX22" fmla="*/ 1738473 w 3057872"/>
              <a:gd name="connsiteY22" fmla="*/ 1075135 h 6606308"/>
              <a:gd name="connsiteX23" fmla="*/ 1891940 w 3057872"/>
              <a:gd name="connsiteY23" fmla="*/ 1503560 h 6606308"/>
              <a:gd name="connsiteX24" fmla="*/ 2134927 w 3057872"/>
              <a:gd name="connsiteY24" fmla="*/ 1778519 h 6606308"/>
              <a:gd name="connsiteX25" fmla="*/ 2569747 w 3057872"/>
              <a:gd name="connsiteY25" fmla="*/ 1746548 h 6606308"/>
              <a:gd name="connsiteX26" fmla="*/ 2863890 w 3057872"/>
              <a:gd name="connsiteY26" fmla="*/ 1906408 h 6606308"/>
              <a:gd name="connsiteX27" fmla="*/ 3055722 w 3057872"/>
              <a:gd name="connsiteY27" fmla="*/ 2245312 h 6606308"/>
              <a:gd name="connsiteX28" fmla="*/ 2908650 w 3057872"/>
              <a:gd name="connsiteY28" fmla="*/ 2616187 h 6606308"/>
              <a:gd name="connsiteX29" fmla="*/ 2588929 w 3057872"/>
              <a:gd name="connsiteY29" fmla="*/ 2788836 h 6606308"/>
              <a:gd name="connsiteX30" fmla="*/ 2160505 w 3057872"/>
              <a:gd name="connsiteY30" fmla="*/ 2935907 h 6606308"/>
              <a:gd name="connsiteX31" fmla="*/ 1879151 w 3057872"/>
              <a:gd name="connsiteY31" fmla="*/ 3223655 h 6606308"/>
              <a:gd name="connsiteX32" fmla="*/ 1540248 w 3057872"/>
              <a:gd name="connsiteY32" fmla="*/ 3453854 h 6606308"/>
              <a:gd name="connsiteX33" fmla="*/ 1201344 w 3057872"/>
              <a:gd name="connsiteY33" fmla="*/ 3703236 h 6606308"/>
              <a:gd name="connsiteX34" fmla="*/ 1105428 w 3057872"/>
              <a:gd name="connsiteY34" fmla="*/ 4106084 h 6606308"/>
              <a:gd name="connsiteX35" fmla="*/ 888018 w 3057872"/>
              <a:gd name="connsiteY35" fmla="*/ 4310704 h 6606308"/>
              <a:gd name="connsiteX36" fmla="*/ 817680 w 3057872"/>
              <a:gd name="connsiteY36" fmla="*/ 4592059 h 6606308"/>
              <a:gd name="connsiteX37" fmla="*/ 1073455 w 3057872"/>
              <a:gd name="connsiteY37" fmla="*/ 4924568 h 6606308"/>
              <a:gd name="connsiteX38" fmla="*/ 1661741 w 3057872"/>
              <a:gd name="connsiteY38" fmla="*/ 4956540 h 6606308"/>
              <a:gd name="connsiteX39" fmla="*/ 1975067 w 3057872"/>
              <a:gd name="connsiteY39" fmla="*/ 5231499 h 6606308"/>
              <a:gd name="connsiteX40" fmla="*/ 2000645 w 3057872"/>
              <a:gd name="connsiteY40" fmla="*/ 5851756 h 6606308"/>
              <a:gd name="connsiteX41" fmla="*/ 1725685 w 3057872"/>
              <a:gd name="connsiteY41" fmla="*/ 6113926 h 6606308"/>
              <a:gd name="connsiteX42" fmla="*/ 1732079 w 3057872"/>
              <a:gd name="connsiteY42" fmla="*/ 6459225 h 6606308"/>
              <a:gd name="connsiteX43" fmla="*/ 1521064 w 3057872"/>
              <a:gd name="connsiteY43" fmla="*/ 6606296 h 6606308"/>
              <a:gd name="connsiteX0" fmla="*/ 1521064 w 3057872"/>
              <a:gd name="connsiteY0" fmla="*/ 6606296 h 6606308"/>
              <a:gd name="connsiteX1" fmla="*/ 1239710 w 3057872"/>
              <a:gd name="connsiteY1" fmla="*/ 6452831 h 6606308"/>
              <a:gd name="connsiteX2" fmla="*/ 1169372 w 3057872"/>
              <a:gd name="connsiteY2" fmla="*/ 6049982 h 6606308"/>
              <a:gd name="connsiteX3" fmla="*/ 843257 w 3057872"/>
              <a:gd name="connsiteY3" fmla="*/ 5340204 h 6606308"/>
              <a:gd name="connsiteX4" fmla="*/ 555509 w 3057872"/>
              <a:gd name="connsiteY4" fmla="*/ 4898990 h 6606308"/>
              <a:gd name="connsiteX5" fmla="*/ 344493 w 3057872"/>
              <a:gd name="connsiteY5" fmla="*/ 4438593 h 6606308"/>
              <a:gd name="connsiteX6" fmla="*/ 82323 w 3057872"/>
              <a:gd name="connsiteY6" fmla="*/ 4086900 h 6606308"/>
              <a:gd name="connsiteX7" fmla="*/ 18379 w 3057872"/>
              <a:gd name="connsiteY7" fmla="*/ 3505009 h 6606308"/>
              <a:gd name="connsiteX8" fmla="*/ 376465 w 3057872"/>
              <a:gd name="connsiteY8" fmla="*/ 3204473 h 6606308"/>
              <a:gd name="connsiteX9" fmla="*/ 1099033 w 3057872"/>
              <a:gd name="connsiteY9" fmla="*/ 3210867 h 6606308"/>
              <a:gd name="connsiteX10" fmla="*/ 1597796 w 3057872"/>
              <a:gd name="connsiteY10" fmla="*/ 2923119 h 6606308"/>
              <a:gd name="connsiteX11" fmla="*/ 1885545 w 3057872"/>
              <a:gd name="connsiteY11" fmla="*/ 2660948 h 6606308"/>
              <a:gd name="connsiteX12" fmla="*/ 1923911 w 3057872"/>
              <a:gd name="connsiteY12" fmla="*/ 2213339 h 6606308"/>
              <a:gd name="connsiteX13" fmla="*/ 1604191 w 3057872"/>
              <a:gd name="connsiteY13" fmla="*/ 1848859 h 6606308"/>
              <a:gd name="connsiteX14" fmla="*/ 1361201 w 3057872"/>
              <a:gd name="connsiteY14" fmla="*/ 1497167 h 6606308"/>
              <a:gd name="connsiteX15" fmla="*/ 1169371 w 3057872"/>
              <a:gd name="connsiteY15" fmla="*/ 1113502 h 6606308"/>
              <a:gd name="connsiteX16" fmla="*/ 932779 w 3057872"/>
              <a:gd name="connsiteY16" fmla="*/ 857726 h 6606308"/>
              <a:gd name="connsiteX17" fmla="*/ 779312 w 3057872"/>
              <a:gd name="connsiteY17" fmla="*/ 486850 h 6606308"/>
              <a:gd name="connsiteX18" fmla="*/ 983933 w 3057872"/>
              <a:gd name="connsiteY18" fmla="*/ 109580 h 6606308"/>
              <a:gd name="connsiteX19" fmla="*/ 1393176 w 3057872"/>
              <a:gd name="connsiteY19" fmla="*/ 876 h 6606308"/>
              <a:gd name="connsiteX20" fmla="*/ 1757656 w 3057872"/>
              <a:gd name="connsiteY20" fmla="*/ 147947 h 6606308"/>
              <a:gd name="connsiteX21" fmla="*/ 1955883 w 3057872"/>
              <a:gd name="connsiteY21" fmla="*/ 531610 h 6606308"/>
              <a:gd name="connsiteX22" fmla="*/ 1738473 w 3057872"/>
              <a:gd name="connsiteY22" fmla="*/ 1075135 h 6606308"/>
              <a:gd name="connsiteX23" fmla="*/ 1891940 w 3057872"/>
              <a:gd name="connsiteY23" fmla="*/ 1503560 h 6606308"/>
              <a:gd name="connsiteX24" fmla="*/ 2134927 w 3057872"/>
              <a:gd name="connsiteY24" fmla="*/ 1778519 h 6606308"/>
              <a:gd name="connsiteX25" fmla="*/ 2569747 w 3057872"/>
              <a:gd name="connsiteY25" fmla="*/ 1746548 h 6606308"/>
              <a:gd name="connsiteX26" fmla="*/ 2863890 w 3057872"/>
              <a:gd name="connsiteY26" fmla="*/ 1906408 h 6606308"/>
              <a:gd name="connsiteX27" fmla="*/ 3055722 w 3057872"/>
              <a:gd name="connsiteY27" fmla="*/ 2245312 h 6606308"/>
              <a:gd name="connsiteX28" fmla="*/ 2908650 w 3057872"/>
              <a:gd name="connsiteY28" fmla="*/ 2616187 h 6606308"/>
              <a:gd name="connsiteX29" fmla="*/ 2588929 w 3057872"/>
              <a:gd name="connsiteY29" fmla="*/ 2788836 h 6606308"/>
              <a:gd name="connsiteX30" fmla="*/ 2160505 w 3057872"/>
              <a:gd name="connsiteY30" fmla="*/ 2935907 h 6606308"/>
              <a:gd name="connsiteX31" fmla="*/ 1879151 w 3057872"/>
              <a:gd name="connsiteY31" fmla="*/ 3223655 h 6606308"/>
              <a:gd name="connsiteX32" fmla="*/ 1540248 w 3057872"/>
              <a:gd name="connsiteY32" fmla="*/ 3453854 h 6606308"/>
              <a:gd name="connsiteX33" fmla="*/ 1201344 w 3057872"/>
              <a:gd name="connsiteY33" fmla="*/ 3703236 h 6606308"/>
              <a:gd name="connsiteX34" fmla="*/ 1105428 w 3057872"/>
              <a:gd name="connsiteY34" fmla="*/ 4106084 h 6606308"/>
              <a:gd name="connsiteX35" fmla="*/ 888018 w 3057872"/>
              <a:gd name="connsiteY35" fmla="*/ 4310704 h 6606308"/>
              <a:gd name="connsiteX36" fmla="*/ 817680 w 3057872"/>
              <a:gd name="connsiteY36" fmla="*/ 4592059 h 6606308"/>
              <a:gd name="connsiteX37" fmla="*/ 1073455 w 3057872"/>
              <a:gd name="connsiteY37" fmla="*/ 4924568 h 6606308"/>
              <a:gd name="connsiteX38" fmla="*/ 1661741 w 3057872"/>
              <a:gd name="connsiteY38" fmla="*/ 4956540 h 6606308"/>
              <a:gd name="connsiteX39" fmla="*/ 1975067 w 3057872"/>
              <a:gd name="connsiteY39" fmla="*/ 5231499 h 6606308"/>
              <a:gd name="connsiteX40" fmla="*/ 2000645 w 3057872"/>
              <a:gd name="connsiteY40" fmla="*/ 5851756 h 6606308"/>
              <a:gd name="connsiteX41" fmla="*/ 1725685 w 3057872"/>
              <a:gd name="connsiteY41" fmla="*/ 6113926 h 6606308"/>
              <a:gd name="connsiteX42" fmla="*/ 1732079 w 3057872"/>
              <a:gd name="connsiteY42" fmla="*/ 6459225 h 6606308"/>
              <a:gd name="connsiteX43" fmla="*/ 1521064 w 3057872"/>
              <a:gd name="connsiteY43" fmla="*/ 6606296 h 6606308"/>
              <a:gd name="connsiteX0" fmla="*/ 1542090 w 3078898"/>
              <a:gd name="connsiteY0" fmla="*/ 6606296 h 6606308"/>
              <a:gd name="connsiteX1" fmla="*/ 1260736 w 3078898"/>
              <a:gd name="connsiteY1" fmla="*/ 6452831 h 6606308"/>
              <a:gd name="connsiteX2" fmla="*/ 1190398 w 3078898"/>
              <a:gd name="connsiteY2" fmla="*/ 6049982 h 6606308"/>
              <a:gd name="connsiteX3" fmla="*/ 864283 w 3078898"/>
              <a:gd name="connsiteY3" fmla="*/ 5340204 h 6606308"/>
              <a:gd name="connsiteX4" fmla="*/ 576535 w 3078898"/>
              <a:gd name="connsiteY4" fmla="*/ 4898990 h 6606308"/>
              <a:gd name="connsiteX5" fmla="*/ 365519 w 3078898"/>
              <a:gd name="connsiteY5" fmla="*/ 4438593 h 6606308"/>
              <a:gd name="connsiteX6" fmla="*/ 45799 w 3078898"/>
              <a:gd name="connsiteY6" fmla="*/ 4016562 h 6606308"/>
              <a:gd name="connsiteX7" fmla="*/ 39405 w 3078898"/>
              <a:gd name="connsiteY7" fmla="*/ 3505009 h 6606308"/>
              <a:gd name="connsiteX8" fmla="*/ 397491 w 3078898"/>
              <a:gd name="connsiteY8" fmla="*/ 3204473 h 6606308"/>
              <a:gd name="connsiteX9" fmla="*/ 1120059 w 3078898"/>
              <a:gd name="connsiteY9" fmla="*/ 3210867 h 6606308"/>
              <a:gd name="connsiteX10" fmla="*/ 1618822 w 3078898"/>
              <a:gd name="connsiteY10" fmla="*/ 2923119 h 6606308"/>
              <a:gd name="connsiteX11" fmla="*/ 1906571 w 3078898"/>
              <a:gd name="connsiteY11" fmla="*/ 2660948 h 6606308"/>
              <a:gd name="connsiteX12" fmla="*/ 1944937 w 3078898"/>
              <a:gd name="connsiteY12" fmla="*/ 2213339 h 6606308"/>
              <a:gd name="connsiteX13" fmla="*/ 1625217 w 3078898"/>
              <a:gd name="connsiteY13" fmla="*/ 1848859 h 6606308"/>
              <a:gd name="connsiteX14" fmla="*/ 1382227 w 3078898"/>
              <a:gd name="connsiteY14" fmla="*/ 1497167 h 6606308"/>
              <a:gd name="connsiteX15" fmla="*/ 1190397 w 3078898"/>
              <a:gd name="connsiteY15" fmla="*/ 1113502 h 6606308"/>
              <a:gd name="connsiteX16" fmla="*/ 953805 w 3078898"/>
              <a:gd name="connsiteY16" fmla="*/ 857726 h 6606308"/>
              <a:gd name="connsiteX17" fmla="*/ 800338 w 3078898"/>
              <a:gd name="connsiteY17" fmla="*/ 486850 h 6606308"/>
              <a:gd name="connsiteX18" fmla="*/ 1004959 w 3078898"/>
              <a:gd name="connsiteY18" fmla="*/ 109580 h 6606308"/>
              <a:gd name="connsiteX19" fmla="*/ 1414202 w 3078898"/>
              <a:gd name="connsiteY19" fmla="*/ 876 h 6606308"/>
              <a:gd name="connsiteX20" fmla="*/ 1778682 w 3078898"/>
              <a:gd name="connsiteY20" fmla="*/ 147947 h 6606308"/>
              <a:gd name="connsiteX21" fmla="*/ 1976909 w 3078898"/>
              <a:gd name="connsiteY21" fmla="*/ 531610 h 6606308"/>
              <a:gd name="connsiteX22" fmla="*/ 1759499 w 3078898"/>
              <a:gd name="connsiteY22" fmla="*/ 1075135 h 6606308"/>
              <a:gd name="connsiteX23" fmla="*/ 1912966 w 3078898"/>
              <a:gd name="connsiteY23" fmla="*/ 1503560 h 6606308"/>
              <a:gd name="connsiteX24" fmla="*/ 2155953 w 3078898"/>
              <a:gd name="connsiteY24" fmla="*/ 1778519 h 6606308"/>
              <a:gd name="connsiteX25" fmla="*/ 2590773 w 3078898"/>
              <a:gd name="connsiteY25" fmla="*/ 1746548 h 6606308"/>
              <a:gd name="connsiteX26" fmla="*/ 2884916 w 3078898"/>
              <a:gd name="connsiteY26" fmla="*/ 1906408 h 6606308"/>
              <a:gd name="connsiteX27" fmla="*/ 3076748 w 3078898"/>
              <a:gd name="connsiteY27" fmla="*/ 2245312 h 6606308"/>
              <a:gd name="connsiteX28" fmla="*/ 2929676 w 3078898"/>
              <a:gd name="connsiteY28" fmla="*/ 2616187 h 6606308"/>
              <a:gd name="connsiteX29" fmla="*/ 2609955 w 3078898"/>
              <a:gd name="connsiteY29" fmla="*/ 2788836 h 6606308"/>
              <a:gd name="connsiteX30" fmla="*/ 2181531 w 3078898"/>
              <a:gd name="connsiteY30" fmla="*/ 2935907 h 6606308"/>
              <a:gd name="connsiteX31" fmla="*/ 1900177 w 3078898"/>
              <a:gd name="connsiteY31" fmla="*/ 3223655 h 6606308"/>
              <a:gd name="connsiteX32" fmla="*/ 1561274 w 3078898"/>
              <a:gd name="connsiteY32" fmla="*/ 3453854 h 6606308"/>
              <a:gd name="connsiteX33" fmla="*/ 1222370 w 3078898"/>
              <a:gd name="connsiteY33" fmla="*/ 3703236 h 6606308"/>
              <a:gd name="connsiteX34" fmla="*/ 1126454 w 3078898"/>
              <a:gd name="connsiteY34" fmla="*/ 4106084 h 6606308"/>
              <a:gd name="connsiteX35" fmla="*/ 909044 w 3078898"/>
              <a:gd name="connsiteY35" fmla="*/ 4310704 h 6606308"/>
              <a:gd name="connsiteX36" fmla="*/ 838706 w 3078898"/>
              <a:gd name="connsiteY36" fmla="*/ 4592059 h 6606308"/>
              <a:gd name="connsiteX37" fmla="*/ 1094481 w 3078898"/>
              <a:gd name="connsiteY37" fmla="*/ 4924568 h 6606308"/>
              <a:gd name="connsiteX38" fmla="*/ 1682767 w 3078898"/>
              <a:gd name="connsiteY38" fmla="*/ 4956540 h 6606308"/>
              <a:gd name="connsiteX39" fmla="*/ 1996093 w 3078898"/>
              <a:gd name="connsiteY39" fmla="*/ 5231499 h 6606308"/>
              <a:gd name="connsiteX40" fmla="*/ 2021671 w 3078898"/>
              <a:gd name="connsiteY40" fmla="*/ 5851756 h 6606308"/>
              <a:gd name="connsiteX41" fmla="*/ 1746711 w 3078898"/>
              <a:gd name="connsiteY41" fmla="*/ 6113926 h 6606308"/>
              <a:gd name="connsiteX42" fmla="*/ 1753105 w 3078898"/>
              <a:gd name="connsiteY42" fmla="*/ 6459225 h 6606308"/>
              <a:gd name="connsiteX43" fmla="*/ 1542090 w 3078898"/>
              <a:gd name="connsiteY43" fmla="*/ 6606296 h 6606308"/>
              <a:gd name="connsiteX0" fmla="*/ 1542090 w 3078898"/>
              <a:gd name="connsiteY0" fmla="*/ 6606296 h 6606308"/>
              <a:gd name="connsiteX1" fmla="*/ 1260736 w 3078898"/>
              <a:gd name="connsiteY1" fmla="*/ 6452831 h 6606308"/>
              <a:gd name="connsiteX2" fmla="*/ 1190398 w 3078898"/>
              <a:gd name="connsiteY2" fmla="*/ 6049982 h 6606308"/>
              <a:gd name="connsiteX3" fmla="*/ 864283 w 3078898"/>
              <a:gd name="connsiteY3" fmla="*/ 5340204 h 6606308"/>
              <a:gd name="connsiteX4" fmla="*/ 576535 w 3078898"/>
              <a:gd name="connsiteY4" fmla="*/ 4898990 h 6606308"/>
              <a:gd name="connsiteX5" fmla="*/ 365519 w 3078898"/>
              <a:gd name="connsiteY5" fmla="*/ 4438593 h 6606308"/>
              <a:gd name="connsiteX6" fmla="*/ 45799 w 3078898"/>
              <a:gd name="connsiteY6" fmla="*/ 4016562 h 6606308"/>
              <a:gd name="connsiteX7" fmla="*/ 39405 w 3078898"/>
              <a:gd name="connsiteY7" fmla="*/ 3505009 h 6606308"/>
              <a:gd name="connsiteX8" fmla="*/ 397491 w 3078898"/>
              <a:gd name="connsiteY8" fmla="*/ 3204473 h 6606308"/>
              <a:gd name="connsiteX9" fmla="*/ 1120059 w 3078898"/>
              <a:gd name="connsiteY9" fmla="*/ 3210867 h 6606308"/>
              <a:gd name="connsiteX10" fmla="*/ 1618822 w 3078898"/>
              <a:gd name="connsiteY10" fmla="*/ 2923119 h 6606308"/>
              <a:gd name="connsiteX11" fmla="*/ 1906571 w 3078898"/>
              <a:gd name="connsiteY11" fmla="*/ 2660948 h 6606308"/>
              <a:gd name="connsiteX12" fmla="*/ 1944937 w 3078898"/>
              <a:gd name="connsiteY12" fmla="*/ 2213339 h 6606308"/>
              <a:gd name="connsiteX13" fmla="*/ 1625217 w 3078898"/>
              <a:gd name="connsiteY13" fmla="*/ 1848859 h 6606308"/>
              <a:gd name="connsiteX14" fmla="*/ 1382227 w 3078898"/>
              <a:gd name="connsiteY14" fmla="*/ 1497167 h 6606308"/>
              <a:gd name="connsiteX15" fmla="*/ 1190397 w 3078898"/>
              <a:gd name="connsiteY15" fmla="*/ 1113502 h 6606308"/>
              <a:gd name="connsiteX16" fmla="*/ 953805 w 3078898"/>
              <a:gd name="connsiteY16" fmla="*/ 857726 h 6606308"/>
              <a:gd name="connsiteX17" fmla="*/ 800338 w 3078898"/>
              <a:gd name="connsiteY17" fmla="*/ 486850 h 6606308"/>
              <a:gd name="connsiteX18" fmla="*/ 1004959 w 3078898"/>
              <a:gd name="connsiteY18" fmla="*/ 109580 h 6606308"/>
              <a:gd name="connsiteX19" fmla="*/ 1414202 w 3078898"/>
              <a:gd name="connsiteY19" fmla="*/ 876 h 6606308"/>
              <a:gd name="connsiteX20" fmla="*/ 1778682 w 3078898"/>
              <a:gd name="connsiteY20" fmla="*/ 147947 h 6606308"/>
              <a:gd name="connsiteX21" fmla="*/ 1976909 w 3078898"/>
              <a:gd name="connsiteY21" fmla="*/ 531610 h 6606308"/>
              <a:gd name="connsiteX22" fmla="*/ 1759499 w 3078898"/>
              <a:gd name="connsiteY22" fmla="*/ 1075135 h 6606308"/>
              <a:gd name="connsiteX23" fmla="*/ 1912966 w 3078898"/>
              <a:gd name="connsiteY23" fmla="*/ 1503560 h 6606308"/>
              <a:gd name="connsiteX24" fmla="*/ 2155953 w 3078898"/>
              <a:gd name="connsiteY24" fmla="*/ 1778519 h 6606308"/>
              <a:gd name="connsiteX25" fmla="*/ 2590773 w 3078898"/>
              <a:gd name="connsiteY25" fmla="*/ 1746548 h 6606308"/>
              <a:gd name="connsiteX26" fmla="*/ 2884916 w 3078898"/>
              <a:gd name="connsiteY26" fmla="*/ 1906408 h 6606308"/>
              <a:gd name="connsiteX27" fmla="*/ 3076748 w 3078898"/>
              <a:gd name="connsiteY27" fmla="*/ 2245312 h 6606308"/>
              <a:gd name="connsiteX28" fmla="*/ 2929676 w 3078898"/>
              <a:gd name="connsiteY28" fmla="*/ 2616187 h 6606308"/>
              <a:gd name="connsiteX29" fmla="*/ 2609955 w 3078898"/>
              <a:gd name="connsiteY29" fmla="*/ 2788836 h 6606308"/>
              <a:gd name="connsiteX30" fmla="*/ 2181531 w 3078898"/>
              <a:gd name="connsiteY30" fmla="*/ 2935907 h 6606308"/>
              <a:gd name="connsiteX31" fmla="*/ 1900177 w 3078898"/>
              <a:gd name="connsiteY31" fmla="*/ 3223655 h 6606308"/>
              <a:gd name="connsiteX32" fmla="*/ 1561274 w 3078898"/>
              <a:gd name="connsiteY32" fmla="*/ 3453854 h 6606308"/>
              <a:gd name="connsiteX33" fmla="*/ 1222370 w 3078898"/>
              <a:gd name="connsiteY33" fmla="*/ 3703236 h 6606308"/>
              <a:gd name="connsiteX34" fmla="*/ 1126454 w 3078898"/>
              <a:gd name="connsiteY34" fmla="*/ 4106084 h 6606308"/>
              <a:gd name="connsiteX35" fmla="*/ 909044 w 3078898"/>
              <a:gd name="connsiteY35" fmla="*/ 4310704 h 6606308"/>
              <a:gd name="connsiteX36" fmla="*/ 838706 w 3078898"/>
              <a:gd name="connsiteY36" fmla="*/ 4592059 h 6606308"/>
              <a:gd name="connsiteX37" fmla="*/ 1094481 w 3078898"/>
              <a:gd name="connsiteY37" fmla="*/ 4924568 h 6606308"/>
              <a:gd name="connsiteX38" fmla="*/ 1682767 w 3078898"/>
              <a:gd name="connsiteY38" fmla="*/ 4956540 h 6606308"/>
              <a:gd name="connsiteX39" fmla="*/ 1996093 w 3078898"/>
              <a:gd name="connsiteY39" fmla="*/ 5231499 h 6606308"/>
              <a:gd name="connsiteX40" fmla="*/ 2021671 w 3078898"/>
              <a:gd name="connsiteY40" fmla="*/ 5851756 h 6606308"/>
              <a:gd name="connsiteX41" fmla="*/ 1746711 w 3078898"/>
              <a:gd name="connsiteY41" fmla="*/ 6113926 h 6606308"/>
              <a:gd name="connsiteX42" fmla="*/ 1753105 w 3078898"/>
              <a:gd name="connsiteY42" fmla="*/ 6459225 h 6606308"/>
              <a:gd name="connsiteX43" fmla="*/ 1542090 w 3078898"/>
              <a:gd name="connsiteY43" fmla="*/ 6606296 h 6606308"/>
              <a:gd name="connsiteX0" fmla="*/ 1538515 w 3075323"/>
              <a:gd name="connsiteY0" fmla="*/ 6606296 h 6606308"/>
              <a:gd name="connsiteX1" fmla="*/ 1257161 w 3075323"/>
              <a:gd name="connsiteY1" fmla="*/ 6452831 h 6606308"/>
              <a:gd name="connsiteX2" fmla="*/ 1186823 w 3075323"/>
              <a:gd name="connsiteY2" fmla="*/ 6049982 h 6606308"/>
              <a:gd name="connsiteX3" fmla="*/ 860708 w 3075323"/>
              <a:gd name="connsiteY3" fmla="*/ 5340204 h 6606308"/>
              <a:gd name="connsiteX4" fmla="*/ 572960 w 3075323"/>
              <a:gd name="connsiteY4" fmla="*/ 4898990 h 6606308"/>
              <a:gd name="connsiteX5" fmla="*/ 361944 w 3075323"/>
              <a:gd name="connsiteY5" fmla="*/ 4438593 h 6606308"/>
              <a:gd name="connsiteX6" fmla="*/ 42224 w 3075323"/>
              <a:gd name="connsiteY6" fmla="*/ 4016562 h 6606308"/>
              <a:gd name="connsiteX7" fmla="*/ 35830 w 3075323"/>
              <a:gd name="connsiteY7" fmla="*/ 3505009 h 6606308"/>
              <a:gd name="connsiteX8" fmla="*/ 393916 w 3075323"/>
              <a:gd name="connsiteY8" fmla="*/ 3204473 h 6606308"/>
              <a:gd name="connsiteX9" fmla="*/ 1116484 w 3075323"/>
              <a:gd name="connsiteY9" fmla="*/ 3210867 h 6606308"/>
              <a:gd name="connsiteX10" fmla="*/ 1615247 w 3075323"/>
              <a:gd name="connsiteY10" fmla="*/ 2923119 h 6606308"/>
              <a:gd name="connsiteX11" fmla="*/ 1902996 w 3075323"/>
              <a:gd name="connsiteY11" fmla="*/ 2660948 h 6606308"/>
              <a:gd name="connsiteX12" fmla="*/ 1941362 w 3075323"/>
              <a:gd name="connsiteY12" fmla="*/ 2213339 h 6606308"/>
              <a:gd name="connsiteX13" fmla="*/ 1621642 w 3075323"/>
              <a:gd name="connsiteY13" fmla="*/ 1848859 h 6606308"/>
              <a:gd name="connsiteX14" fmla="*/ 1378652 w 3075323"/>
              <a:gd name="connsiteY14" fmla="*/ 1497167 h 6606308"/>
              <a:gd name="connsiteX15" fmla="*/ 1186822 w 3075323"/>
              <a:gd name="connsiteY15" fmla="*/ 1113502 h 6606308"/>
              <a:gd name="connsiteX16" fmla="*/ 950230 w 3075323"/>
              <a:gd name="connsiteY16" fmla="*/ 857726 h 6606308"/>
              <a:gd name="connsiteX17" fmla="*/ 796763 w 3075323"/>
              <a:gd name="connsiteY17" fmla="*/ 486850 h 6606308"/>
              <a:gd name="connsiteX18" fmla="*/ 1001384 w 3075323"/>
              <a:gd name="connsiteY18" fmla="*/ 109580 h 6606308"/>
              <a:gd name="connsiteX19" fmla="*/ 1410627 w 3075323"/>
              <a:gd name="connsiteY19" fmla="*/ 876 h 6606308"/>
              <a:gd name="connsiteX20" fmla="*/ 1775107 w 3075323"/>
              <a:gd name="connsiteY20" fmla="*/ 147947 h 6606308"/>
              <a:gd name="connsiteX21" fmla="*/ 1973334 w 3075323"/>
              <a:gd name="connsiteY21" fmla="*/ 531610 h 6606308"/>
              <a:gd name="connsiteX22" fmla="*/ 1755924 w 3075323"/>
              <a:gd name="connsiteY22" fmla="*/ 1075135 h 6606308"/>
              <a:gd name="connsiteX23" fmla="*/ 1909391 w 3075323"/>
              <a:gd name="connsiteY23" fmla="*/ 1503560 h 6606308"/>
              <a:gd name="connsiteX24" fmla="*/ 2152378 w 3075323"/>
              <a:gd name="connsiteY24" fmla="*/ 1778519 h 6606308"/>
              <a:gd name="connsiteX25" fmla="*/ 2587198 w 3075323"/>
              <a:gd name="connsiteY25" fmla="*/ 1746548 h 6606308"/>
              <a:gd name="connsiteX26" fmla="*/ 2881341 w 3075323"/>
              <a:gd name="connsiteY26" fmla="*/ 1906408 h 6606308"/>
              <a:gd name="connsiteX27" fmla="*/ 3073173 w 3075323"/>
              <a:gd name="connsiteY27" fmla="*/ 2245312 h 6606308"/>
              <a:gd name="connsiteX28" fmla="*/ 2926101 w 3075323"/>
              <a:gd name="connsiteY28" fmla="*/ 2616187 h 6606308"/>
              <a:gd name="connsiteX29" fmla="*/ 2606380 w 3075323"/>
              <a:gd name="connsiteY29" fmla="*/ 2788836 h 6606308"/>
              <a:gd name="connsiteX30" fmla="*/ 2177956 w 3075323"/>
              <a:gd name="connsiteY30" fmla="*/ 2935907 h 6606308"/>
              <a:gd name="connsiteX31" fmla="*/ 1896602 w 3075323"/>
              <a:gd name="connsiteY31" fmla="*/ 3223655 h 6606308"/>
              <a:gd name="connsiteX32" fmla="*/ 1557699 w 3075323"/>
              <a:gd name="connsiteY32" fmla="*/ 3453854 h 6606308"/>
              <a:gd name="connsiteX33" fmla="*/ 1218795 w 3075323"/>
              <a:gd name="connsiteY33" fmla="*/ 3703236 h 6606308"/>
              <a:gd name="connsiteX34" fmla="*/ 1122879 w 3075323"/>
              <a:gd name="connsiteY34" fmla="*/ 4106084 h 6606308"/>
              <a:gd name="connsiteX35" fmla="*/ 905469 w 3075323"/>
              <a:gd name="connsiteY35" fmla="*/ 4310704 h 6606308"/>
              <a:gd name="connsiteX36" fmla="*/ 835131 w 3075323"/>
              <a:gd name="connsiteY36" fmla="*/ 4592059 h 6606308"/>
              <a:gd name="connsiteX37" fmla="*/ 1090906 w 3075323"/>
              <a:gd name="connsiteY37" fmla="*/ 4924568 h 6606308"/>
              <a:gd name="connsiteX38" fmla="*/ 1679192 w 3075323"/>
              <a:gd name="connsiteY38" fmla="*/ 4956540 h 6606308"/>
              <a:gd name="connsiteX39" fmla="*/ 1992518 w 3075323"/>
              <a:gd name="connsiteY39" fmla="*/ 5231499 h 6606308"/>
              <a:gd name="connsiteX40" fmla="*/ 2018096 w 3075323"/>
              <a:gd name="connsiteY40" fmla="*/ 5851756 h 6606308"/>
              <a:gd name="connsiteX41" fmla="*/ 1743136 w 3075323"/>
              <a:gd name="connsiteY41" fmla="*/ 6113926 h 6606308"/>
              <a:gd name="connsiteX42" fmla="*/ 1749530 w 3075323"/>
              <a:gd name="connsiteY42" fmla="*/ 6459225 h 6606308"/>
              <a:gd name="connsiteX43" fmla="*/ 1538515 w 3075323"/>
              <a:gd name="connsiteY43" fmla="*/ 6606296 h 660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75323" h="6606308">
                <a:moveTo>
                  <a:pt x="1538515" y="6606296"/>
                </a:moveTo>
                <a:cubicBezTo>
                  <a:pt x="1456454" y="6605230"/>
                  <a:pt x="1315776" y="6545550"/>
                  <a:pt x="1257161" y="6452831"/>
                </a:cubicBezTo>
                <a:cubicBezTo>
                  <a:pt x="1198546" y="6360112"/>
                  <a:pt x="1240110" y="6248208"/>
                  <a:pt x="1186823" y="6049982"/>
                </a:cubicBezTo>
                <a:cubicBezTo>
                  <a:pt x="1135718" y="5859873"/>
                  <a:pt x="963018" y="5532036"/>
                  <a:pt x="860708" y="5340204"/>
                </a:cubicBezTo>
                <a:cubicBezTo>
                  <a:pt x="758398" y="5148372"/>
                  <a:pt x="656087" y="5049258"/>
                  <a:pt x="572960" y="4898990"/>
                </a:cubicBezTo>
                <a:cubicBezTo>
                  <a:pt x="489833" y="4748722"/>
                  <a:pt x="450400" y="4585664"/>
                  <a:pt x="361944" y="4438593"/>
                </a:cubicBezTo>
                <a:cubicBezTo>
                  <a:pt x="273488" y="4291522"/>
                  <a:pt x="90182" y="4191342"/>
                  <a:pt x="42224" y="4016562"/>
                </a:cubicBezTo>
                <a:cubicBezTo>
                  <a:pt x="-1388" y="3857620"/>
                  <a:pt x="-22785" y="3640357"/>
                  <a:pt x="35830" y="3505009"/>
                </a:cubicBezTo>
                <a:cubicBezTo>
                  <a:pt x="94445" y="3369661"/>
                  <a:pt x="213807" y="3253497"/>
                  <a:pt x="393916" y="3204473"/>
                </a:cubicBezTo>
                <a:cubicBezTo>
                  <a:pt x="574025" y="3155449"/>
                  <a:pt x="912929" y="3257759"/>
                  <a:pt x="1116484" y="3210867"/>
                </a:cubicBezTo>
                <a:cubicBezTo>
                  <a:pt x="1320039" y="3163975"/>
                  <a:pt x="1484162" y="3014772"/>
                  <a:pt x="1615247" y="2923119"/>
                </a:cubicBezTo>
                <a:cubicBezTo>
                  <a:pt x="1746332" y="2831466"/>
                  <a:pt x="1848644" y="2779245"/>
                  <a:pt x="1902996" y="2660948"/>
                </a:cubicBezTo>
                <a:cubicBezTo>
                  <a:pt x="1957348" y="2542651"/>
                  <a:pt x="1988254" y="2348687"/>
                  <a:pt x="1941362" y="2213339"/>
                </a:cubicBezTo>
                <a:cubicBezTo>
                  <a:pt x="1894470" y="2077991"/>
                  <a:pt x="1717558" y="1969287"/>
                  <a:pt x="1621642" y="1848859"/>
                </a:cubicBezTo>
                <a:lnTo>
                  <a:pt x="1378652" y="1497167"/>
                </a:lnTo>
                <a:cubicBezTo>
                  <a:pt x="1295525" y="1356490"/>
                  <a:pt x="1258226" y="1220075"/>
                  <a:pt x="1186822" y="1113502"/>
                </a:cubicBezTo>
                <a:cubicBezTo>
                  <a:pt x="1115418" y="1006929"/>
                  <a:pt x="1015240" y="962168"/>
                  <a:pt x="950230" y="857726"/>
                </a:cubicBezTo>
                <a:cubicBezTo>
                  <a:pt x="885220" y="753284"/>
                  <a:pt x="788237" y="611541"/>
                  <a:pt x="796763" y="486850"/>
                </a:cubicBezTo>
                <a:cubicBezTo>
                  <a:pt x="805289" y="362159"/>
                  <a:pt x="899073" y="190576"/>
                  <a:pt x="1001384" y="109580"/>
                </a:cubicBezTo>
                <a:cubicBezTo>
                  <a:pt x="1103695" y="28584"/>
                  <a:pt x="1269656" y="-6114"/>
                  <a:pt x="1410627" y="876"/>
                </a:cubicBezTo>
                <a:cubicBezTo>
                  <a:pt x="1539581" y="7270"/>
                  <a:pt x="1681323" y="59491"/>
                  <a:pt x="1775107" y="147947"/>
                </a:cubicBezTo>
                <a:cubicBezTo>
                  <a:pt x="1868891" y="236403"/>
                  <a:pt x="1957778" y="388504"/>
                  <a:pt x="1973334" y="531610"/>
                </a:cubicBezTo>
                <a:cubicBezTo>
                  <a:pt x="1993126" y="713689"/>
                  <a:pt x="1777910" y="883936"/>
                  <a:pt x="1755924" y="1075135"/>
                </a:cubicBezTo>
                <a:cubicBezTo>
                  <a:pt x="1738595" y="1225836"/>
                  <a:pt x="1858235" y="1360752"/>
                  <a:pt x="1909391" y="1503560"/>
                </a:cubicBezTo>
                <a:cubicBezTo>
                  <a:pt x="1975467" y="1620791"/>
                  <a:pt x="2039410" y="1738021"/>
                  <a:pt x="2152378" y="1778519"/>
                </a:cubicBezTo>
                <a:cubicBezTo>
                  <a:pt x="2265346" y="1819017"/>
                  <a:pt x="2425206" y="1731627"/>
                  <a:pt x="2587198" y="1746548"/>
                </a:cubicBezTo>
                <a:cubicBezTo>
                  <a:pt x="2749190" y="1761469"/>
                  <a:pt x="2796082" y="1801966"/>
                  <a:pt x="2881341" y="1906408"/>
                </a:cubicBezTo>
                <a:cubicBezTo>
                  <a:pt x="2966600" y="2010850"/>
                  <a:pt x="3061980" y="2114181"/>
                  <a:pt x="3073173" y="2245312"/>
                </a:cubicBezTo>
                <a:cubicBezTo>
                  <a:pt x="3088092" y="2420092"/>
                  <a:pt x="3023937" y="2527420"/>
                  <a:pt x="2926101" y="2616187"/>
                </a:cubicBezTo>
                <a:cubicBezTo>
                  <a:pt x="2836400" y="2697573"/>
                  <a:pt x="2731071" y="2735549"/>
                  <a:pt x="2606380" y="2788836"/>
                </a:cubicBezTo>
                <a:cubicBezTo>
                  <a:pt x="2481689" y="2842123"/>
                  <a:pt x="2296252" y="2863437"/>
                  <a:pt x="2177956" y="2935907"/>
                </a:cubicBezTo>
                <a:cubicBezTo>
                  <a:pt x="2059660" y="3008377"/>
                  <a:pt x="1999978" y="3137330"/>
                  <a:pt x="1896602" y="3223655"/>
                </a:cubicBezTo>
                <a:cubicBezTo>
                  <a:pt x="1793226" y="3309980"/>
                  <a:pt x="1670667" y="3373924"/>
                  <a:pt x="1557699" y="3453854"/>
                </a:cubicBezTo>
                <a:cubicBezTo>
                  <a:pt x="1444731" y="3533784"/>
                  <a:pt x="1291265" y="3594531"/>
                  <a:pt x="1218795" y="3703236"/>
                </a:cubicBezTo>
                <a:cubicBezTo>
                  <a:pt x="1146325" y="3811941"/>
                  <a:pt x="1190632" y="3948842"/>
                  <a:pt x="1122879" y="4106084"/>
                </a:cubicBezTo>
                <a:cubicBezTo>
                  <a:pt x="1083498" y="4197480"/>
                  <a:pt x="979005" y="4261680"/>
                  <a:pt x="905469" y="4310704"/>
                </a:cubicBezTo>
                <a:cubicBezTo>
                  <a:pt x="827149" y="4362918"/>
                  <a:pt x="804225" y="4489748"/>
                  <a:pt x="835131" y="4592059"/>
                </a:cubicBezTo>
                <a:cubicBezTo>
                  <a:pt x="866037" y="4694370"/>
                  <a:pt x="950229" y="4863821"/>
                  <a:pt x="1090906" y="4924568"/>
                </a:cubicBezTo>
                <a:cubicBezTo>
                  <a:pt x="1231583" y="4985315"/>
                  <a:pt x="1527733" y="4909024"/>
                  <a:pt x="1679192" y="4956540"/>
                </a:cubicBezTo>
                <a:cubicBezTo>
                  <a:pt x="1842250" y="5007695"/>
                  <a:pt x="1917824" y="5090528"/>
                  <a:pt x="1992518" y="5231499"/>
                </a:cubicBezTo>
                <a:cubicBezTo>
                  <a:pt x="2068186" y="5374307"/>
                  <a:pt x="2059660" y="5704685"/>
                  <a:pt x="2018096" y="5851756"/>
                </a:cubicBezTo>
                <a:cubicBezTo>
                  <a:pt x="1976532" y="5998827"/>
                  <a:pt x="1787897" y="6012681"/>
                  <a:pt x="1743136" y="6113926"/>
                </a:cubicBezTo>
                <a:cubicBezTo>
                  <a:pt x="1698375" y="6215171"/>
                  <a:pt x="1783634" y="6377163"/>
                  <a:pt x="1749530" y="6459225"/>
                </a:cubicBezTo>
                <a:cubicBezTo>
                  <a:pt x="1715426" y="6541287"/>
                  <a:pt x="1620576" y="6607362"/>
                  <a:pt x="1538515" y="6606296"/>
                </a:cubicBezTo>
                <a:close/>
              </a:path>
            </a:pathLst>
          </a:custGeom>
          <a:noFill/>
          <a:ln w="254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046402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BUSINESS</a:t>
            </a:r>
            <a:r>
              <a:rPr lang="nb-NO" sz="8000" dirty="0">
                <a:solidFill>
                  <a:schemeClr val="bg1"/>
                </a:solidFill>
                <a:latin typeface="Montserrat Black"/>
                <a:cs typeface="Montserrat Black"/>
              </a:rPr>
              <a:t> PERSPECTIVE</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1551382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140</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2293291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141</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86405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142</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5843006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143</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5556962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144</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5368320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145</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437858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146</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rgbClr val="00B0F0"/>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00759E"/>
            </a:solidFill>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 name="Frihåndsform: figur 2">
            <a:extLst>
              <a:ext uri="{FF2B5EF4-FFF2-40B4-BE49-F238E27FC236}">
                <a16:creationId xmlns:a16="http://schemas.microsoft.com/office/drawing/2014/main" id="{A08E18C5-1FF6-4E14-A1D5-F7A755CB0B2D}"/>
              </a:ext>
            </a:extLst>
          </p:cNvPr>
          <p:cNvSpPr/>
          <p:nvPr/>
        </p:nvSpPr>
        <p:spPr>
          <a:xfrm>
            <a:off x="1230966" y="125663"/>
            <a:ext cx="5112337" cy="6572759"/>
          </a:xfrm>
          <a:custGeom>
            <a:avLst/>
            <a:gdLst>
              <a:gd name="connsiteX0" fmla="*/ 3120470 w 5057975"/>
              <a:gd name="connsiteY0" fmla="*/ 6554265 h 6554265"/>
              <a:gd name="connsiteX1" fmla="*/ 2890272 w 5057975"/>
              <a:gd name="connsiteY1" fmla="*/ 6522293 h 6554265"/>
              <a:gd name="connsiteX2" fmla="*/ 2851905 w 5057975"/>
              <a:gd name="connsiteY2" fmla="*/ 6196179 h 6554265"/>
              <a:gd name="connsiteX3" fmla="*/ 2858300 w 5057975"/>
              <a:gd name="connsiteY3" fmla="*/ 5946797 h 6554265"/>
              <a:gd name="connsiteX4" fmla="*/ 2596129 w 5057975"/>
              <a:gd name="connsiteY4" fmla="*/ 5659048 h 6554265"/>
              <a:gd name="connsiteX5" fmla="*/ 2596129 w 5057975"/>
              <a:gd name="connsiteY5" fmla="*/ 5275384 h 6554265"/>
              <a:gd name="connsiteX6" fmla="*/ 2883877 w 5057975"/>
              <a:gd name="connsiteY6" fmla="*/ 4987636 h 6554265"/>
              <a:gd name="connsiteX7" fmla="*/ 3280331 w 5057975"/>
              <a:gd name="connsiteY7" fmla="*/ 5013214 h 6554265"/>
              <a:gd name="connsiteX8" fmla="*/ 3510529 w 5057975"/>
              <a:gd name="connsiteY8" fmla="*/ 5121918 h 6554265"/>
              <a:gd name="connsiteX9" fmla="*/ 3772700 w 5057975"/>
              <a:gd name="connsiteY9" fmla="*/ 4962058 h 6554265"/>
              <a:gd name="connsiteX10" fmla="*/ 4015687 w 5057975"/>
              <a:gd name="connsiteY10" fmla="*/ 4642338 h 6554265"/>
              <a:gd name="connsiteX11" fmla="*/ 3958138 w 5057975"/>
              <a:gd name="connsiteY11" fmla="*/ 4373773 h 6554265"/>
              <a:gd name="connsiteX12" fmla="*/ 3906982 w 5057975"/>
              <a:gd name="connsiteY12" fmla="*/ 4111602 h 6554265"/>
              <a:gd name="connsiteX13" fmla="*/ 3561684 w 5057975"/>
              <a:gd name="connsiteY13" fmla="*/ 3945348 h 6554265"/>
              <a:gd name="connsiteX14" fmla="*/ 3126865 w 5057975"/>
              <a:gd name="connsiteY14" fmla="*/ 3868615 h 6554265"/>
              <a:gd name="connsiteX15" fmla="*/ 2743200 w 5057975"/>
              <a:gd name="connsiteY15" fmla="*/ 3881404 h 6554265"/>
              <a:gd name="connsiteX16" fmla="*/ 2647284 w 5057975"/>
              <a:gd name="connsiteY16" fmla="*/ 4066841 h 6554265"/>
              <a:gd name="connsiteX17" fmla="*/ 2455452 w 5057975"/>
              <a:gd name="connsiteY17" fmla="*/ 4258674 h 6554265"/>
              <a:gd name="connsiteX18" fmla="*/ 2084577 w 5057975"/>
              <a:gd name="connsiteY18" fmla="*/ 4322618 h 6554265"/>
              <a:gd name="connsiteX19" fmla="*/ 1764856 w 5057975"/>
              <a:gd name="connsiteY19" fmla="*/ 4124391 h 6554265"/>
              <a:gd name="connsiteX20" fmla="*/ 1573024 w 5057975"/>
              <a:gd name="connsiteY20" fmla="*/ 3766304 h 6554265"/>
              <a:gd name="connsiteX21" fmla="*/ 1202149 w 5057975"/>
              <a:gd name="connsiteY21" fmla="*/ 3427401 h 6554265"/>
              <a:gd name="connsiteX22" fmla="*/ 927189 w 5057975"/>
              <a:gd name="connsiteY22" fmla="*/ 3158836 h 6554265"/>
              <a:gd name="connsiteX23" fmla="*/ 703385 w 5057975"/>
              <a:gd name="connsiteY23" fmla="*/ 2762383 h 6554265"/>
              <a:gd name="connsiteX24" fmla="*/ 569103 w 5057975"/>
              <a:gd name="connsiteY24" fmla="*/ 2276408 h 6554265"/>
              <a:gd name="connsiteX25" fmla="*/ 211016 w 5057975"/>
              <a:gd name="connsiteY25" fmla="*/ 2161309 h 6554265"/>
              <a:gd name="connsiteX26" fmla="*/ 0 w 5057975"/>
              <a:gd name="connsiteY26" fmla="*/ 1835194 h 6554265"/>
              <a:gd name="connsiteX27" fmla="*/ 0 w 5057975"/>
              <a:gd name="connsiteY27" fmla="*/ 1406769 h 6554265"/>
              <a:gd name="connsiteX28" fmla="*/ 294143 w 5057975"/>
              <a:gd name="connsiteY28" fmla="*/ 1138204 h 6554265"/>
              <a:gd name="connsiteX29" fmla="*/ 677807 w 5057975"/>
              <a:gd name="connsiteY29" fmla="*/ 1074260 h 6554265"/>
              <a:gd name="connsiteX30" fmla="*/ 920795 w 5057975"/>
              <a:gd name="connsiteY30" fmla="*/ 1170176 h 6554265"/>
              <a:gd name="connsiteX31" fmla="*/ 1138205 w 5057975"/>
              <a:gd name="connsiteY31" fmla="*/ 920794 h 6554265"/>
              <a:gd name="connsiteX32" fmla="*/ 1451531 w 5057975"/>
              <a:gd name="connsiteY32" fmla="*/ 696990 h 6554265"/>
              <a:gd name="connsiteX33" fmla="*/ 1816012 w 5057975"/>
              <a:gd name="connsiteY33" fmla="*/ 530735 h 6554265"/>
              <a:gd name="connsiteX34" fmla="*/ 2135732 w 5057975"/>
              <a:gd name="connsiteY34" fmla="*/ 415636 h 6554265"/>
              <a:gd name="connsiteX35" fmla="*/ 2417086 w 5057975"/>
              <a:gd name="connsiteY35" fmla="*/ 345297 h 6554265"/>
              <a:gd name="connsiteX36" fmla="*/ 2749595 w 5057975"/>
              <a:gd name="connsiteY36" fmla="*/ 0 h 6554265"/>
              <a:gd name="connsiteX37" fmla="*/ 3222781 w 5057975"/>
              <a:gd name="connsiteY37" fmla="*/ 6394 h 6554265"/>
              <a:gd name="connsiteX38" fmla="*/ 3529712 w 5057975"/>
              <a:gd name="connsiteY38" fmla="*/ 268565 h 6554265"/>
              <a:gd name="connsiteX39" fmla="*/ 3606445 w 5057975"/>
              <a:gd name="connsiteY39" fmla="*/ 601074 h 6554265"/>
              <a:gd name="connsiteX40" fmla="*/ 3472163 w 5057975"/>
              <a:gd name="connsiteY40" fmla="*/ 901611 h 6554265"/>
              <a:gd name="connsiteX41" fmla="*/ 3158837 w 5057975"/>
              <a:gd name="connsiteY41" fmla="*/ 1131809 h 6554265"/>
              <a:gd name="connsiteX42" fmla="*/ 2724017 w 5057975"/>
              <a:gd name="connsiteY42" fmla="*/ 1131809 h 6554265"/>
              <a:gd name="connsiteX43" fmla="*/ 2513002 w 5057975"/>
              <a:gd name="connsiteY43" fmla="*/ 895216 h 6554265"/>
              <a:gd name="connsiteX44" fmla="*/ 2218859 w 5057975"/>
              <a:gd name="connsiteY44" fmla="*/ 786511 h 6554265"/>
              <a:gd name="connsiteX45" fmla="*/ 1867167 w 5057975"/>
              <a:gd name="connsiteY45" fmla="*/ 946372 h 6554265"/>
              <a:gd name="connsiteX46" fmla="*/ 1534658 w 5057975"/>
              <a:gd name="connsiteY46" fmla="*/ 1182965 h 6554265"/>
              <a:gd name="connsiteX47" fmla="*/ 1163782 w 5057975"/>
              <a:gd name="connsiteY47" fmla="*/ 1451530 h 6554265"/>
              <a:gd name="connsiteX48" fmla="*/ 1221332 w 5057975"/>
              <a:gd name="connsiteY48" fmla="*/ 1758461 h 6554265"/>
              <a:gd name="connsiteX49" fmla="*/ 1150994 w 5057975"/>
              <a:gd name="connsiteY49" fmla="*/ 2052604 h 6554265"/>
              <a:gd name="connsiteX50" fmla="*/ 1029500 w 5057975"/>
              <a:gd name="connsiteY50" fmla="*/ 2231647 h 6554265"/>
              <a:gd name="connsiteX51" fmla="*/ 1221332 w 5057975"/>
              <a:gd name="connsiteY51" fmla="*/ 2666467 h 6554265"/>
              <a:gd name="connsiteX52" fmla="*/ 1541052 w 5057975"/>
              <a:gd name="connsiteY52" fmla="*/ 3050131 h 6554265"/>
              <a:gd name="connsiteX53" fmla="*/ 1803223 w 5057975"/>
              <a:gd name="connsiteY53" fmla="*/ 3241963 h 6554265"/>
              <a:gd name="connsiteX54" fmla="*/ 2206070 w 5057975"/>
              <a:gd name="connsiteY54" fmla="*/ 3216386 h 6554265"/>
              <a:gd name="connsiteX55" fmla="*/ 2621707 w 5057975"/>
              <a:gd name="connsiteY55" fmla="*/ 3350668 h 6554265"/>
              <a:gd name="connsiteX56" fmla="*/ 2941427 w 5057975"/>
              <a:gd name="connsiteY56" fmla="*/ 3465767 h 6554265"/>
              <a:gd name="connsiteX57" fmla="*/ 3497740 w 5057975"/>
              <a:gd name="connsiteY57" fmla="*/ 3548895 h 6554265"/>
              <a:gd name="connsiteX58" fmla="*/ 3945349 w 5057975"/>
              <a:gd name="connsiteY58" fmla="*/ 3683177 h 6554265"/>
              <a:gd name="connsiteX59" fmla="*/ 4290647 w 5057975"/>
              <a:gd name="connsiteY59" fmla="*/ 3734332 h 6554265"/>
              <a:gd name="connsiteX60" fmla="*/ 4770227 w 5057975"/>
              <a:gd name="connsiteY60" fmla="*/ 3785488 h 6554265"/>
              <a:gd name="connsiteX61" fmla="*/ 4987637 w 5057975"/>
              <a:gd name="connsiteY61" fmla="*/ 4009292 h 6554265"/>
              <a:gd name="connsiteX62" fmla="*/ 5057975 w 5057975"/>
              <a:gd name="connsiteY62" fmla="*/ 4495267 h 6554265"/>
              <a:gd name="connsiteX63" fmla="*/ 4827777 w 5057975"/>
              <a:gd name="connsiteY63" fmla="*/ 4738254 h 6554265"/>
              <a:gd name="connsiteX64" fmla="*/ 4373774 w 5057975"/>
              <a:gd name="connsiteY64" fmla="*/ 4808593 h 6554265"/>
              <a:gd name="connsiteX65" fmla="*/ 4143575 w 5057975"/>
              <a:gd name="connsiteY65" fmla="*/ 5134707 h 6554265"/>
              <a:gd name="connsiteX66" fmla="*/ 3919771 w 5057975"/>
              <a:gd name="connsiteY66" fmla="*/ 5320145 h 6554265"/>
              <a:gd name="connsiteX67" fmla="*/ 3612840 w 5057975"/>
              <a:gd name="connsiteY67" fmla="*/ 5441639 h 6554265"/>
              <a:gd name="connsiteX68" fmla="*/ 3593656 w 5057975"/>
              <a:gd name="connsiteY68" fmla="*/ 5812514 h 6554265"/>
              <a:gd name="connsiteX69" fmla="*/ 3325091 w 5057975"/>
              <a:gd name="connsiteY69" fmla="*/ 5985163 h 6554265"/>
              <a:gd name="connsiteX70" fmla="*/ 3312303 w 5057975"/>
              <a:gd name="connsiteY70" fmla="*/ 6247334 h 6554265"/>
              <a:gd name="connsiteX71" fmla="*/ 3325091 w 5057975"/>
              <a:gd name="connsiteY71" fmla="*/ 6432772 h 6554265"/>
              <a:gd name="connsiteX72" fmla="*/ 3120470 w 5057975"/>
              <a:gd name="connsiteY72" fmla="*/ 6554265 h 6554265"/>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71384"/>
              <a:gd name="connsiteY0" fmla="*/ 6554275 h 6566747"/>
              <a:gd name="connsiteX1" fmla="*/ 2890272 w 5071384"/>
              <a:gd name="connsiteY1" fmla="*/ 6522303 h 6566747"/>
              <a:gd name="connsiteX2" fmla="*/ 2851905 w 5071384"/>
              <a:gd name="connsiteY2" fmla="*/ 6196189 h 6566747"/>
              <a:gd name="connsiteX3" fmla="*/ 2858300 w 5071384"/>
              <a:gd name="connsiteY3" fmla="*/ 5946807 h 6566747"/>
              <a:gd name="connsiteX4" fmla="*/ 2596129 w 5071384"/>
              <a:gd name="connsiteY4" fmla="*/ 5659058 h 6566747"/>
              <a:gd name="connsiteX5" fmla="*/ 2596129 w 5071384"/>
              <a:gd name="connsiteY5" fmla="*/ 5275394 h 6566747"/>
              <a:gd name="connsiteX6" fmla="*/ 2883877 w 5071384"/>
              <a:gd name="connsiteY6" fmla="*/ 4987646 h 6566747"/>
              <a:gd name="connsiteX7" fmla="*/ 3280331 w 5071384"/>
              <a:gd name="connsiteY7" fmla="*/ 5013224 h 6566747"/>
              <a:gd name="connsiteX8" fmla="*/ 3510529 w 5071384"/>
              <a:gd name="connsiteY8" fmla="*/ 5121928 h 6566747"/>
              <a:gd name="connsiteX9" fmla="*/ 3772700 w 5071384"/>
              <a:gd name="connsiteY9" fmla="*/ 4962068 h 6566747"/>
              <a:gd name="connsiteX10" fmla="*/ 4015687 w 5071384"/>
              <a:gd name="connsiteY10" fmla="*/ 4642348 h 6566747"/>
              <a:gd name="connsiteX11" fmla="*/ 3958138 w 5071384"/>
              <a:gd name="connsiteY11" fmla="*/ 4373783 h 6566747"/>
              <a:gd name="connsiteX12" fmla="*/ 3906982 w 5071384"/>
              <a:gd name="connsiteY12" fmla="*/ 4111612 h 6566747"/>
              <a:gd name="connsiteX13" fmla="*/ 3561684 w 5071384"/>
              <a:gd name="connsiteY13" fmla="*/ 3945358 h 6566747"/>
              <a:gd name="connsiteX14" fmla="*/ 3126865 w 5071384"/>
              <a:gd name="connsiteY14" fmla="*/ 3868625 h 6566747"/>
              <a:gd name="connsiteX15" fmla="*/ 2743200 w 5071384"/>
              <a:gd name="connsiteY15" fmla="*/ 3881414 h 6566747"/>
              <a:gd name="connsiteX16" fmla="*/ 2647284 w 5071384"/>
              <a:gd name="connsiteY16" fmla="*/ 4066851 h 6566747"/>
              <a:gd name="connsiteX17" fmla="*/ 2455452 w 5071384"/>
              <a:gd name="connsiteY17" fmla="*/ 4258684 h 6566747"/>
              <a:gd name="connsiteX18" fmla="*/ 2084577 w 5071384"/>
              <a:gd name="connsiteY18" fmla="*/ 4322628 h 6566747"/>
              <a:gd name="connsiteX19" fmla="*/ 1764856 w 5071384"/>
              <a:gd name="connsiteY19" fmla="*/ 4124401 h 6566747"/>
              <a:gd name="connsiteX20" fmla="*/ 1573024 w 5071384"/>
              <a:gd name="connsiteY20" fmla="*/ 3766314 h 6566747"/>
              <a:gd name="connsiteX21" fmla="*/ 1202149 w 5071384"/>
              <a:gd name="connsiteY21" fmla="*/ 3427411 h 6566747"/>
              <a:gd name="connsiteX22" fmla="*/ 927189 w 5071384"/>
              <a:gd name="connsiteY22" fmla="*/ 3158846 h 6566747"/>
              <a:gd name="connsiteX23" fmla="*/ 703385 w 5071384"/>
              <a:gd name="connsiteY23" fmla="*/ 2762393 h 6566747"/>
              <a:gd name="connsiteX24" fmla="*/ 569103 w 5071384"/>
              <a:gd name="connsiteY24" fmla="*/ 2276418 h 6566747"/>
              <a:gd name="connsiteX25" fmla="*/ 211016 w 5071384"/>
              <a:gd name="connsiteY25" fmla="*/ 2161319 h 6566747"/>
              <a:gd name="connsiteX26" fmla="*/ 0 w 5071384"/>
              <a:gd name="connsiteY26" fmla="*/ 1835204 h 6566747"/>
              <a:gd name="connsiteX27" fmla="*/ 0 w 5071384"/>
              <a:gd name="connsiteY27" fmla="*/ 1406779 h 6566747"/>
              <a:gd name="connsiteX28" fmla="*/ 294143 w 5071384"/>
              <a:gd name="connsiteY28" fmla="*/ 1138214 h 6566747"/>
              <a:gd name="connsiteX29" fmla="*/ 677807 w 5071384"/>
              <a:gd name="connsiteY29" fmla="*/ 1074270 h 6566747"/>
              <a:gd name="connsiteX30" fmla="*/ 920795 w 5071384"/>
              <a:gd name="connsiteY30" fmla="*/ 1170186 h 6566747"/>
              <a:gd name="connsiteX31" fmla="*/ 1138205 w 5071384"/>
              <a:gd name="connsiteY31" fmla="*/ 920804 h 6566747"/>
              <a:gd name="connsiteX32" fmla="*/ 1451531 w 5071384"/>
              <a:gd name="connsiteY32" fmla="*/ 697000 h 6566747"/>
              <a:gd name="connsiteX33" fmla="*/ 1816012 w 5071384"/>
              <a:gd name="connsiteY33" fmla="*/ 530745 h 6566747"/>
              <a:gd name="connsiteX34" fmla="*/ 2135732 w 5071384"/>
              <a:gd name="connsiteY34" fmla="*/ 415646 h 6566747"/>
              <a:gd name="connsiteX35" fmla="*/ 2417086 w 5071384"/>
              <a:gd name="connsiteY35" fmla="*/ 345307 h 6566747"/>
              <a:gd name="connsiteX36" fmla="*/ 2749595 w 5071384"/>
              <a:gd name="connsiteY36" fmla="*/ 10 h 6566747"/>
              <a:gd name="connsiteX37" fmla="*/ 3222781 w 5071384"/>
              <a:gd name="connsiteY37" fmla="*/ 6404 h 6566747"/>
              <a:gd name="connsiteX38" fmla="*/ 3529712 w 5071384"/>
              <a:gd name="connsiteY38" fmla="*/ 268575 h 6566747"/>
              <a:gd name="connsiteX39" fmla="*/ 3606445 w 5071384"/>
              <a:gd name="connsiteY39" fmla="*/ 601084 h 6566747"/>
              <a:gd name="connsiteX40" fmla="*/ 3472163 w 5071384"/>
              <a:gd name="connsiteY40" fmla="*/ 901621 h 6566747"/>
              <a:gd name="connsiteX41" fmla="*/ 3158837 w 5071384"/>
              <a:gd name="connsiteY41" fmla="*/ 1131819 h 6566747"/>
              <a:gd name="connsiteX42" fmla="*/ 2724017 w 5071384"/>
              <a:gd name="connsiteY42" fmla="*/ 1131819 h 6566747"/>
              <a:gd name="connsiteX43" fmla="*/ 2513002 w 5071384"/>
              <a:gd name="connsiteY43" fmla="*/ 895226 h 6566747"/>
              <a:gd name="connsiteX44" fmla="*/ 2218859 w 5071384"/>
              <a:gd name="connsiteY44" fmla="*/ 786521 h 6566747"/>
              <a:gd name="connsiteX45" fmla="*/ 1867167 w 5071384"/>
              <a:gd name="connsiteY45" fmla="*/ 946382 h 6566747"/>
              <a:gd name="connsiteX46" fmla="*/ 1534658 w 5071384"/>
              <a:gd name="connsiteY46" fmla="*/ 1182975 h 6566747"/>
              <a:gd name="connsiteX47" fmla="*/ 1163782 w 5071384"/>
              <a:gd name="connsiteY47" fmla="*/ 1451540 h 6566747"/>
              <a:gd name="connsiteX48" fmla="*/ 1221332 w 5071384"/>
              <a:gd name="connsiteY48" fmla="*/ 1758471 h 6566747"/>
              <a:gd name="connsiteX49" fmla="*/ 1150994 w 5071384"/>
              <a:gd name="connsiteY49" fmla="*/ 2052614 h 6566747"/>
              <a:gd name="connsiteX50" fmla="*/ 1029500 w 5071384"/>
              <a:gd name="connsiteY50" fmla="*/ 2231657 h 6566747"/>
              <a:gd name="connsiteX51" fmla="*/ 1221332 w 5071384"/>
              <a:gd name="connsiteY51" fmla="*/ 2666477 h 6566747"/>
              <a:gd name="connsiteX52" fmla="*/ 1541052 w 5071384"/>
              <a:gd name="connsiteY52" fmla="*/ 3050141 h 6566747"/>
              <a:gd name="connsiteX53" fmla="*/ 1803223 w 5071384"/>
              <a:gd name="connsiteY53" fmla="*/ 3241973 h 6566747"/>
              <a:gd name="connsiteX54" fmla="*/ 2206070 w 5071384"/>
              <a:gd name="connsiteY54" fmla="*/ 3216396 h 6566747"/>
              <a:gd name="connsiteX55" fmla="*/ 2621707 w 5071384"/>
              <a:gd name="connsiteY55" fmla="*/ 3350678 h 6566747"/>
              <a:gd name="connsiteX56" fmla="*/ 2941427 w 5071384"/>
              <a:gd name="connsiteY56" fmla="*/ 3465777 h 6566747"/>
              <a:gd name="connsiteX57" fmla="*/ 3497740 w 5071384"/>
              <a:gd name="connsiteY57" fmla="*/ 3548905 h 6566747"/>
              <a:gd name="connsiteX58" fmla="*/ 3945349 w 5071384"/>
              <a:gd name="connsiteY58" fmla="*/ 3683187 h 6566747"/>
              <a:gd name="connsiteX59" fmla="*/ 4290647 w 5071384"/>
              <a:gd name="connsiteY59" fmla="*/ 3734342 h 6566747"/>
              <a:gd name="connsiteX60" fmla="*/ 4770227 w 5071384"/>
              <a:gd name="connsiteY60" fmla="*/ 3785498 h 6566747"/>
              <a:gd name="connsiteX61" fmla="*/ 4987637 w 5071384"/>
              <a:gd name="connsiteY61" fmla="*/ 4009302 h 6566747"/>
              <a:gd name="connsiteX62" fmla="*/ 5057975 w 5071384"/>
              <a:gd name="connsiteY62" fmla="*/ 4495277 h 6566747"/>
              <a:gd name="connsiteX63" fmla="*/ 4827777 w 5071384"/>
              <a:gd name="connsiteY63" fmla="*/ 4738264 h 6566747"/>
              <a:gd name="connsiteX64" fmla="*/ 4373774 w 5071384"/>
              <a:gd name="connsiteY64" fmla="*/ 4808603 h 6566747"/>
              <a:gd name="connsiteX65" fmla="*/ 4143575 w 5071384"/>
              <a:gd name="connsiteY65" fmla="*/ 5134717 h 6566747"/>
              <a:gd name="connsiteX66" fmla="*/ 3919771 w 5071384"/>
              <a:gd name="connsiteY66" fmla="*/ 5320155 h 6566747"/>
              <a:gd name="connsiteX67" fmla="*/ 3612840 w 5071384"/>
              <a:gd name="connsiteY67" fmla="*/ 5441649 h 6566747"/>
              <a:gd name="connsiteX68" fmla="*/ 3593656 w 5071384"/>
              <a:gd name="connsiteY68" fmla="*/ 5812524 h 6566747"/>
              <a:gd name="connsiteX69" fmla="*/ 3325091 w 5071384"/>
              <a:gd name="connsiteY69" fmla="*/ 5985173 h 6566747"/>
              <a:gd name="connsiteX70" fmla="*/ 3312303 w 5071384"/>
              <a:gd name="connsiteY70" fmla="*/ 6247344 h 6566747"/>
              <a:gd name="connsiteX71" fmla="*/ 3325091 w 5071384"/>
              <a:gd name="connsiteY71" fmla="*/ 6432782 h 6566747"/>
              <a:gd name="connsiteX72" fmla="*/ 3120470 w 5071384"/>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36035 w 5105507"/>
              <a:gd name="connsiteY0" fmla="*/ 6554275 h 6566747"/>
              <a:gd name="connsiteX1" fmla="*/ 2905837 w 5105507"/>
              <a:gd name="connsiteY1" fmla="*/ 6522303 h 6566747"/>
              <a:gd name="connsiteX2" fmla="*/ 2867470 w 5105507"/>
              <a:gd name="connsiteY2" fmla="*/ 6196189 h 6566747"/>
              <a:gd name="connsiteX3" fmla="*/ 2873865 w 5105507"/>
              <a:gd name="connsiteY3" fmla="*/ 5946807 h 6566747"/>
              <a:gd name="connsiteX4" fmla="*/ 2611694 w 5105507"/>
              <a:gd name="connsiteY4" fmla="*/ 5659058 h 6566747"/>
              <a:gd name="connsiteX5" fmla="*/ 2611694 w 5105507"/>
              <a:gd name="connsiteY5" fmla="*/ 5275394 h 6566747"/>
              <a:gd name="connsiteX6" fmla="*/ 2899442 w 5105507"/>
              <a:gd name="connsiteY6" fmla="*/ 4987646 h 6566747"/>
              <a:gd name="connsiteX7" fmla="*/ 3295896 w 5105507"/>
              <a:gd name="connsiteY7" fmla="*/ 5013224 h 6566747"/>
              <a:gd name="connsiteX8" fmla="*/ 3526094 w 5105507"/>
              <a:gd name="connsiteY8" fmla="*/ 5121928 h 6566747"/>
              <a:gd name="connsiteX9" fmla="*/ 3788265 w 5105507"/>
              <a:gd name="connsiteY9" fmla="*/ 4962068 h 6566747"/>
              <a:gd name="connsiteX10" fmla="*/ 4031252 w 5105507"/>
              <a:gd name="connsiteY10" fmla="*/ 4642348 h 6566747"/>
              <a:gd name="connsiteX11" fmla="*/ 3973703 w 5105507"/>
              <a:gd name="connsiteY11" fmla="*/ 4373783 h 6566747"/>
              <a:gd name="connsiteX12" fmla="*/ 3922547 w 5105507"/>
              <a:gd name="connsiteY12" fmla="*/ 4111612 h 6566747"/>
              <a:gd name="connsiteX13" fmla="*/ 3577249 w 5105507"/>
              <a:gd name="connsiteY13" fmla="*/ 3945358 h 6566747"/>
              <a:gd name="connsiteX14" fmla="*/ 3142430 w 5105507"/>
              <a:gd name="connsiteY14" fmla="*/ 3868625 h 6566747"/>
              <a:gd name="connsiteX15" fmla="*/ 2758765 w 5105507"/>
              <a:gd name="connsiteY15" fmla="*/ 3881414 h 6566747"/>
              <a:gd name="connsiteX16" fmla="*/ 2662849 w 5105507"/>
              <a:gd name="connsiteY16" fmla="*/ 4066851 h 6566747"/>
              <a:gd name="connsiteX17" fmla="*/ 2471017 w 5105507"/>
              <a:gd name="connsiteY17" fmla="*/ 4258684 h 6566747"/>
              <a:gd name="connsiteX18" fmla="*/ 2100142 w 5105507"/>
              <a:gd name="connsiteY18" fmla="*/ 4322628 h 6566747"/>
              <a:gd name="connsiteX19" fmla="*/ 1780421 w 5105507"/>
              <a:gd name="connsiteY19" fmla="*/ 4124401 h 6566747"/>
              <a:gd name="connsiteX20" fmla="*/ 1588589 w 5105507"/>
              <a:gd name="connsiteY20" fmla="*/ 3766314 h 6566747"/>
              <a:gd name="connsiteX21" fmla="*/ 1217714 w 5105507"/>
              <a:gd name="connsiteY21" fmla="*/ 3427411 h 6566747"/>
              <a:gd name="connsiteX22" fmla="*/ 942754 w 5105507"/>
              <a:gd name="connsiteY22" fmla="*/ 3158846 h 6566747"/>
              <a:gd name="connsiteX23" fmla="*/ 718950 w 5105507"/>
              <a:gd name="connsiteY23" fmla="*/ 2762393 h 6566747"/>
              <a:gd name="connsiteX24" fmla="*/ 584668 w 5105507"/>
              <a:gd name="connsiteY24" fmla="*/ 2276418 h 6566747"/>
              <a:gd name="connsiteX25" fmla="*/ 226581 w 5105507"/>
              <a:gd name="connsiteY25" fmla="*/ 2161319 h 6566747"/>
              <a:gd name="connsiteX26" fmla="*/ 15565 w 5105507"/>
              <a:gd name="connsiteY26" fmla="*/ 1835204 h 6566747"/>
              <a:gd name="connsiteX27" fmla="*/ 15565 w 5105507"/>
              <a:gd name="connsiteY27" fmla="*/ 1406779 h 6566747"/>
              <a:gd name="connsiteX28" fmla="*/ 309708 w 5105507"/>
              <a:gd name="connsiteY28" fmla="*/ 1138214 h 6566747"/>
              <a:gd name="connsiteX29" fmla="*/ 693372 w 5105507"/>
              <a:gd name="connsiteY29" fmla="*/ 1074270 h 6566747"/>
              <a:gd name="connsiteX30" fmla="*/ 936360 w 5105507"/>
              <a:gd name="connsiteY30" fmla="*/ 1170186 h 6566747"/>
              <a:gd name="connsiteX31" fmla="*/ 1153770 w 5105507"/>
              <a:gd name="connsiteY31" fmla="*/ 920804 h 6566747"/>
              <a:gd name="connsiteX32" fmla="*/ 1467096 w 5105507"/>
              <a:gd name="connsiteY32" fmla="*/ 697000 h 6566747"/>
              <a:gd name="connsiteX33" fmla="*/ 1831577 w 5105507"/>
              <a:gd name="connsiteY33" fmla="*/ 530745 h 6566747"/>
              <a:gd name="connsiteX34" fmla="*/ 2151297 w 5105507"/>
              <a:gd name="connsiteY34" fmla="*/ 415646 h 6566747"/>
              <a:gd name="connsiteX35" fmla="*/ 2432651 w 5105507"/>
              <a:gd name="connsiteY35" fmla="*/ 345307 h 6566747"/>
              <a:gd name="connsiteX36" fmla="*/ 2765160 w 5105507"/>
              <a:gd name="connsiteY36" fmla="*/ 10 h 6566747"/>
              <a:gd name="connsiteX37" fmla="*/ 3238346 w 5105507"/>
              <a:gd name="connsiteY37" fmla="*/ 6404 h 6566747"/>
              <a:gd name="connsiteX38" fmla="*/ 3545277 w 5105507"/>
              <a:gd name="connsiteY38" fmla="*/ 268575 h 6566747"/>
              <a:gd name="connsiteX39" fmla="*/ 3622010 w 5105507"/>
              <a:gd name="connsiteY39" fmla="*/ 601084 h 6566747"/>
              <a:gd name="connsiteX40" fmla="*/ 3487728 w 5105507"/>
              <a:gd name="connsiteY40" fmla="*/ 901621 h 6566747"/>
              <a:gd name="connsiteX41" fmla="*/ 3174402 w 5105507"/>
              <a:gd name="connsiteY41" fmla="*/ 1131819 h 6566747"/>
              <a:gd name="connsiteX42" fmla="*/ 2739582 w 5105507"/>
              <a:gd name="connsiteY42" fmla="*/ 1131819 h 6566747"/>
              <a:gd name="connsiteX43" fmla="*/ 2528567 w 5105507"/>
              <a:gd name="connsiteY43" fmla="*/ 895226 h 6566747"/>
              <a:gd name="connsiteX44" fmla="*/ 2234424 w 5105507"/>
              <a:gd name="connsiteY44" fmla="*/ 786521 h 6566747"/>
              <a:gd name="connsiteX45" fmla="*/ 1882732 w 5105507"/>
              <a:gd name="connsiteY45" fmla="*/ 946382 h 6566747"/>
              <a:gd name="connsiteX46" fmla="*/ 1550223 w 5105507"/>
              <a:gd name="connsiteY46" fmla="*/ 1182975 h 6566747"/>
              <a:gd name="connsiteX47" fmla="*/ 1179347 w 5105507"/>
              <a:gd name="connsiteY47" fmla="*/ 1451540 h 6566747"/>
              <a:gd name="connsiteX48" fmla="*/ 1236897 w 5105507"/>
              <a:gd name="connsiteY48" fmla="*/ 1758471 h 6566747"/>
              <a:gd name="connsiteX49" fmla="*/ 1166559 w 5105507"/>
              <a:gd name="connsiteY49" fmla="*/ 2052614 h 6566747"/>
              <a:gd name="connsiteX50" fmla="*/ 1045065 w 5105507"/>
              <a:gd name="connsiteY50" fmla="*/ 2231657 h 6566747"/>
              <a:gd name="connsiteX51" fmla="*/ 1236897 w 5105507"/>
              <a:gd name="connsiteY51" fmla="*/ 2666477 h 6566747"/>
              <a:gd name="connsiteX52" fmla="*/ 1556617 w 5105507"/>
              <a:gd name="connsiteY52" fmla="*/ 3050141 h 6566747"/>
              <a:gd name="connsiteX53" fmla="*/ 1818788 w 5105507"/>
              <a:gd name="connsiteY53" fmla="*/ 3241973 h 6566747"/>
              <a:gd name="connsiteX54" fmla="*/ 2221635 w 5105507"/>
              <a:gd name="connsiteY54" fmla="*/ 3216396 h 6566747"/>
              <a:gd name="connsiteX55" fmla="*/ 2637272 w 5105507"/>
              <a:gd name="connsiteY55" fmla="*/ 3350678 h 6566747"/>
              <a:gd name="connsiteX56" fmla="*/ 2956992 w 5105507"/>
              <a:gd name="connsiteY56" fmla="*/ 3465777 h 6566747"/>
              <a:gd name="connsiteX57" fmla="*/ 3513305 w 5105507"/>
              <a:gd name="connsiteY57" fmla="*/ 3548905 h 6566747"/>
              <a:gd name="connsiteX58" fmla="*/ 3960914 w 5105507"/>
              <a:gd name="connsiteY58" fmla="*/ 3683187 h 6566747"/>
              <a:gd name="connsiteX59" fmla="*/ 4306212 w 5105507"/>
              <a:gd name="connsiteY59" fmla="*/ 3734342 h 6566747"/>
              <a:gd name="connsiteX60" fmla="*/ 4785792 w 5105507"/>
              <a:gd name="connsiteY60" fmla="*/ 3785498 h 6566747"/>
              <a:gd name="connsiteX61" fmla="*/ 5003202 w 5105507"/>
              <a:gd name="connsiteY61" fmla="*/ 4009302 h 6566747"/>
              <a:gd name="connsiteX62" fmla="*/ 5073540 w 5105507"/>
              <a:gd name="connsiteY62" fmla="*/ 4495277 h 6566747"/>
              <a:gd name="connsiteX63" fmla="*/ 4843342 w 5105507"/>
              <a:gd name="connsiteY63" fmla="*/ 4738264 h 6566747"/>
              <a:gd name="connsiteX64" fmla="*/ 4389339 w 5105507"/>
              <a:gd name="connsiteY64" fmla="*/ 4808603 h 6566747"/>
              <a:gd name="connsiteX65" fmla="*/ 4159140 w 5105507"/>
              <a:gd name="connsiteY65" fmla="*/ 5134717 h 6566747"/>
              <a:gd name="connsiteX66" fmla="*/ 3935336 w 5105507"/>
              <a:gd name="connsiteY66" fmla="*/ 5320155 h 6566747"/>
              <a:gd name="connsiteX67" fmla="*/ 3628405 w 5105507"/>
              <a:gd name="connsiteY67" fmla="*/ 5441649 h 6566747"/>
              <a:gd name="connsiteX68" fmla="*/ 3609221 w 5105507"/>
              <a:gd name="connsiteY68" fmla="*/ 5812524 h 6566747"/>
              <a:gd name="connsiteX69" fmla="*/ 3340656 w 5105507"/>
              <a:gd name="connsiteY69" fmla="*/ 5985173 h 6566747"/>
              <a:gd name="connsiteX70" fmla="*/ 3327868 w 5105507"/>
              <a:gd name="connsiteY70" fmla="*/ 6247344 h 6566747"/>
              <a:gd name="connsiteX71" fmla="*/ 3340656 w 5105507"/>
              <a:gd name="connsiteY71" fmla="*/ 6432782 h 6566747"/>
              <a:gd name="connsiteX72" fmla="*/ 3136035 w 5105507"/>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320155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320155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320155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320155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320155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269000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096351 h 6564150"/>
              <a:gd name="connsiteX66" fmla="*/ 3942108 w 5112279"/>
              <a:gd name="connsiteY66" fmla="*/ 5269000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096351 h 6564150"/>
              <a:gd name="connsiteX66" fmla="*/ 3942108 w 5112279"/>
              <a:gd name="connsiteY66" fmla="*/ 5269000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096351 h 6564150"/>
              <a:gd name="connsiteX66" fmla="*/ 3942108 w 5112279"/>
              <a:gd name="connsiteY66" fmla="*/ 5269000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06791"/>
              <a:gd name="connsiteY0" fmla="*/ 6554275 h 6564150"/>
              <a:gd name="connsiteX1" fmla="*/ 2912609 w 5106791"/>
              <a:gd name="connsiteY1" fmla="*/ 6522303 h 6564150"/>
              <a:gd name="connsiteX2" fmla="*/ 2874242 w 5106791"/>
              <a:gd name="connsiteY2" fmla="*/ 6196189 h 6564150"/>
              <a:gd name="connsiteX3" fmla="*/ 2880637 w 5106791"/>
              <a:gd name="connsiteY3" fmla="*/ 5946807 h 6564150"/>
              <a:gd name="connsiteX4" fmla="*/ 2618466 w 5106791"/>
              <a:gd name="connsiteY4" fmla="*/ 5659058 h 6564150"/>
              <a:gd name="connsiteX5" fmla="*/ 2618466 w 5106791"/>
              <a:gd name="connsiteY5" fmla="*/ 5275394 h 6564150"/>
              <a:gd name="connsiteX6" fmla="*/ 2906214 w 5106791"/>
              <a:gd name="connsiteY6" fmla="*/ 4987646 h 6564150"/>
              <a:gd name="connsiteX7" fmla="*/ 3302668 w 5106791"/>
              <a:gd name="connsiteY7" fmla="*/ 5013224 h 6564150"/>
              <a:gd name="connsiteX8" fmla="*/ 3532866 w 5106791"/>
              <a:gd name="connsiteY8" fmla="*/ 5121928 h 6564150"/>
              <a:gd name="connsiteX9" fmla="*/ 3795037 w 5106791"/>
              <a:gd name="connsiteY9" fmla="*/ 4962068 h 6564150"/>
              <a:gd name="connsiteX10" fmla="*/ 4038024 w 5106791"/>
              <a:gd name="connsiteY10" fmla="*/ 4642348 h 6564150"/>
              <a:gd name="connsiteX11" fmla="*/ 3980475 w 5106791"/>
              <a:gd name="connsiteY11" fmla="*/ 4373783 h 6564150"/>
              <a:gd name="connsiteX12" fmla="*/ 3929319 w 5106791"/>
              <a:gd name="connsiteY12" fmla="*/ 4111612 h 6564150"/>
              <a:gd name="connsiteX13" fmla="*/ 3584021 w 5106791"/>
              <a:gd name="connsiteY13" fmla="*/ 3945358 h 6564150"/>
              <a:gd name="connsiteX14" fmla="*/ 3168385 w 5106791"/>
              <a:gd name="connsiteY14" fmla="*/ 3868625 h 6564150"/>
              <a:gd name="connsiteX15" fmla="*/ 2842270 w 5106791"/>
              <a:gd name="connsiteY15" fmla="*/ 3881414 h 6564150"/>
              <a:gd name="connsiteX16" fmla="*/ 2669621 w 5106791"/>
              <a:gd name="connsiteY16" fmla="*/ 4066851 h 6564150"/>
              <a:gd name="connsiteX17" fmla="*/ 2477789 w 5106791"/>
              <a:gd name="connsiteY17" fmla="*/ 4258684 h 6564150"/>
              <a:gd name="connsiteX18" fmla="*/ 2106914 w 5106791"/>
              <a:gd name="connsiteY18" fmla="*/ 4322628 h 6564150"/>
              <a:gd name="connsiteX19" fmla="*/ 1787193 w 5106791"/>
              <a:gd name="connsiteY19" fmla="*/ 4124401 h 6564150"/>
              <a:gd name="connsiteX20" fmla="*/ 1595361 w 5106791"/>
              <a:gd name="connsiteY20" fmla="*/ 3766314 h 6564150"/>
              <a:gd name="connsiteX21" fmla="*/ 1224486 w 5106791"/>
              <a:gd name="connsiteY21" fmla="*/ 3427411 h 6564150"/>
              <a:gd name="connsiteX22" fmla="*/ 949526 w 5106791"/>
              <a:gd name="connsiteY22" fmla="*/ 3158846 h 6564150"/>
              <a:gd name="connsiteX23" fmla="*/ 725722 w 5106791"/>
              <a:gd name="connsiteY23" fmla="*/ 2762393 h 6564150"/>
              <a:gd name="connsiteX24" fmla="*/ 591440 w 5106791"/>
              <a:gd name="connsiteY24" fmla="*/ 2276418 h 6564150"/>
              <a:gd name="connsiteX25" fmla="*/ 233353 w 5106791"/>
              <a:gd name="connsiteY25" fmla="*/ 2161319 h 6564150"/>
              <a:gd name="connsiteX26" fmla="*/ 22337 w 5106791"/>
              <a:gd name="connsiteY26" fmla="*/ 1835204 h 6564150"/>
              <a:gd name="connsiteX27" fmla="*/ 22337 w 5106791"/>
              <a:gd name="connsiteY27" fmla="*/ 1406779 h 6564150"/>
              <a:gd name="connsiteX28" fmla="*/ 316480 w 5106791"/>
              <a:gd name="connsiteY28" fmla="*/ 1138214 h 6564150"/>
              <a:gd name="connsiteX29" fmla="*/ 700144 w 5106791"/>
              <a:gd name="connsiteY29" fmla="*/ 1074270 h 6564150"/>
              <a:gd name="connsiteX30" fmla="*/ 943132 w 5106791"/>
              <a:gd name="connsiteY30" fmla="*/ 1170186 h 6564150"/>
              <a:gd name="connsiteX31" fmla="*/ 1160542 w 5106791"/>
              <a:gd name="connsiteY31" fmla="*/ 920804 h 6564150"/>
              <a:gd name="connsiteX32" fmla="*/ 1473868 w 5106791"/>
              <a:gd name="connsiteY32" fmla="*/ 697000 h 6564150"/>
              <a:gd name="connsiteX33" fmla="*/ 1838349 w 5106791"/>
              <a:gd name="connsiteY33" fmla="*/ 530745 h 6564150"/>
              <a:gd name="connsiteX34" fmla="*/ 2158069 w 5106791"/>
              <a:gd name="connsiteY34" fmla="*/ 415646 h 6564150"/>
              <a:gd name="connsiteX35" fmla="*/ 2439423 w 5106791"/>
              <a:gd name="connsiteY35" fmla="*/ 345307 h 6564150"/>
              <a:gd name="connsiteX36" fmla="*/ 2771932 w 5106791"/>
              <a:gd name="connsiteY36" fmla="*/ 10 h 6564150"/>
              <a:gd name="connsiteX37" fmla="*/ 3245118 w 5106791"/>
              <a:gd name="connsiteY37" fmla="*/ 6404 h 6564150"/>
              <a:gd name="connsiteX38" fmla="*/ 3552049 w 5106791"/>
              <a:gd name="connsiteY38" fmla="*/ 268575 h 6564150"/>
              <a:gd name="connsiteX39" fmla="*/ 3628782 w 5106791"/>
              <a:gd name="connsiteY39" fmla="*/ 601084 h 6564150"/>
              <a:gd name="connsiteX40" fmla="*/ 3494500 w 5106791"/>
              <a:gd name="connsiteY40" fmla="*/ 901621 h 6564150"/>
              <a:gd name="connsiteX41" fmla="*/ 3181174 w 5106791"/>
              <a:gd name="connsiteY41" fmla="*/ 1131819 h 6564150"/>
              <a:gd name="connsiteX42" fmla="*/ 2746354 w 5106791"/>
              <a:gd name="connsiteY42" fmla="*/ 1131819 h 6564150"/>
              <a:gd name="connsiteX43" fmla="*/ 2535339 w 5106791"/>
              <a:gd name="connsiteY43" fmla="*/ 895226 h 6564150"/>
              <a:gd name="connsiteX44" fmla="*/ 2241196 w 5106791"/>
              <a:gd name="connsiteY44" fmla="*/ 786521 h 6564150"/>
              <a:gd name="connsiteX45" fmla="*/ 1889504 w 5106791"/>
              <a:gd name="connsiteY45" fmla="*/ 946382 h 6564150"/>
              <a:gd name="connsiteX46" fmla="*/ 1556995 w 5106791"/>
              <a:gd name="connsiteY46" fmla="*/ 1182975 h 6564150"/>
              <a:gd name="connsiteX47" fmla="*/ 1186119 w 5106791"/>
              <a:gd name="connsiteY47" fmla="*/ 1451540 h 6564150"/>
              <a:gd name="connsiteX48" fmla="*/ 1243669 w 5106791"/>
              <a:gd name="connsiteY48" fmla="*/ 1758471 h 6564150"/>
              <a:gd name="connsiteX49" fmla="*/ 1173331 w 5106791"/>
              <a:gd name="connsiteY49" fmla="*/ 2052614 h 6564150"/>
              <a:gd name="connsiteX50" fmla="*/ 1051837 w 5106791"/>
              <a:gd name="connsiteY50" fmla="*/ 2231657 h 6564150"/>
              <a:gd name="connsiteX51" fmla="*/ 1243669 w 5106791"/>
              <a:gd name="connsiteY51" fmla="*/ 2666477 h 6564150"/>
              <a:gd name="connsiteX52" fmla="*/ 1563389 w 5106791"/>
              <a:gd name="connsiteY52" fmla="*/ 3050141 h 6564150"/>
              <a:gd name="connsiteX53" fmla="*/ 1825560 w 5106791"/>
              <a:gd name="connsiteY53" fmla="*/ 3241973 h 6564150"/>
              <a:gd name="connsiteX54" fmla="*/ 2228407 w 5106791"/>
              <a:gd name="connsiteY54" fmla="*/ 3216396 h 6564150"/>
              <a:gd name="connsiteX55" fmla="*/ 2644044 w 5106791"/>
              <a:gd name="connsiteY55" fmla="*/ 3350678 h 6564150"/>
              <a:gd name="connsiteX56" fmla="*/ 2963764 w 5106791"/>
              <a:gd name="connsiteY56" fmla="*/ 3465777 h 6564150"/>
              <a:gd name="connsiteX57" fmla="*/ 3520077 w 5106791"/>
              <a:gd name="connsiteY57" fmla="*/ 3548905 h 6564150"/>
              <a:gd name="connsiteX58" fmla="*/ 3967686 w 5106791"/>
              <a:gd name="connsiteY58" fmla="*/ 3683187 h 6564150"/>
              <a:gd name="connsiteX59" fmla="*/ 4312984 w 5106791"/>
              <a:gd name="connsiteY59" fmla="*/ 3734342 h 6564150"/>
              <a:gd name="connsiteX60" fmla="*/ 4792564 w 5106791"/>
              <a:gd name="connsiteY60" fmla="*/ 3785498 h 6564150"/>
              <a:gd name="connsiteX61" fmla="*/ 5009974 w 5106791"/>
              <a:gd name="connsiteY61" fmla="*/ 4009302 h 6564150"/>
              <a:gd name="connsiteX62" fmla="*/ 5080312 w 5106791"/>
              <a:gd name="connsiteY62" fmla="*/ 4495277 h 6564150"/>
              <a:gd name="connsiteX63" fmla="*/ 4850114 w 5106791"/>
              <a:gd name="connsiteY63" fmla="*/ 4738264 h 6564150"/>
              <a:gd name="connsiteX64" fmla="*/ 4396111 w 5106791"/>
              <a:gd name="connsiteY64" fmla="*/ 4808603 h 6564150"/>
              <a:gd name="connsiteX65" fmla="*/ 4165912 w 5106791"/>
              <a:gd name="connsiteY65" fmla="*/ 5096351 h 6564150"/>
              <a:gd name="connsiteX66" fmla="*/ 3942108 w 5106791"/>
              <a:gd name="connsiteY66" fmla="*/ 5269000 h 6564150"/>
              <a:gd name="connsiteX67" fmla="*/ 3635177 w 5106791"/>
              <a:gd name="connsiteY67" fmla="*/ 5441649 h 6564150"/>
              <a:gd name="connsiteX68" fmla="*/ 3615993 w 5106791"/>
              <a:gd name="connsiteY68" fmla="*/ 5812524 h 6564150"/>
              <a:gd name="connsiteX69" fmla="*/ 3347428 w 5106791"/>
              <a:gd name="connsiteY69" fmla="*/ 5985173 h 6564150"/>
              <a:gd name="connsiteX70" fmla="*/ 3334640 w 5106791"/>
              <a:gd name="connsiteY70" fmla="*/ 6247344 h 6564150"/>
              <a:gd name="connsiteX71" fmla="*/ 3347428 w 5106791"/>
              <a:gd name="connsiteY71" fmla="*/ 6432782 h 6564150"/>
              <a:gd name="connsiteX72" fmla="*/ 3142807 w 5106791"/>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486656 w 5112337"/>
              <a:gd name="connsiteY52" fmla="*/ 2986197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486656 w 5112337"/>
              <a:gd name="connsiteY52" fmla="*/ 2986197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205303 w 5112337"/>
              <a:gd name="connsiteY49" fmla="*/ 1931120 h 6564150"/>
              <a:gd name="connsiteX50" fmla="*/ 1051837 w 5112337"/>
              <a:gd name="connsiteY50" fmla="*/ 2231657 h 6564150"/>
              <a:gd name="connsiteX51" fmla="*/ 1243669 w 5112337"/>
              <a:gd name="connsiteY51" fmla="*/ 2666477 h 6564150"/>
              <a:gd name="connsiteX52" fmla="*/ 1486656 w 5112337"/>
              <a:gd name="connsiteY52" fmla="*/ 2986197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24486 w 5112337"/>
              <a:gd name="connsiteY48" fmla="*/ 1668949 h 6564150"/>
              <a:gd name="connsiteX49" fmla="*/ 1205303 w 5112337"/>
              <a:gd name="connsiteY49" fmla="*/ 1931120 h 6564150"/>
              <a:gd name="connsiteX50" fmla="*/ 1051837 w 5112337"/>
              <a:gd name="connsiteY50" fmla="*/ 2231657 h 6564150"/>
              <a:gd name="connsiteX51" fmla="*/ 1243669 w 5112337"/>
              <a:gd name="connsiteY51" fmla="*/ 2666477 h 6564150"/>
              <a:gd name="connsiteX52" fmla="*/ 1486656 w 5112337"/>
              <a:gd name="connsiteY52" fmla="*/ 2986197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78131 h 6588006"/>
              <a:gd name="connsiteX1" fmla="*/ 2912609 w 5112337"/>
              <a:gd name="connsiteY1" fmla="*/ 6546159 h 6588006"/>
              <a:gd name="connsiteX2" fmla="*/ 2874242 w 5112337"/>
              <a:gd name="connsiteY2" fmla="*/ 6220045 h 6588006"/>
              <a:gd name="connsiteX3" fmla="*/ 2880637 w 5112337"/>
              <a:gd name="connsiteY3" fmla="*/ 5970663 h 6588006"/>
              <a:gd name="connsiteX4" fmla="*/ 2618466 w 5112337"/>
              <a:gd name="connsiteY4" fmla="*/ 5682914 h 6588006"/>
              <a:gd name="connsiteX5" fmla="*/ 2618466 w 5112337"/>
              <a:gd name="connsiteY5" fmla="*/ 5299250 h 6588006"/>
              <a:gd name="connsiteX6" fmla="*/ 2906214 w 5112337"/>
              <a:gd name="connsiteY6" fmla="*/ 5011502 h 6588006"/>
              <a:gd name="connsiteX7" fmla="*/ 3302668 w 5112337"/>
              <a:gd name="connsiteY7" fmla="*/ 5037080 h 6588006"/>
              <a:gd name="connsiteX8" fmla="*/ 3532866 w 5112337"/>
              <a:gd name="connsiteY8" fmla="*/ 5145784 h 6588006"/>
              <a:gd name="connsiteX9" fmla="*/ 3795037 w 5112337"/>
              <a:gd name="connsiteY9" fmla="*/ 4985924 h 6588006"/>
              <a:gd name="connsiteX10" fmla="*/ 4038024 w 5112337"/>
              <a:gd name="connsiteY10" fmla="*/ 4666204 h 6588006"/>
              <a:gd name="connsiteX11" fmla="*/ 3980475 w 5112337"/>
              <a:gd name="connsiteY11" fmla="*/ 4397639 h 6588006"/>
              <a:gd name="connsiteX12" fmla="*/ 3929319 w 5112337"/>
              <a:gd name="connsiteY12" fmla="*/ 4135468 h 6588006"/>
              <a:gd name="connsiteX13" fmla="*/ 3584021 w 5112337"/>
              <a:gd name="connsiteY13" fmla="*/ 3969214 h 6588006"/>
              <a:gd name="connsiteX14" fmla="*/ 3168385 w 5112337"/>
              <a:gd name="connsiteY14" fmla="*/ 3892481 h 6588006"/>
              <a:gd name="connsiteX15" fmla="*/ 2842270 w 5112337"/>
              <a:gd name="connsiteY15" fmla="*/ 3905270 h 6588006"/>
              <a:gd name="connsiteX16" fmla="*/ 2669621 w 5112337"/>
              <a:gd name="connsiteY16" fmla="*/ 4090707 h 6588006"/>
              <a:gd name="connsiteX17" fmla="*/ 2477789 w 5112337"/>
              <a:gd name="connsiteY17" fmla="*/ 4282540 h 6588006"/>
              <a:gd name="connsiteX18" fmla="*/ 2106914 w 5112337"/>
              <a:gd name="connsiteY18" fmla="*/ 4346484 h 6588006"/>
              <a:gd name="connsiteX19" fmla="*/ 1787193 w 5112337"/>
              <a:gd name="connsiteY19" fmla="*/ 4148257 h 6588006"/>
              <a:gd name="connsiteX20" fmla="*/ 1595361 w 5112337"/>
              <a:gd name="connsiteY20" fmla="*/ 3790170 h 6588006"/>
              <a:gd name="connsiteX21" fmla="*/ 1224486 w 5112337"/>
              <a:gd name="connsiteY21" fmla="*/ 3451267 h 6588006"/>
              <a:gd name="connsiteX22" fmla="*/ 949526 w 5112337"/>
              <a:gd name="connsiteY22" fmla="*/ 3182702 h 6588006"/>
              <a:gd name="connsiteX23" fmla="*/ 725722 w 5112337"/>
              <a:gd name="connsiteY23" fmla="*/ 2786249 h 6588006"/>
              <a:gd name="connsiteX24" fmla="*/ 591440 w 5112337"/>
              <a:gd name="connsiteY24" fmla="*/ 2300274 h 6588006"/>
              <a:gd name="connsiteX25" fmla="*/ 233353 w 5112337"/>
              <a:gd name="connsiteY25" fmla="*/ 2185175 h 6588006"/>
              <a:gd name="connsiteX26" fmla="*/ 22337 w 5112337"/>
              <a:gd name="connsiteY26" fmla="*/ 1859060 h 6588006"/>
              <a:gd name="connsiteX27" fmla="*/ 22337 w 5112337"/>
              <a:gd name="connsiteY27" fmla="*/ 1430635 h 6588006"/>
              <a:gd name="connsiteX28" fmla="*/ 316480 w 5112337"/>
              <a:gd name="connsiteY28" fmla="*/ 1162070 h 6588006"/>
              <a:gd name="connsiteX29" fmla="*/ 700144 w 5112337"/>
              <a:gd name="connsiteY29" fmla="*/ 1098126 h 6588006"/>
              <a:gd name="connsiteX30" fmla="*/ 943132 w 5112337"/>
              <a:gd name="connsiteY30" fmla="*/ 1194042 h 6588006"/>
              <a:gd name="connsiteX31" fmla="*/ 1160542 w 5112337"/>
              <a:gd name="connsiteY31" fmla="*/ 944660 h 6588006"/>
              <a:gd name="connsiteX32" fmla="*/ 1473868 w 5112337"/>
              <a:gd name="connsiteY32" fmla="*/ 720856 h 6588006"/>
              <a:gd name="connsiteX33" fmla="*/ 1838349 w 5112337"/>
              <a:gd name="connsiteY33" fmla="*/ 554601 h 6588006"/>
              <a:gd name="connsiteX34" fmla="*/ 2158069 w 5112337"/>
              <a:gd name="connsiteY34" fmla="*/ 439502 h 6588006"/>
              <a:gd name="connsiteX35" fmla="*/ 2439423 w 5112337"/>
              <a:gd name="connsiteY35" fmla="*/ 369163 h 6588006"/>
              <a:gd name="connsiteX36" fmla="*/ 2771932 w 5112337"/>
              <a:gd name="connsiteY36" fmla="*/ 23866 h 6588006"/>
              <a:gd name="connsiteX37" fmla="*/ 3245118 w 5112337"/>
              <a:gd name="connsiteY37" fmla="*/ 30260 h 6588006"/>
              <a:gd name="connsiteX38" fmla="*/ 3552049 w 5112337"/>
              <a:gd name="connsiteY38" fmla="*/ 292431 h 6588006"/>
              <a:gd name="connsiteX39" fmla="*/ 3628782 w 5112337"/>
              <a:gd name="connsiteY39" fmla="*/ 624940 h 6588006"/>
              <a:gd name="connsiteX40" fmla="*/ 3494500 w 5112337"/>
              <a:gd name="connsiteY40" fmla="*/ 925477 h 6588006"/>
              <a:gd name="connsiteX41" fmla="*/ 3181174 w 5112337"/>
              <a:gd name="connsiteY41" fmla="*/ 1155675 h 6588006"/>
              <a:gd name="connsiteX42" fmla="*/ 2746354 w 5112337"/>
              <a:gd name="connsiteY42" fmla="*/ 1155675 h 6588006"/>
              <a:gd name="connsiteX43" fmla="*/ 2535339 w 5112337"/>
              <a:gd name="connsiteY43" fmla="*/ 919082 h 6588006"/>
              <a:gd name="connsiteX44" fmla="*/ 2241196 w 5112337"/>
              <a:gd name="connsiteY44" fmla="*/ 810377 h 6588006"/>
              <a:gd name="connsiteX45" fmla="*/ 1889504 w 5112337"/>
              <a:gd name="connsiteY45" fmla="*/ 970238 h 6588006"/>
              <a:gd name="connsiteX46" fmla="*/ 1556995 w 5112337"/>
              <a:gd name="connsiteY46" fmla="*/ 1206831 h 6588006"/>
              <a:gd name="connsiteX47" fmla="*/ 1186119 w 5112337"/>
              <a:gd name="connsiteY47" fmla="*/ 1475396 h 6588006"/>
              <a:gd name="connsiteX48" fmla="*/ 1224486 w 5112337"/>
              <a:gd name="connsiteY48" fmla="*/ 1692805 h 6588006"/>
              <a:gd name="connsiteX49" fmla="*/ 1205303 w 5112337"/>
              <a:gd name="connsiteY49" fmla="*/ 1954976 h 6588006"/>
              <a:gd name="connsiteX50" fmla="*/ 1051837 w 5112337"/>
              <a:gd name="connsiteY50" fmla="*/ 2255513 h 6588006"/>
              <a:gd name="connsiteX51" fmla="*/ 1243669 w 5112337"/>
              <a:gd name="connsiteY51" fmla="*/ 2690333 h 6588006"/>
              <a:gd name="connsiteX52" fmla="*/ 1486656 w 5112337"/>
              <a:gd name="connsiteY52" fmla="*/ 3010053 h 6588006"/>
              <a:gd name="connsiteX53" fmla="*/ 1825560 w 5112337"/>
              <a:gd name="connsiteY53" fmla="*/ 3265829 h 6588006"/>
              <a:gd name="connsiteX54" fmla="*/ 2228407 w 5112337"/>
              <a:gd name="connsiteY54" fmla="*/ 3240252 h 6588006"/>
              <a:gd name="connsiteX55" fmla="*/ 2644044 w 5112337"/>
              <a:gd name="connsiteY55" fmla="*/ 3374534 h 6588006"/>
              <a:gd name="connsiteX56" fmla="*/ 2963764 w 5112337"/>
              <a:gd name="connsiteY56" fmla="*/ 3489633 h 6588006"/>
              <a:gd name="connsiteX57" fmla="*/ 3520077 w 5112337"/>
              <a:gd name="connsiteY57" fmla="*/ 3572761 h 6588006"/>
              <a:gd name="connsiteX58" fmla="*/ 3967686 w 5112337"/>
              <a:gd name="connsiteY58" fmla="*/ 3707043 h 6588006"/>
              <a:gd name="connsiteX59" fmla="*/ 4312984 w 5112337"/>
              <a:gd name="connsiteY59" fmla="*/ 3758198 h 6588006"/>
              <a:gd name="connsiteX60" fmla="*/ 4792564 w 5112337"/>
              <a:gd name="connsiteY60" fmla="*/ 3809354 h 6588006"/>
              <a:gd name="connsiteX61" fmla="*/ 5009974 w 5112337"/>
              <a:gd name="connsiteY61" fmla="*/ 4033158 h 6588006"/>
              <a:gd name="connsiteX62" fmla="*/ 5080312 w 5112337"/>
              <a:gd name="connsiteY62" fmla="*/ 4519133 h 6588006"/>
              <a:gd name="connsiteX63" fmla="*/ 4850114 w 5112337"/>
              <a:gd name="connsiteY63" fmla="*/ 4762120 h 6588006"/>
              <a:gd name="connsiteX64" fmla="*/ 4396111 w 5112337"/>
              <a:gd name="connsiteY64" fmla="*/ 4832459 h 6588006"/>
              <a:gd name="connsiteX65" fmla="*/ 4165912 w 5112337"/>
              <a:gd name="connsiteY65" fmla="*/ 5120207 h 6588006"/>
              <a:gd name="connsiteX66" fmla="*/ 3942108 w 5112337"/>
              <a:gd name="connsiteY66" fmla="*/ 5292856 h 6588006"/>
              <a:gd name="connsiteX67" fmla="*/ 3635177 w 5112337"/>
              <a:gd name="connsiteY67" fmla="*/ 5465505 h 6588006"/>
              <a:gd name="connsiteX68" fmla="*/ 3615993 w 5112337"/>
              <a:gd name="connsiteY68" fmla="*/ 5836380 h 6588006"/>
              <a:gd name="connsiteX69" fmla="*/ 3347428 w 5112337"/>
              <a:gd name="connsiteY69" fmla="*/ 6009029 h 6588006"/>
              <a:gd name="connsiteX70" fmla="*/ 3334640 w 5112337"/>
              <a:gd name="connsiteY70" fmla="*/ 6271200 h 6588006"/>
              <a:gd name="connsiteX71" fmla="*/ 3347428 w 5112337"/>
              <a:gd name="connsiteY71" fmla="*/ 6456638 h 6588006"/>
              <a:gd name="connsiteX72" fmla="*/ 3142807 w 5112337"/>
              <a:gd name="connsiteY72" fmla="*/ 6578131 h 6588006"/>
              <a:gd name="connsiteX0" fmla="*/ 3142807 w 5112337"/>
              <a:gd name="connsiteY0" fmla="*/ 6559727 h 6569602"/>
              <a:gd name="connsiteX1" fmla="*/ 2912609 w 5112337"/>
              <a:gd name="connsiteY1" fmla="*/ 6527755 h 6569602"/>
              <a:gd name="connsiteX2" fmla="*/ 2874242 w 5112337"/>
              <a:gd name="connsiteY2" fmla="*/ 6201641 h 6569602"/>
              <a:gd name="connsiteX3" fmla="*/ 2880637 w 5112337"/>
              <a:gd name="connsiteY3" fmla="*/ 5952259 h 6569602"/>
              <a:gd name="connsiteX4" fmla="*/ 2618466 w 5112337"/>
              <a:gd name="connsiteY4" fmla="*/ 5664510 h 6569602"/>
              <a:gd name="connsiteX5" fmla="*/ 2618466 w 5112337"/>
              <a:gd name="connsiteY5" fmla="*/ 5280846 h 6569602"/>
              <a:gd name="connsiteX6" fmla="*/ 2906214 w 5112337"/>
              <a:gd name="connsiteY6" fmla="*/ 4993098 h 6569602"/>
              <a:gd name="connsiteX7" fmla="*/ 3302668 w 5112337"/>
              <a:gd name="connsiteY7" fmla="*/ 5018676 h 6569602"/>
              <a:gd name="connsiteX8" fmla="*/ 3532866 w 5112337"/>
              <a:gd name="connsiteY8" fmla="*/ 5127380 h 6569602"/>
              <a:gd name="connsiteX9" fmla="*/ 3795037 w 5112337"/>
              <a:gd name="connsiteY9" fmla="*/ 4967520 h 6569602"/>
              <a:gd name="connsiteX10" fmla="*/ 4038024 w 5112337"/>
              <a:gd name="connsiteY10" fmla="*/ 4647800 h 6569602"/>
              <a:gd name="connsiteX11" fmla="*/ 3980475 w 5112337"/>
              <a:gd name="connsiteY11" fmla="*/ 4379235 h 6569602"/>
              <a:gd name="connsiteX12" fmla="*/ 3929319 w 5112337"/>
              <a:gd name="connsiteY12" fmla="*/ 4117064 h 6569602"/>
              <a:gd name="connsiteX13" fmla="*/ 3584021 w 5112337"/>
              <a:gd name="connsiteY13" fmla="*/ 3950810 h 6569602"/>
              <a:gd name="connsiteX14" fmla="*/ 3168385 w 5112337"/>
              <a:gd name="connsiteY14" fmla="*/ 3874077 h 6569602"/>
              <a:gd name="connsiteX15" fmla="*/ 2842270 w 5112337"/>
              <a:gd name="connsiteY15" fmla="*/ 3886866 h 6569602"/>
              <a:gd name="connsiteX16" fmla="*/ 2669621 w 5112337"/>
              <a:gd name="connsiteY16" fmla="*/ 4072303 h 6569602"/>
              <a:gd name="connsiteX17" fmla="*/ 2477789 w 5112337"/>
              <a:gd name="connsiteY17" fmla="*/ 4264136 h 6569602"/>
              <a:gd name="connsiteX18" fmla="*/ 2106914 w 5112337"/>
              <a:gd name="connsiteY18" fmla="*/ 4328080 h 6569602"/>
              <a:gd name="connsiteX19" fmla="*/ 1787193 w 5112337"/>
              <a:gd name="connsiteY19" fmla="*/ 4129853 h 6569602"/>
              <a:gd name="connsiteX20" fmla="*/ 1595361 w 5112337"/>
              <a:gd name="connsiteY20" fmla="*/ 3771766 h 6569602"/>
              <a:gd name="connsiteX21" fmla="*/ 1224486 w 5112337"/>
              <a:gd name="connsiteY21" fmla="*/ 3432863 h 6569602"/>
              <a:gd name="connsiteX22" fmla="*/ 949526 w 5112337"/>
              <a:gd name="connsiteY22" fmla="*/ 3164298 h 6569602"/>
              <a:gd name="connsiteX23" fmla="*/ 725722 w 5112337"/>
              <a:gd name="connsiteY23" fmla="*/ 2767845 h 6569602"/>
              <a:gd name="connsiteX24" fmla="*/ 591440 w 5112337"/>
              <a:gd name="connsiteY24" fmla="*/ 2281870 h 6569602"/>
              <a:gd name="connsiteX25" fmla="*/ 233353 w 5112337"/>
              <a:gd name="connsiteY25" fmla="*/ 2166771 h 6569602"/>
              <a:gd name="connsiteX26" fmla="*/ 22337 w 5112337"/>
              <a:gd name="connsiteY26" fmla="*/ 1840656 h 6569602"/>
              <a:gd name="connsiteX27" fmla="*/ 22337 w 5112337"/>
              <a:gd name="connsiteY27" fmla="*/ 1412231 h 6569602"/>
              <a:gd name="connsiteX28" fmla="*/ 316480 w 5112337"/>
              <a:gd name="connsiteY28" fmla="*/ 1143666 h 6569602"/>
              <a:gd name="connsiteX29" fmla="*/ 700144 w 5112337"/>
              <a:gd name="connsiteY29" fmla="*/ 1079722 h 6569602"/>
              <a:gd name="connsiteX30" fmla="*/ 943132 w 5112337"/>
              <a:gd name="connsiteY30" fmla="*/ 1175638 h 6569602"/>
              <a:gd name="connsiteX31" fmla="*/ 1160542 w 5112337"/>
              <a:gd name="connsiteY31" fmla="*/ 926256 h 6569602"/>
              <a:gd name="connsiteX32" fmla="*/ 1473868 w 5112337"/>
              <a:gd name="connsiteY32" fmla="*/ 702452 h 6569602"/>
              <a:gd name="connsiteX33" fmla="*/ 1838349 w 5112337"/>
              <a:gd name="connsiteY33" fmla="*/ 536197 h 6569602"/>
              <a:gd name="connsiteX34" fmla="*/ 2158069 w 5112337"/>
              <a:gd name="connsiteY34" fmla="*/ 421098 h 6569602"/>
              <a:gd name="connsiteX35" fmla="*/ 2439423 w 5112337"/>
              <a:gd name="connsiteY35" fmla="*/ 350759 h 6569602"/>
              <a:gd name="connsiteX36" fmla="*/ 2727171 w 5112337"/>
              <a:gd name="connsiteY36" fmla="*/ 75801 h 6569602"/>
              <a:gd name="connsiteX37" fmla="*/ 3245118 w 5112337"/>
              <a:gd name="connsiteY37" fmla="*/ 11856 h 6569602"/>
              <a:gd name="connsiteX38" fmla="*/ 3552049 w 5112337"/>
              <a:gd name="connsiteY38" fmla="*/ 274027 h 6569602"/>
              <a:gd name="connsiteX39" fmla="*/ 3628782 w 5112337"/>
              <a:gd name="connsiteY39" fmla="*/ 606536 h 6569602"/>
              <a:gd name="connsiteX40" fmla="*/ 3494500 w 5112337"/>
              <a:gd name="connsiteY40" fmla="*/ 907073 h 6569602"/>
              <a:gd name="connsiteX41" fmla="*/ 3181174 w 5112337"/>
              <a:gd name="connsiteY41" fmla="*/ 1137271 h 6569602"/>
              <a:gd name="connsiteX42" fmla="*/ 2746354 w 5112337"/>
              <a:gd name="connsiteY42" fmla="*/ 1137271 h 6569602"/>
              <a:gd name="connsiteX43" fmla="*/ 2535339 w 5112337"/>
              <a:gd name="connsiteY43" fmla="*/ 900678 h 6569602"/>
              <a:gd name="connsiteX44" fmla="*/ 2241196 w 5112337"/>
              <a:gd name="connsiteY44" fmla="*/ 791973 h 6569602"/>
              <a:gd name="connsiteX45" fmla="*/ 1889504 w 5112337"/>
              <a:gd name="connsiteY45" fmla="*/ 951834 h 6569602"/>
              <a:gd name="connsiteX46" fmla="*/ 1556995 w 5112337"/>
              <a:gd name="connsiteY46" fmla="*/ 1188427 h 6569602"/>
              <a:gd name="connsiteX47" fmla="*/ 1186119 w 5112337"/>
              <a:gd name="connsiteY47" fmla="*/ 1456992 h 6569602"/>
              <a:gd name="connsiteX48" fmla="*/ 1224486 w 5112337"/>
              <a:gd name="connsiteY48" fmla="*/ 1674401 h 6569602"/>
              <a:gd name="connsiteX49" fmla="*/ 1205303 w 5112337"/>
              <a:gd name="connsiteY49" fmla="*/ 1936572 h 6569602"/>
              <a:gd name="connsiteX50" fmla="*/ 1051837 w 5112337"/>
              <a:gd name="connsiteY50" fmla="*/ 2237109 h 6569602"/>
              <a:gd name="connsiteX51" fmla="*/ 1243669 w 5112337"/>
              <a:gd name="connsiteY51" fmla="*/ 2671929 h 6569602"/>
              <a:gd name="connsiteX52" fmla="*/ 1486656 w 5112337"/>
              <a:gd name="connsiteY52" fmla="*/ 2991649 h 6569602"/>
              <a:gd name="connsiteX53" fmla="*/ 1825560 w 5112337"/>
              <a:gd name="connsiteY53" fmla="*/ 3247425 h 6569602"/>
              <a:gd name="connsiteX54" fmla="*/ 2228407 w 5112337"/>
              <a:gd name="connsiteY54" fmla="*/ 3221848 h 6569602"/>
              <a:gd name="connsiteX55" fmla="*/ 2644044 w 5112337"/>
              <a:gd name="connsiteY55" fmla="*/ 3356130 h 6569602"/>
              <a:gd name="connsiteX56" fmla="*/ 2963764 w 5112337"/>
              <a:gd name="connsiteY56" fmla="*/ 3471229 h 6569602"/>
              <a:gd name="connsiteX57" fmla="*/ 3520077 w 5112337"/>
              <a:gd name="connsiteY57" fmla="*/ 3554357 h 6569602"/>
              <a:gd name="connsiteX58" fmla="*/ 3967686 w 5112337"/>
              <a:gd name="connsiteY58" fmla="*/ 3688639 h 6569602"/>
              <a:gd name="connsiteX59" fmla="*/ 4312984 w 5112337"/>
              <a:gd name="connsiteY59" fmla="*/ 3739794 h 6569602"/>
              <a:gd name="connsiteX60" fmla="*/ 4792564 w 5112337"/>
              <a:gd name="connsiteY60" fmla="*/ 3790950 h 6569602"/>
              <a:gd name="connsiteX61" fmla="*/ 5009974 w 5112337"/>
              <a:gd name="connsiteY61" fmla="*/ 4014754 h 6569602"/>
              <a:gd name="connsiteX62" fmla="*/ 5080312 w 5112337"/>
              <a:gd name="connsiteY62" fmla="*/ 4500729 h 6569602"/>
              <a:gd name="connsiteX63" fmla="*/ 4850114 w 5112337"/>
              <a:gd name="connsiteY63" fmla="*/ 4743716 h 6569602"/>
              <a:gd name="connsiteX64" fmla="*/ 4396111 w 5112337"/>
              <a:gd name="connsiteY64" fmla="*/ 4814055 h 6569602"/>
              <a:gd name="connsiteX65" fmla="*/ 4165912 w 5112337"/>
              <a:gd name="connsiteY65" fmla="*/ 5101803 h 6569602"/>
              <a:gd name="connsiteX66" fmla="*/ 3942108 w 5112337"/>
              <a:gd name="connsiteY66" fmla="*/ 5274452 h 6569602"/>
              <a:gd name="connsiteX67" fmla="*/ 3635177 w 5112337"/>
              <a:gd name="connsiteY67" fmla="*/ 5447101 h 6569602"/>
              <a:gd name="connsiteX68" fmla="*/ 3615993 w 5112337"/>
              <a:gd name="connsiteY68" fmla="*/ 5817976 h 6569602"/>
              <a:gd name="connsiteX69" fmla="*/ 3347428 w 5112337"/>
              <a:gd name="connsiteY69" fmla="*/ 5990625 h 6569602"/>
              <a:gd name="connsiteX70" fmla="*/ 3334640 w 5112337"/>
              <a:gd name="connsiteY70" fmla="*/ 6252796 h 6569602"/>
              <a:gd name="connsiteX71" fmla="*/ 3347428 w 5112337"/>
              <a:gd name="connsiteY71" fmla="*/ 6438234 h 6569602"/>
              <a:gd name="connsiteX72" fmla="*/ 3142807 w 5112337"/>
              <a:gd name="connsiteY72" fmla="*/ 6559727 h 6569602"/>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746354 w 5112337"/>
              <a:gd name="connsiteY42" fmla="*/ 1140428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810298 w 5112337"/>
              <a:gd name="connsiteY42" fmla="*/ 1089272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810298 w 5112337"/>
              <a:gd name="connsiteY42" fmla="*/ 1089272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810298 w 5112337"/>
              <a:gd name="connsiteY42" fmla="*/ 1089272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810298 w 5112337"/>
              <a:gd name="connsiteY42" fmla="*/ 1089272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47429 w 5112337"/>
              <a:gd name="connsiteY70" fmla="*/ 6192009 h 6572759"/>
              <a:gd name="connsiteX71" fmla="*/ 3347428 w 5112337"/>
              <a:gd name="connsiteY71" fmla="*/ 6441391 h 6572759"/>
              <a:gd name="connsiteX72" fmla="*/ 3142807 w 5112337"/>
              <a:gd name="connsiteY72" fmla="*/ 6562884 h 657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112337" h="6572759">
                <a:moveTo>
                  <a:pt x="3142807" y="6562884"/>
                </a:moveTo>
                <a:cubicBezTo>
                  <a:pt x="3069324" y="6571529"/>
                  <a:pt x="2957370" y="6590593"/>
                  <a:pt x="2912609" y="6530912"/>
                </a:cubicBezTo>
                <a:cubicBezTo>
                  <a:pt x="2867848" y="6471231"/>
                  <a:pt x="2871779" y="6300830"/>
                  <a:pt x="2874242" y="6204798"/>
                </a:cubicBezTo>
                <a:cubicBezTo>
                  <a:pt x="2876374" y="6121671"/>
                  <a:pt x="2936054" y="6025754"/>
                  <a:pt x="2880637" y="5955416"/>
                </a:cubicBezTo>
                <a:cubicBezTo>
                  <a:pt x="2819274" y="5877531"/>
                  <a:pt x="2669621" y="5787797"/>
                  <a:pt x="2618466" y="5667667"/>
                </a:cubicBezTo>
                <a:cubicBezTo>
                  <a:pt x="2568361" y="5550003"/>
                  <a:pt x="2592889" y="5399103"/>
                  <a:pt x="2618466" y="5284003"/>
                </a:cubicBezTo>
                <a:cubicBezTo>
                  <a:pt x="2644876" y="5165156"/>
                  <a:pt x="2784349" y="5026759"/>
                  <a:pt x="2906214" y="4996255"/>
                </a:cubicBezTo>
                <a:cubicBezTo>
                  <a:pt x="3034676" y="4964100"/>
                  <a:pt x="3151333" y="4987729"/>
                  <a:pt x="3302668" y="5021833"/>
                </a:cubicBezTo>
                <a:cubicBezTo>
                  <a:pt x="3413342" y="5046774"/>
                  <a:pt x="3450805" y="5139063"/>
                  <a:pt x="3532866" y="5130537"/>
                </a:cubicBezTo>
                <a:cubicBezTo>
                  <a:pt x="3639439" y="5134800"/>
                  <a:pt x="3720435" y="5049541"/>
                  <a:pt x="3795037" y="4970677"/>
                </a:cubicBezTo>
                <a:cubicBezTo>
                  <a:pt x="3874816" y="4886341"/>
                  <a:pt x="4009653" y="4774740"/>
                  <a:pt x="4038024" y="4650957"/>
                </a:cubicBezTo>
                <a:cubicBezTo>
                  <a:pt x="4062201" y="4545474"/>
                  <a:pt x="4012447" y="4471914"/>
                  <a:pt x="3980475" y="4382392"/>
                </a:cubicBezTo>
                <a:cubicBezTo>
                  <a:pt x="3950107" y="4297360"/>
                  <a:pt x="3997790" y="4226369"/>
                  <a:pt x="3929319" y="4120221"/>
                </a:cubicBezTo>
                <a:cubicBezTo>
                  <a:pt x="3860073" y="4012871"/>
                  <a:pt x="3710843" y="3994465"/>
                  <a:pt x="3584021" y="3953967"/>
                </a:cubicBezTo>
                <a:cubicBezTo>
                  <a:pt x="3457199" y="3913469"/>
                  <a:pt x="3292010" y="3887891"/>
                  <a:pt x="3168385" y="3877234"/>
                </a:cubicBezTo>
                <a:cubicBezTo>
                  <a:pt x="3044760" y="3866577"/>
                  <a:pt x="2925397" y="3856985"/>
                  <a:pt x="2842270" y="3890023"/>
                </a:cubicBezTo>
                <a:cubicBezTo>
                  <a:pt x="2759143" y="3923061"/>
                  <a:pt x="2730368" y="4012582"/>
                  <a:pt x="2669621" y="4075460"/>
                </a:cubicBezTo>
                <a:cubicBezTo>
                  <a:pt x="2608874" y="4138338"/>
                  <a:pt x="2541733" y="4203349"/>
                  <a:pt x="2477789" y="4267293"/>
                </a:cubicBezTo>
                <a:cubicBezTo>
                  <a:pt x="2384005" y="4309923"/>
                  <a:pt x="2232147" y="4354656"/>
                  <a:pt x="2106914" y="4331237"/>
                </a:cubicBezTo>
                <a:cubicBezTo>
                  <a:pt x="1983655" y="4308187"/>
                  <a:pt x="1861795" y="4231058"/>
                  <a:pt x="1787193" y="4133010"/>
                </a:cubicBezTo>
                <a:cubicBezTo>
                  <a:pt x="1710921" y="4032768"/>
                  <a:pt x="1705574" y="3901213"/>
                  <a:pt x="1595361" y="3774923"/>
                </a:cubicBezTo>
                <a:cubicBezTo>
                  <a:pt x="1485248" y="3648748"/>
                  <a:pt x="1341716" y="3548988"/>
                  <a:pt x="1224486" y="3436020"/>
                </a:cubicBezTo>
                <a:cubicBezTo>
                  <a:pt x="1118079" y="3333481"/>
                  <a:pt x="1030522" y="3278291"/>
                  <a:pt x="949526" y="3167455"/>
                </a:cubicBezTo>
                <a:cubicBezTo>
                  <a:pt x="868530" y="3056619"/>
                  <a:pt x="789332" y="2910763"/>
                  <a:pt x="738511" y="2771002"/>
                </a:cubicBezTo>
                <a:cubicBezTo>
                  <a:pt x="684900" y="2623567"/>
                  <a:pt x="675633" y="2385206"/>
                  <a:pt x="591440" y="2285027"/>
                </a:cubicBezTo>
                <a:cubicBezTo>
                  <a:pt x="507247" y="2184848"/>
                  <a:pt x="352715" y="2227477"/>
                  <a:pt x="233353" y="2169928"/>
                </a:cubicBezTo>
                <a:cubicBezTo>
                  <a:pt x="125245" y="2117805"/>
                  <a:pt x="47914" y="1993578"/>
                  <a:pt x="22337" y="1843813"/>
                </a:cubicBezTo>
                <a:cubicBezTo>
                  <a:pt x="-1704" y="1703043"/>
                  <a:pt x="-12686" y="1553835"/>
                  <a:pt x="22337" y="1415388"/>
                </a:cubicBezTo>
                <a:cubicBezTo>
                  <a:pt x="60704" y="1263724"/>
                  <a:pt x="203512" y="1202241"/>
                  <a:pt x="316480" y="1146823"/>
                </a:cubicBezTo>
                <a:cubicBezTo>
                  <a:pt x="437973" y="1087142"/>
                  <a:pt x="571135" y="1069977"/>
                  <a:pt x="700144" y="1082879"/>
                </a:cubicBezTo>
                <a:cubicBezTo>
                  <a:pt x="817375" y="1094603"/>
                  <a:pt x="889980" y="1239763"/>
                  <a:pt x="943132" y="1178795"/>
                </a:cubicBezTo>
                <a:lnTo>
                  <a:pt x="1160542" y="929413"/>
                </a:lnTo>
                <a:cubicBezTo>
                  <a:pt x="1248998" y="850549"/>
                  <a:pt x="1355284" y="759700"/>
                  <a:pt x="1473868" y="705609"/>
                </a:cubicBezTo>
                <a:lnTo>
                  <a:pt x="1838349" y="539354"/>
                </a:lnTo>
                <a:cubicBezTo>
                  <a:pt x="1952383" y="492462"/>
                  <a:pt x="2056361" y="449682"/>
                  <a:pt x="2158069" y="424255"/>
                </a:cubicBezTo>
                <a:cubicBezTo>
                  <a:pt x="2251854" y="400809"/>
                  <a:pt x="2344573" y="411465"/>
                  <a:pt x="2439423" y="353916"/>
                </a:cubicBezTo>
                <a:cubicBezTo>
                  <a:pt x="2534273" y="296367"/>
                  <a:pt x="2588379" y="149983"/>
                  <a:pt x="2727171" y="78958"/>
                </a:cubicBezTo>
                <a:cubicBezTo>
                  <a:pt x="2874550" y="3539"/>
                  <a:pt x="3107638" y="-18025"/>
                  <a:pt x="3245118" y="15013"/>
                </a:cubicBezTo>
                <a:cubicBezTo>
                  <a:pt x="3382598" y="48051"/>
                  <a:pt x="3506504" y="168382"/>
                  <a:pt x="3552049" y="277184"/>
                </a:cubicBezTo>
                <a:cubicBezTo>
                  <a:pt x="3590415" y="368837"/>
                  <a:pt x="3644868" y="497087"/>
                  <a:pt x="3628782" y="609693"/>
                </a:cubicBezTo>
                <a:cubicBezTo>
                  <a:pt x="3612797" y="721595"/>
                  <a:pt x="3566970" y="829234"/>
                  <a:pt x="3494500" y="910230"/>
                </a:cubicBezTo>
                <a:cubicBezTo>
                  <a:pt x="3422030" y="991226"/>
                  <a:pt x="3306931" y="1072221"/>
                  <a:pt x="3193963" y="1095667"/>
                </a:cubicBezTo>
                <a:cubicBezTo>
                  <a:pt x="3080995" y="1119113"/>
                  <a:pt x="2926463" y="1082878"/>
                  <a:pt x="2816692" y="1050906"/>
                </a:cubicBezTo>
                <a:cubicBezTo>
                  <a:pt x="2706921" y="1018934"/>
                  <a:pt x="2631255" y="946464"/>
                  <a:pt x="2535339" y="903835"/>
                </a:cubicBezTo>
                <a:cubicBezTo>
                  <a:pt x="2439423" y="861206"/>
                  <a:pt x="2365072" y="782421"/>
                  <a:pt x="2241196" y="795130"/>
                </a:cubicBezTo>
                <a:cubicBezTo>
                  <a:pt x="2113095" y="808272"/>
                  <a:pt x="2006735" y="901704"/>
                  <a:pt x="1889504" y="954991"/>
                </a:cubicBezTo>
                <a:cubicBezTo>
                  <a:pt x="1775471" y="1021067"/>
                  <a:pt x="1673895" y="1106932"/>
                  <a:pt x="1556995" y="1191584"/>
                </a:cubicBezTo>
                <a:cubicBezTo>
                  <a:pt x="1433370" y="1281106"/>
                  <a:pt x="1241537" y="1379153"/>
                  <a:pt x="1186119" y="1460149"/>
                </a:cubicBezTo>
                <a:cubicBezTo>
                  <a:pt x="1130701" y="1541145"/>
                  <a:pt x="1221289" y="1597628"/>
                  <a:pt x="1224486" y="1677558"/>
                </a:cubicBezTo>
                <a:cubicBezTo>
                  <a:pt x="1227683" y="1757488"/>
                  <a:pt x="1234078" y="1845944"/>
                  <a:pt x="1205303" y="1939729"/>
                </a:cubicBezTo>
                <a:cubicBezTo>
                  <a:pt x="1176528" y="2033514"/>
                  <a:pt x="1045443" y="2117707"/>
                  <a:pt x="1051837" y="2240266"/>
                </a:cubicBezTo>
                <a:cubicBezTo>
                  <a:pt x="1058231" y="2362825"/>
                  <a:pt x="1171199" y="2549329"/>
                  <a:pt x="1243669" y="2675086"/>
                </a:cubicBezTo>
                <a:cubicBezTo>
                  <a:pt x="1316139" y="2800843"/>
                  <a:pt x="1391574" y="2897006"/>
                  <a:pt x="1486656" y="2994806"/>
                </a:cubicBezTo>
                <a:cubicBezTo>
                  <a:pt x="1561257" y="3071539"/>
                  <a:pt x="1701935" y="3212216"/>
                  <a:pt x="1825560" y="3250582"/>
                </a:cubicBezTo>
                <a:cubicBezTo>
                  <a:pt x="1949185" y="3288948"/>
                  <a:pt x="2090942" y="3218660"/>
                  <a:pt x="2228407" y="3225005"/>
                </a:cubicBezTo>
                <a:cubicBezTo>
                  <a:pt x="2366953" y="3231400"/>
                  <a:pt x="2523080" y="3278254"/>
                  <a:pt x="2644044" y="3359287"/>
                </a:cubicBezTo>
                <a:cubicBezTo>
                  <a:pt x="2753816" y="3432823"/>
                  <a:pt x="2815711" y="3452263"/>
                  <a:pt x="2963764" y="3474386"/>
                </a:cubicBezTo>
                <a:lnTo>
                  <a:pt x="3520077" y="3557514"/>
                </a:lnTo>
                <a:cubicBezTo>
                  <a:pt x="3687397" y="3593749"/>
                  <a:pt x="3837109" y="3654798"/>
                  <a:pt x="3967686" y="3691796"/>
                </a:cubicBezTo>
                <a:cubicBezTo>
                  <a:pt x="4095573" y="3728032"/>
                  <a:pt x="4197885" y="3725899"/>
                  <a:pt x="4312984" y="3742951"/>
                </a:cubicBezTo>
                <a:cubicBezTo>
                  <a:pt x="4450463" y="3760003"/>
                  <a:pt x="4682101" y="3735863"/>
                  <a:pt x="4792564" y="3794107"/>
                </a:cubicBezTo>
                <a:cubicBezTo>
                  <a:pt x="4909795" y="3855920"/>
                  <a:pt x="4955827" y="3929111"/>
                  <a:pt x="5009974" y="4017911"/>
                </a:cubicBezTo>
                <a:cubicBezTo>
                  <a:pt x="5089904" y="4148995"/>
                  <a:pt x="5153065" y="4349647"/>
                  <a:pt x="5080312" y="4503886"/>
                </a:cubicBezTo>
                <a:cubicBezTo>
                  <a:pt x="5032714" y="4604796"/>
                  <a:pt x="5003791" y="4671052"/>
                  <a:pt x="4850114" y="4746873"/>
                </a:cubicBezTo>
                <a:cubicBezTo>
                  <a:pt x="4644895" y="4848124"/>
                  <a:pt x="4510145" y="4757531"/>
                  <a:pt x="4396111" y="4817212"/>
                </a:cubicBezTo>
                <a:cubicBezTo>
                  <a:pt x="4282077" y="4876893"/>
                  <a:pt x="4241579" y="5028227"/>
                  <a:pt x="4165912" y="5104960"/>
                </a:cubicBezTo>
                <a:cubicBezTo>
                  <a:pt x="4090245" y="5181693"/>
                  <a:pt x="4026301" y="5215797"/>
                  <a:pt x="3942108" y="5277609"/>
                </a:cubicBezTo>
                <a:cubicBezTo>
                  <a:pt x="3857915" y="5339421"/>
                  <a:pt x="3699499" y="5380184"/>
                  <a:pt x="3660755" y="5475835"/>
                </a:cubicBezTo>
                <a:cubicBezTo>
                  <a:pt x="3626652" y="5560028"/>
                  <a:pt x="3636242" y="5696443"/>
                  <a:pt x="3584021" y="5782767"/>
                </a:cubicBezTo>
                <a:cubicBezTo>
                  <a:pt x="3531800" y="5869091"/>
                  <a:pt x="3386860" y="5925575"/>
                  <a:pt x="3347428" y="5993782"/>
                </a:cubicBezTo>
                <a:cubicBezTo>
                  <a:pt x="3307996" y="6061989"/>
                  <a:pt x="3342296" y="6117585"/>
                  <a:pt x="3347429" y="6192009"/>
                </a:cubicBezTo>
                <a:cubicBezTo>
                  <a:pt x="3351692" y="6253822"/>
                  <a:pt x="3381532" y="6379579"/>
                  <a:pt x="3347428" y="6441391"/>
                </a:cubicBezTo>
                <a:cubicBezTo>
                  <a:pt x="3313324" y="6503204"/>
                  <a:pt x="3215277" y="6554358"/>
                  <a:pt x="3142807" y="6562884"/>
                </a:cubicBezTo>
                <a:close/>
              </a:path>
            </a:pathLst>
          </a:custGeom>
          <a:noFill/>
          <a:ln w="254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1266859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147</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7570266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148</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8117638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149</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B0F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2042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RAPIDLY </a:t>
            </a:r>
            <a:r>
              <a:rPr lang="nb-NO" sz="8000" dirty="0">
                <a:solidFill>
                  <a:srgbClr val="3DFF06"/>
                </a:solidFill>
                <a:latin typeface="Montserrat Black"/>
                <a:cs typeface="Montserrat Black"/>
              </a:rPr>
              <a:t>EVOLVING DOMAIN</a:t>
            </a:r>
          </a:p>
        </p:txBody>
      </p:sp>
    </p:spTree>
    <p:extLst>
      <p:ext uri="{BB962C8B-B14F-4D97-AF65-F5344CB8AC3E}">
        <p14:creationId xmlns:p14="http://schemas.microsoft.com/office/powerpoint/2010/main" val="37998494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150</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B0F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16877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151</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B0F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9950513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152</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B0F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2135077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153</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B0F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726071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154</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B0F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rgbClr val="00B0F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chemeClr val="tx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415176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155</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B0F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rgbClr val="C00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chemeClr val="tx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200" dirty="0">
                <a:solidFill>
                  <a:srgbClr val="FF0000"/>
                </a:solidFill>
                <a:latin typeface="Montserrat Black" panose="00000A00000000000000" pitchFamily="2" charset="0"/>
              </a:rPr>
              <a:t>5XX</a:t>
            </a:r>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1398789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156</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rgbClr val="C00000"/>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00B0F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chemeClr val="tx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200" dirty="0">
                <a:solidFill>
                  <a:srgbClr val="FF0000"/>
                </a:solidFill>
                <a:latin typeface="Montserrat Black" panose="00000A00000000000000" pitchFamily="2" charset="0"/>
              </a:rPr>
              <a:t>5XX</a:t>
            </a:r>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036256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157</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rgbClr val="00B0F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rgbClr val="C00000"/>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chemeClr val="tx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200" dirty="0">
                <a:solidFill>
                  <a:srgbClr val="FF0000"/>
                </a:solidFill>
                <a:latin typeface="Montserrat Black" panose="00000A00000000000000" pitchFamily="2" charset="0"/>
              </a:rPr>
              <a:t>5XX</a:t>
            </a:r>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5728148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158</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142126" y="680764"/>
            <a:ext cx="1681729" cy="905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rgbClr val="00B0F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3410145" y="4275195"/>
            <a:ext cx="656696" cy="112008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673004" y="4713743"/>
            <a:ext cx="802499" cy="73641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31C954A-4F4D-4BC7-A024-2BD89A3BC403}"/>
              </a:ext>
            </a:extLst>
          </p:cNvPr>
          <p:cNvSpPr/>
          <p:nvPr/>
        </p:nvSpPr>
        <p:spPr>
          <a:xfrm flipH="1">
            <a:off x="3818286" y="3784482"/>
            <a:ext cx="1601798" cy="39212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Lst>
            <a:ahLst/>
            <a:cxnLst>
              <a:cxn ang="0">
                <a:pos x="connsiteX0" y="connsiteY0"/>
              </a:cxn>
              <a:cxn ang="0">
                <a:pos x="connsiteX1" y="connsiteY1"/>
              </a:cxn>
              <a:cxn ang="0">
                <a:pos x="connsiteX2" y="connsiteY2"/>
              </a:cxn>
            </a:cxnLst>
            <a:rect l="l" t="t" r="r" b="b"/>
            <a:pathLst>
              <a:path w="3918817" h="221915">
                <a:moveTo>
                  <a:pt x="0" y="221915"/>
                </a:moveTo>
                <a:cubicBezTo>
                  <a:pt x="296845" y="145440"/>
                  <a:pt x="1342919" y="56186"/>
                  <a:pt x="1750964" y="41007"/>
                </a:cubicBezTo>
                <a:cubicBezTo>
                  <a:pt x="2190298" y="11353"/>
                  <a:pt x="3263987" y="-19014"/>
                  <a:pt x="3918818" y="15043"/>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6" name="Frihåndsform: figur 15">
            <a:extLst>
              <a:ext uri="{FF2B5EF4-FFF2-40B4-BE49-F238E27FC236}">
                <a16:creationId xmlns:a16="http://schemas.microsoft.com/office/drawing/2014/main" id="{406EEAAE-D385-4580-B61C-72A209C1F3D1}"/>
              </a:ext>
            </a:extLst>
          </p:cNvPr>
          <p:cNvSpPr/>
          <p:nvPr/>
        </p:nvSpPr>
        <p:spPr>
          <a:xfrm flipH="1">
            <a:off x="3808332" y="4042331"/>
            <a:ext cx="1520466" cy="32400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680515 w 847359"/>
              <a:gd name="connsiteY0" fmla="*/ 754 h 571846"/>
              <a:gd name="connsiteX1" fmla="*/ 788861 w 847359"/>
              <a:gd name="connsiteY1" fmla="*/ 568934 h 571846"/>
              <a:gd name="connsiteX2" fmla="*/ 0 w 847359"/>
              <a:gd name="connsiteY2" fmla="*/ 311369 h 571846"/>
              <a:gd name="connsiteX0" fmla="*/ 680515 w 2283038"/>
              <a:gd name="connsiteY0" fmla="*/ 262668 h 592033"/>
              <a:gd name="connsiteX1" fmla="*/ 2259395 w 2283038"/>
              <a:gd name="connsiteY1" fmla="*/ 2147 h 592033"/>
              <a:gd name="connsiteX2" fmla="*/ 0 w 2283038"/>
              <a:gd name="connsiteY2" fmla="*/ 573283 h 592033"/>
              <a:gd name="connsiteX0" fmla="*/ 59260 w 3819185"/>
              <a:gd name="connsiteY0" fmla="*/ 286485 h 286485"/>
              <a:gd name="connsiteX1" fmla="*/ 1638140 w 3819185"/>
              <a:gd name="connsiteY1" fmla="*/ 25964 h 286485"/>
              <a:gd name="connsiteX2" fmla="*/ 3805994 w 3819185"/>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59926"/>
              <a:gd name="connsiteY0" fmla="*/ 286485 h 286485"/>
              <a:gd name="connsiteX1" fmla="*/ 1578881 w 3759926"/>
              <a:gd name="connsiteY1" fmla="*/ 25964 h 286485"/>
              <a:gd name="connsiteX2" fmla="*/ 3746735 w 3759926"/>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72210"/>
              <a:gd name="connsiteY0" fmla="*/ 286485 h 286485"/>
              <a:gd name="connsiteX1" fmla="*/ 1578881 w 3772210"/>
              <a:gd name="connsiteY1" fmla="*/ 25964 h 286485"/>
              <a:gd name="connsiteX2" fmla="*/ 3746735 w 3772210"/>
              <a:gd name="connsiteY2" fmla="*/ 0 h 286485"/>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12572 h 312572"/>
              <a:gd name="connsiteX1" fmla="*/ 1578881 w 3746734"/>
              <a:gd name="connsiteY1" fmla="*/ 52051 h 312572"/>
              <a:gd name="connsiteX2" fmla="*/ 3746735 w 3746734"/>
              <a:gd name="connsiteY2" fmla="*/ 26087 h 312572"/>
              <a:gd name="connsiteX0" fmla="*/ 1 w 3746734"/>
              <a:gd name="connsiteY0" fmla="*/ 304875 h 304875"/>
              <a:gd name="connsiteX1" fmla="*/ 1578881 w 3746734"/>
              <a:gd name="connsiteY1" fmla="*/ 44354 h 304875"/>
              <a:gd name="connsiteX2" fmla="*/ 3746735 w 3746734"/>
              <a:gd name="connsiteY2" fmla="*/ 18390 h 304875"/>
              <a:gd name="connsiteX0" fmla="*/ 1 w 3746734"/>
              <a:gd name="connsiteY0" fmla="*/ 303099 h 303099"/>
              <a:gd name="connsiteX1" fmla="*/ 1578881 w 3746734"/>
              <a:gd name="connsiteY1" fmla="*/ 42578 h 303099"/>
              <a:gd name="connsiteX2" fmla="*/ 3746735 w 3746734"/>
              <a:gd name="connsiteY2" fmla="*/ 16614 h 303099"/>
              <a:gd name="connsiteX0" fmla="*/ 1 w 3746734"/>
              <a:gd name="connsiteY0" fmla="*/ 303099 h 303099"/>
              <a:gd name="connsiteX1" fmla="*/ 1578881 w 3746734"/>
              <a:gd name="connsiteY1" fmla="*/ 42578 h 303099"/>
              <a:gd name="connsiteX2" fmla="*/ 3746735 w 3746734"/>
              <a:gd name="connsiteY2" fmla="*/ 16614 h 303099"/>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3486 h 223486"/>
              <a:gd name="connsiteX1" fmla="*/ 1750964 w 3918817"/>
              <a:gd name="connsiteY1" fmla="*/ 42578 h 223486"/>
              <a:gd name="connsiteX2" fmla="*/ 3918818 w 3918817"/>
              <a:gd name="connsiteY2" fmla="*/ 16614 h 223486"/>
              <a:gd name="connsiteX0" fmla="*/ 0 w 3918817"/>
              <a:gd name="connsiteY0" fmla="*/ 221915 h 221915"/>
              <a:gd name="connsiteX1" fmla="*/ 1750964 w 3918817"/>
              <a:gd name="connsiteY1" fmla="*/ 41007 h 221915"/>
              <a:gd name="connsiteX2" fmla="*/ 3918818 w 3918817"/>
              <a:gd name="connsiteY2" fmla="*/ 15043 h 221915"/>
              <a:gd name="connsiteX0" fmla="*/ 0 w 3918817"/>
              <a:gd name="connsiteY0" fmla="*/ 221915 h 221915"/>
              <a:gd name="connsiteX1" fmla="*/ 1750964 w 3918817"/>
              <a:gd name="connsiteY1" fmla="*/ 41007 h 221915"/>
              <a:gd name="connsiteX2" fmla="*/ 3918818 w 3918817"/>
              <a:gd name="connsiteY2" fmla="*/ 15043 h 221915"/>
              <a:gd name="connsiteX0" fmla="*/ 2292611 w 2313588"/>
              <a:gd name="connsiteY0" fmla="*/ 127826 h 127826"/>
              <a:gd name="connsiteX1" fmla="*/ 38714 w 2313588"/>
              <a:gd name="connsiteY1" fmla="*/ 41007 h 127826"/>
              <a:gd name="connsiteX2" fmla="*/ 2206568 w 2313588"/>
              <a:gd name="connsiteY2" fmla="*/ 15043 h 127826"/>
              <a:gd name="connsiteX0" fmla="*/ 3448766 w 3469741"/>
              <a:gd name="connsiteY0" fmla="*/ 90664 h 158820"/>
              <a:gd name="connsiteX1" fmla="*/ 1194869 w 3469741"/>
              <a:gd name="connsiteY1" fmla="*/ 3845 h 158820"/>
              <a:gd name="connsiteX2" fmla="*/ 124417 w 3469741"/>
              <a:gd name="connsiteY2" fmla="*/ 158820 h 158820"/>
              <a:gd name="connsiteX0" fmla="*/ 3492358 w 3513046"/>
              <a:gd name="connsiteY0" fmla="*/ 37620 h 167295"/>
              <a:gd name="connsiteX1" fmla="*/ 1194869 w 3513046"/>
              <a:gd name="connsiteY1" fmla="*/ 12320 h 167295"/>
              <a:gd name="connsiteX2" fmla="*/ 124417 w 3513046"/>
              <a:gd name="connsiteY2" fmla="*/ 167295 h 167295"/>
              <a:gd name="connsiteX0" fmla="*/ 3492358 w 3492358"/>
              <a:gd name="connsiteY0" fmla="*/ 29145 h 158820"/>
              <a:gd name="connsiteX1" fmla="*/ 1194869 w 3492358"/>
              <a:gd name="connsiteY1" fmla="*/ 3845 h 158820"/>
              <a:gd name="connsiteX2" fmla="*/ 124417 w 3492358"/>
              <a:gd name="connsiteY2" fmla="*/ 158820 h 158820"/>
              <a:gd name="connsiteX0" fmla="*/ 3473290 w 3473290"/>
              <a:gd name="connsiteY0" fmla="*/ 0 h 129675"/>
              <a:gd name="connsiteX1" fmla="*/ 1640783 w 3473290"/>
              <a:gd name="connsiteY1" fmla="*/ 104976 h 129675"/>
              <a:gd name="connsiteX2" fmla="*/ 105349 w 3473290"/>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514243 w 3514243"/>
              <a:gd name="connsiteY0" fmla="*/ 0 h 129675"/>
              <a:gd name="connsiteX1" fmla="*/ 1681736 w 3514243"/>
              <a:gd name="connsiteY1" fmla="*/ 104976 h 129675"/>
              <a:gd name="connsiteX2" fmla="*/ 146302 w 3514243"/>
              <a:gd name="connsiteY2" fmla="*/ 129675 h 129675"/>
              <a:gd name="connsiteX0" fmla="*/ 3636930 w 3636930"/>
              <a:gd name="connsiteY0" fmla="*/ 0 h 116754"/>
              <a:gd name="connsiteX1" fmla="*/ 1804423 w 3636930"/>
              <a:gd name="connsiteY1" fmla="*/ 104976 h 116754"/>
              <a:gd name="connsiteX2" fmla="*/ 138212 w 3636930"/>
              <a:gd name="connsiteY2" fmla="*/ 115200 h 116754"/>
              <a:gd name="connsiteX0" fmla="*/ 3498717 w 3498717"/>
              <a:gd name="connsiteY0" fmla="*/ 0 h 135410"/>
              <a:gd name="connsiteX1" fmla="*/ 1666210 w 3498717"/>
              <a:gd name="connsiteY1" fmla="*/ 104976 h 135410"/>
              <a:gd name="connsiteX2" fmla="*/ -1 w 3498717"/>
              <a:gd name="connsiteY2" fmla="*/ 115200 h 135410"/>
              <a:gd name="connsiteX0" fmla="*/ 3455123 w 3455123"/>
              <a:gd name="connsiteY0" fmla="*/ 0 h 181395"/>
              <a:gd name="connsiteX1" fmla="*/ 1622616 w 3455123"/>
              <a:gd name="connsiteY1" fmla="*/ 104976 h 181395"/>
              <a:gd name="connsiteX2" fmla="*/ 0 w 3455123"/>
              <a:gd name="connsiteY2" fmla="*/ 173100 h 181395"/>
              <a:gd name="connsiteX0" fmla="*/ 3455123 w 3455123"/>
              <a:gd name="connsiteY0" fmla="*/ 0 h 175362"/>
              <a:gd name="connsiteX1" fmla="*/ 1622616 w 3455123"/>
              <a:gd name="connsiteY1" fmla="*/ 104976 h 175362"/>
              <a:gd name="connsiteX2" fmla="*/ 0 w 3455123"/>
              <a:gd name="connsiteY2" fmla="*/ 173100 h 175362"/>
              <a:gd name="connsiteX0" fmla="*/ 3455123 w 3455123"/>
              <a:gd name="connsiteY0" fmla="*/ 0 h 177047"/>
              <a:gd name="connsiteX1" fmla="*/ 1796984 w 3455123"/>
              <a:gd name="connsiteY1" fmla="*/ 130307 h 177047"/>
              <a:gd name="connsiteX2" fmla="*/ 0 w 3455123"/>
              <a:gd name="connsiteY2" fmla="*/ 173100 h 177047"/>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6704"/>
              <a:gd name="connsiteX1" fmla="*/ 1796984 w 3455123"/>
              <a:gd name="connsiteY1" fmla="*/ 130307 h 176704"/>
              <a:gd name="connsiteX2" fmla="*/ 0 w 3455123"/>
              <a:gd name="connsiteY2" fmla="*/ 173100 h 176704"/>
              <a:gd name="connsiteX0" fmla="*/ 3455123 w 3455123"/>
              <a:gd name="connsiteY0" fmla="*/ 0 h 177079"/>
              <a:gd name="connsiteX1" fmla="*/ 1927759 w 3455123"/>
              <a:gd name="connsiteY1" fmla="*/ 133925 h 177079"/>
              <a:gd name="connsiteX2" fmla="*/ 0 w 3455123"/>
              <a:gd name="connsiteY2" fmla="*/ 173100 h 177079"/>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7485"/>
              <a:gd name="connsiteX1" fmla="*/ 1927759 w 3455123"/>
              <a:gd name="connsiteY1" fmla="*/ 133925 h 177485"/>
              <a:gd name="connsiteX2" fmla="*/ 0 w 3455123"/>
              <a:gd name="connsiteY2" fmla="*/ 173100 h 177485"/>
              <a:gd name="connsiteX0" fmla="*/ 3455123 w 3455123"/>
              <a:gd name="connsiteY0" fmla="*/ 0 h 176729"/>
              <a:gd name="connsiteX1" fmla="*/ 1927759 w 3455123"/>
              <a:gd name="connsiteY1" fmla="*/ 133925 h 176729"/>
              <a:gd name="connsiteX2" fmla="*/ 0 w 3455123"/>
              <a:gd name="connsiteY2" fmla="*/ 173100 h 176729"/>
            </a:gdLst>
            <a:ahLst/>
            <a:cxnLst>
              <a:cxn ang="0">
                <a:pos x="connsiteX0" y="connsiteY0"/>
              </a:cxn>
              <a:cxn ang="0">
                <a:pos x="connsiteX1" y="connsiteY1"/>
              </a:cxn>
              <a:cxn ang="0">
                <a:pos x="connsiteX2" y="connsiteY2"/>
              </a:cxn>
            </a:cxnLst>
            <a:rect l="l" t="t" r="r" b="b"/>
            <a:pathLst>
              <a:path w="3455123" h="176729">
                <a:moveTo>
                  <a:pt x="3455123" y="0"/>
                </a:moveTo>
                <a:cubicBezTo>
                  <a:pt x="2946002" y="44642"/>
                  <a:pt x="2451413" y="103759"/>
                  <a:pt x="1927759" y="133925"/>
                </a:cubicBezTo>
                <a:cubicBezTo>
                  <a:pt x="1422602" y="162172"/>
                  <a:pt x="681994" y="186087"/>
                  <a:pt x="0" y="173100"/>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3734356" y="2680914"/>
            <a:ext cx="1298040" cy="992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rgbClr val="C00000"/>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5657982" y="1370020"/>
            <a:ext cx="954359" cy="9715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572000" y="710335"/>
            <a:ext cx="1892730" cy="33090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flipH="1">
            <a:off x="4319323" y="6005407"/>
            <a:ext cx="45719" cy="5744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3610484" y="2558369"/>
            <a:ext cx="1323666" cy="10121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173038" y="1978464"/>
            <a:ext cx="2736801" cy="37515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965415" y="2186886"/>
            <a:ext cx="1120733" cy="159759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00759E"/>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246421" y="1041240"/>
            <a:ext cx="718598" cy="11456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tx1"/>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4452403" y="951701"/>
            <a:ext cx="662594" cy="111797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lumMod val="50000"/>
              </a:schemeClr>
            </a:solidFill>
            <a:prstDash val="sysDash"/>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88689887-3F98-406B-93CF-13AFD6690E92}"/>
              </a:ext>
            </a:extLst>
          </p:cNvPr>
          <p:cNvSpPr/>
          <p:nvPr/>
        </p:nvSpPr>
        <p:spPr>
          <a:xfrm>
            <a:off x="6464730" y="699120"/>
            <a:ext cx="748145" cy="748145"/>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FE7D443F-0093-4338-8671-E78CB6856508}"/>
              </a:ext>
            </a:extLst>
          </p:cNvPr>
          <p:cNvSpPr/>
          <p:nvPr/>
        </p:nvSpPr>
        <p:spPr>
          <a:xfrm>
            <a:off x="4909839" y="2013171"/>
            <a:ext cx="748145" cy="748145"/>
          </a:xfrm>
          <a:prstGeom prst="ellipse">
            <a:avLst/>
          </a:prstGeom>
          <a:solidFill>
            <a:schemeClr val="tx1"/>
          </a:solid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nb-NO" sz="1200" dirty="0">
                <a:solidFill>
                  <a:srgbClr val="FF0000"/>
                </a:solidFill>
                <a:latin typeface="Montserrat Black" panose="00000A00000000000000" pitchFamily="2" charset="0"/>
              </a:rPr>
              <a:t>5XX</a:t>
            </a:r>
          </a:p>
        </p:txBody>
      </p:sp>
      <p:sp>
        <p:nvSpPr>
          <p:cNvPr id="10" name="Ellipse 9">
            <a:extLst>
              <a:ext uri="{FF2B5EF4-FFF2-40B4-BE49-F238E27FC236}">
                <a16:creationId xmlns:a16="http://schemas.microsoft.com/office/drawing/2014/main" id="{6807A567-652A-4219-9330-B2B394683EC2}"/>
              </a:ext>
            </a:extLst>
          </p:cNvPr>
          <p:cNvSpPr/>
          <p:nvPr/>
        </p:nvSpPr>
        <p:spPr>
          <a:xfrm>
            <a:off x="5320147" y="4042330"/>
            <a:ext cx="748145" cy="748145"/>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837714" y="293095"/>
            <a:ext cx="748145" cy="748145"/>
          </a:xfrm>
          <a:prstGeom prst="ellipse">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BF4F282C-330B-44C4-8D03-E47CCF74A909}"/>
              </a:ext>
            </a:extLst>
          </p:cNvPr>
          <p:cNvSpPr/>
          <p:nvPr/>
        </p:nvSpPr>
        <p:spPr>
          <a:xfrm>
            <a:off x="3969860" y="5257263"/>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D89CCEE7-EA85-4C95-83F6-917D98CAC52B}"/>
              </a:ext>
            </a:extLst>
          </p:cNvPr>
          <p:cNvSpPr/>
          <p:nvPr/>
        </p:nvSpPr>
        <p:spPr>
          <a:xfrm>
            <a:off x="3075710" y="3543564"/>
            <a:ext cx="748145" cy="748145"/>
          </a:xfrm>
          <a:prstGeom prst="ellipse">
            <a:avLst/>
          </a:prstGeom>
          <a:solidFill>
            <a:srgbClr val="0075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7" name="Frihåndsform: figur 26">
            <a:extLst>
              <a:ext uri="{FF2B5EF4-FFF2-40B4-BE49-F238E27FC236}">
                <a16:creationId xmlns:a16="http://schemas.microsoft.com/office/drawing/2014/main" id="{AFA3FBBE-6907-42CB-AEAC-AA21CD9482D1}"/>
              </a:ext>
            </a:extLst>
          </p:cNvPr>
          <p:cNvSpPr/>
          <p:nvPr/>
        </p:nvSpPr>
        <p:spPr>
          <a:xfrm>
            <a:off x="1230966" y="125663"/>
            <a:ext cx="3664680" cy="6572759"/>
          </a:xfrm>
          <a:custGeom>
            <a:avLst/>
            <a:gdLst>
              <a:gd name="connsiteX0" fmla="*/ 3120470 w 5057975"/>
              <a:gd name="connsiteY0" fmla="*/ 6554265 h 6554265"/>
              <a:gd name="connsiteX1" fmla="*/ 2890272 w 5057975"/>
              <a:gd name="connsiteY1" fmla="*/ 6522293 h 6554265"/>
              <a:gd name="connsiteX2" fmla="*/ 2851905 w 5057975"/>
              <a:gd name="connsiteY2" fmla="*/ 6196179 h 6554265"/>
              <a:gd name="connsiteX3" fmla="*/ 2858300 w 5057975"/>
              <a:gd name="connsiteY3" fmla="*/ 5946797 h 6554265"/>
              <a:gd name="connsiteX4" fmla="*/ 2596129 w 5057975"/>
              <a:gd name="connsiteY4" fmla="*/ 5659048 h 6554265"/>
              <a:gd name="connsiteX5" fmla="*/ 2596129 w 5057975"/>
              <a:gd name="connsiteY5" fmla="*/ 5275384 h 6554265"/>
              <a:gd name="connsiteX6" fmla="*/ 2883877 w 5057975"/>
              <a:gd name="connsiteY6" fmla="*/ 4987636 h 6554265"/>
              <a:gd name="connsiteX7" fmla="*/ 3280331 w 5057975"/>
              <a:gd name="connsiteY7" fmla="*/ 5013214 h 6554265"/>
              <a:gd name="connsiteX8" fmla="*/ 3510529 w 5057975"/>
              <a:gd name="connsiteY8" fmla="*/ 5121918 h 6554265"/>
              <a:gd name="connsiteX9" fmla="*/ 3772700 w 5057975"/>
              <a:gd name="connsiteY9" fmla="*/ 4962058 h 6554265"/>
              <a:gd name="connsiteX10" fmla="*/ 4015687 w 5057975"/>
              <a:gd name="connsiteY10" fmla="*/ 4642338 h 6554265"/>
              <a:gd name="connsiteX11" fmla="*/ 3958138 w 5057975"/>
              <a:gd name="connsiteY11" fmla="*/ 4373773 h 6554265"/>
              <a:gd name="connsiteX12" fmla="*/ 3906982 w 5057975"/>
              <a:gd name="connsiteY12" fmla="*/ 4111602 h 6554265"/>
              <a:gd name="connsiteX13" fmla="*/ 3561684 w 5057975"/>
              <a:gd name="connsiteY13" fmla="*/ 3945348 h 6554265"/>
              <a:gd name="connsiteX14" fmla="*/ 3126865 w 5057975"/>
              <a:gd name="connsiteY14" fmla="*/ 3868615 h 6554265"/>
              <a:gd name="connsiteX15" fmla="*/ 2743200 w 5057975"/>
              <a:gd name="connsiteY15" fmla="*/ 3881404 h 6554265"/>
              <a:gd name="connsiteX16" fmla="*/ 2647284 w 5057975"/>
              <a:gd name="connsiteY16" fmla="*/ 4066841 h 6554265"/>
              <a:gd name="connsiteX17" fmla="*/ 2455452 w 5057975"/>
              <a:gd name="connsiteY17" fmla="*/ 4258674 h 6554265"/>
              <a:gd name="connsiteX18" fmla="*/ 2084577 w 5057975"/>
              <a:gd name="connsiteY18" fmla="*/ 4322618 h 6554265"/>
              <a:gd name="connsiteX19" fmla="*/ 1764856 w 5057975"/>
              <a:gd name="connsiteY19" fmla="*/ 4124391 h 6554265"/>
              <a:gd name="connsiteX20" fmla="*/ 1573024 w 5057975"/>
              <a:gd name="connsiteY20" fmla="*/ 3766304 h 6554265"/>
              <a:gd name="connsiteX21" fmla="*/ 1202149 w 5057975"/>
              <a:gd name="connsiteY21" fmla="*/ 3427401 h 6554265"/>
              <a:gd name="connsiteX22" fmla="*/ 927189 w 5057975"/>
              <a:gd name="connsiteY22" fmla="*/ 3158836 h 6554265"/>
              <a:gd name="connsiteX23" fmla="*/ 703385 w 5057975"/>
              <a:gd name="connsiteY23" fmla="*/ 2762383 h 6554265"/>
              <a:gd name="connsiteX24" fmla="*/ 569103 w 5057975"/>
              <a:gd name="connsiteY24" fmla="*/ 2276408 h 6554265"/>
              <a:gd name="connsiteX25" fmla="*/ 211016 w 5057975"/>
              <a:gd name="connsiteY25" fmla="*/ 2161309 h 6554265"/>
              <a:gd name="connsiteX26" fmla="*/ 0 w 5057975"/>
              <a:gd name="connsiteY26" fmla="*/ 1835194 h 6554265"/>
              <a:gd name="connsiteX27" fmla="*/ 0 w 5057975"/>
              <a:gd name="connsiteY27" fmla="*/ 1406769 h 6554265"/>
              <a:gd name="connsiteX28" fmla="*/ 294143 w 5057975"/>
              <a:gd name="connsiteY28" fmla="*/ 1138204 h 6554265"/>
              <a:gd name="connsiteX29" fmla="*/ 677807 w 5057975"/>
              <a:gd name="connsiteY29" fmla="*/ 1074260 h 6554265"/>
              <a:gd name="connsiteX30" fmla="*/ 920795 w 5057975"/>
              <a:gd name="connsiteY30" fmla="*/ 1170176 h 6554265"/>
              <a:gd name="connsiteX31" fmla="*/ 1138205 w 5057975"/>
              <a:gd name="connsiteY31" fmla="*/ 920794 h 6554265"/>
              <a:gd name="connsiteX32" fmla="*/ 1451531 w 5057975"/>
              <a:gd name="connsiteY32" fmla="*/ 696990 h 6554265"/>
              <a:gd name="connsiteX33" fmla="*/ 1816012 w 5057975"/>
              <a:gd name="connsiteY33" fmla="*/ 530735 h 6554265"/>
              <a:gd name="connsiteX34" fmla="*/ 2135732 w 5057975"/>
              <a:gd name="connsiteY34" fmla="*/ 415636 h 6554265"/>
              <a:gd name="connsiteX35" fmla="*/ 2417086 w 5057975"/>
              <a:gd name="connsiteY35" fmla="*/ 345297 h 6554265"/>
              <a:gd name="connsiteX36" fmla="*/ 2749595 w 5057975"/>
              <a:gd name="connsiteY36" fmla="*/ 0 h 6554265"/>
              <a:gd name="connsiteX37" fmla="*/ 3222781 w 5057975"/>
              <a:gd name="connsiteY37" fmla="*/ 6394 h 6554265"/>
              <a:gd name="connsiteX38" fmla="*/ 3529712 w 5057975"/>
              <a:gd name="connsiteY38" fmla="*/ 268565 h 6554265"/>
              <a:gd name="connsiteX39" fmla="*/ 3606445 w 5057975"/>
              <a:gd name="connsiteY39" fmla="*/ 601074 h 6554265"/>
              <a:gd name="connsiteX40" fmla="*/ 3472163 w 5057975"/>
              <a:gd name="connsiteY40" fmla="*/ 901611 h 6554265"/>
              <a:gd name="connsiteX41" fmla="*/ 3158837 w 5057975"/>
              <a:gd name="connsiteY41" fmla="*/ 1131809 h 6554265"/>
              <a:gd name="connsiteX42" fmla="*/ 2724017 w 5057975"/>
              <a:gd name="connsiteY42" fmla="*/ 1131809 h 6554265"/>
              <a:gd name="connsiteX43" fmla="*/ 2513002 w 5057975"/>
              <a:gd name="connsiteY43" fmla="*/ 895216 h 6554265"/>
              <a:gd name="connsiteX44" fmla="*/ 2218859 w 5057975"/>
              <a:gd name="connsiteY44" fmla="*/ 786511 h 6554265"/>
              <a:gd name="connsiteX45" fmla="*/ 1867167 w 5057975"/>
              <a:gd name="connsiteY45" fmla="*/ 946372 h 6554265"/>
              <a:gd name="connsiteX46" fmla="*/ 1534658 w 5057975"/>
              <a:gd name="connsiteY46" fmla="*/ 1182965 h 6554265"/>
              <a:gd name="connsiteX47" fmla="*/ 1163782 w 5057975"/>
              <a:gd name="connsiteY47" fmla="*/ 1451530 h 6554265"/>
              <a:gd name="connsiteX48" fmla="*/ 1221332 w 5057975"/>
              <a:gd name="connsiteY48" fmla="*/ 1758461 h 6554265"/>
              <a:gd name="connsiteX49" fmla="*/ 1150994 w 5057975"/>
              <a:gd name="connsiteY49" fmla="*/ 2052604 h 6554265"/>
              <a:gd name="connsiteX50" fmla="*/ 1029500 w 5057975"/>
              <a:gd name="connsiteY50" fmla="*/ 2231647 h 6554265"/>
              <a:gd name="connsiteX51" fmla="*/ 1221332 w 5057975"/>
              <a:gd name="connsiteY51" fmla="*/ 2666467 h 6554265"/>
              <a:gd name="connsiteX52" fmla="*/ 1541052 w 5057975"/>
              <a:gd name="connsiteY52" fmla="*/ 3050131 h 6554265"/>
              <a:gd name="connsiteX53" fmla="*/ 1803223 w 5057975"/>
              <a:gd name="connsiteY53" fmla="*/ 3241963 h 6554265"/>
              <a:gd name="connsiteX54" fmla="*/ 2206070 w 5057975"/>
              <a:gd name="connsiteY54" fmla="*/ 3216386 h 6554265"/>
              <a:gd name="connsiteX55" fmla="*/ 2621707 w 5057975"/>
              <a:gd name="connsiteY55" fmla="*/ 3350668 h 6554265"/>
              <a:gd name="connsiteX56" fmla="*/ 2941427 w 5057975"/>
              <a:gd name="connsiteY56" fmla="*/ 3465767 h 6554265"/>
              <a:gd name="connsiteX57" fmla="*/ 3497740 w 5057975"/>
              <a:gd name="connsiteY57" fmla="*/ 3548895 h 6554265"/>
              <a:gd name="connsiteX58" fmla="*/ 3945349 w 5057975"/>
              <a:gd name="connsiteY58" fmla="*/ 3683177 h 6554265"/>
              <a:gd name="connsiteX59" fmla="*/ 4290647 w 5057975"/>
              <a:gd name="connsiteY59" fmla="*/ 3734332 h 6554265"/>
              <a:gd name="connsiteX60" fmla="*/ 4770227 w 5057975"/>
              <a:gd name="connsiteY60" fmla="*/ 3785488 h 6554265"/>
              <a:gd name="connsiteX61" fmla="*/ 4987637 w 5057975"/>
              <a:gd name="connsiteY61" fmla="*/ 4009292 h 6554265"/>
              <a:gd name="connsiteX62" fmla="*/ 5057975 w 5057975"/>
              <a:gd name="connsiteY62" fmla="*/ 4495267 h 6554265"/>
              <a:gd name="connsiteX63" fmla="*/ 4827777 w 5057975"/>
              <a:gd name="connsiteY63" fmla="*/ 4738254 h 6554265"/>
              <a:gd name="connsiteX64" fmla="*/ 4373774 w 5057975"/>
              <a:gd name="connsiteY64" fmla="*/ 4808593 h 6554265"/>
              <a:gd name="connsiteX65" fmla="*/ 4143575 w 5057975"/>
              <a:gd name="connsiteY65" fmla="*/ 5134707 h 6554265"/>
              <a:gd name="connsiteX66" fmla="*/ 3919771 w 5057975"/>
              <a:gd name="connsiteY66" fmla="*/ 5320145 h 6554265"/>
              <a:gd name="connsiteX67" fmla="*/ 3612840 w 5057975"/>
              <a:gd name="connsiteY67" fmla="*/ 5441639 h 6554265"/>
              <a:gd name="connsiteX68" fmla="*/ 3593656 w 5057975"/>
              <a:gd name="connsiteY68" fmla="*/ 5812514 h 6554265"/>
              <a:gd name="connsiteX69" fmla="*/ 3325091 w 5057975"/>
              <a:gd name="connsiteY69" fmla="*/ 5985163 h 6554265"/>
              <a:gd name="connsiteX70" fmla="*/ 3312303 w 5057975"/>
              <a:gd name="connsiteY70" fmla="*/ 6247334 h 6554265"/>
              <a:gd name="connsiteX71" fmla="*/ 3325091 w 5057975"/>
              <a:gd name="connsiteY71" fmla="*/ 6432772 h 6554265"/>
              <a:gd name="connsiteX72" fmla="*/ 3120470 w 5057975"/>
              <a:gd name="connsiteY72" fmla="*/ 6554265 h 6554265"/>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65 h 6566737"/>
              <a:gd name="connsiteX1" fmla="*/ 2890272 w 5057975"/>
              <a:gd name="connsiteY1" fmla="*/ 6522293 h 6566737"/>
              <a:gd name="connsiteX2" fmla="*/ 2851905 w 5057975"/>
              <a:gd name="connsiteY2" fmla="*/ 6196179 h 6566737"/>
              <a:gd name="connsiteX3" fmla="*/ 2858300 w 5057975"/>
              <a:gd name="connsiteY3" fmla="*/ 5946797 h 6566737"/>
              <a:gd name="connsiteX4" fmla="*/ 2596129 w 5057975"/>
              <a:gd name="connsiteY4" fmla="*/ 5659048 h 6566737"/>
              <a:gd name="connsiteX5" fmla="*/ 2596129 w 5057975"/>
              <a:gd name="connsiteY5" fmla="*/ 5275384 h 6566737"/>
              <a:gd name="connsiteX6" fmla="*/ 2883877 w 5057975"/>
              <a:gd name="connsiteY6" fmla="*/ 4987636 h 6566737"/>
              <a:gd name="connsiteX7" fmla="*/ 3280331 w 5057975"/>
              <a:gd name="connsiteY7" fmla="*/ 5013214 h 6566737"/>
              <a:gd name="connsiteX8" fmla="*/ 3510529 w 5057975"/>
              <a:gd name="connsiteY8" fmla="*/ 5121918 h 6566737"/>
              <a:gd name="connsiteX9" fmla="*/ 3772700 w 5057975"/>
              <a:gd name="connsiteY9" fmla="*/ 4962058 h 6566737"/>
              <a:gd name="connsiteX10" fmla="*/ 4015687 w 5057975"/>
              <a:gd name="connsiteY10" fmla="*/ 4642338 h 6566737"/>
              <a:gd name="connsiteX11" fmla="*/ 3958138 w 5057975"/>
              <a:gd name="connsiteY11" fmla="*/ 4373773 h 6566737"/>
              <a:gd name="connsiteX12" fmla="*/ 3906982 w 5057975"/>
              <a:gd name="connsiteY12" fmla="*/ 4111602 h 6566737"/>
              <a:gd name="connsiteX13" fmla="*/ 3561684 w 5057975"/>
              <a:gd name="connsiteY13" fmla="*/ 3945348 h 6566737"/>
              <a:gd name="connsiteX14" fmla="*/ 3126865 w 5057975"/>
              <a:gd name="connsiteY14" fmla="*/ 3868615 h 6566737"/>
              <a:gd name="connsiteX15" fmla="*/ 2743200 w 5057975"/>
              <a:gd name="connsiteY15" fmla="*/ 3881404 h 6566737"/>
              <a:gd name="connsiteX16" fmla="*/ 2647284 w 5057975"/>
              <a:gd name="connsiteY16" fmla="*/ 4066841 h 6566737"/>
              <a:gd name="connsiteX17" fmla="*/ 2455452 w 5057975"/>
              <a:gd name="connsiteY17" fmla="*/ 4258674 h 6566737"/>
              <a:gd name="connsiteX18" fmla="*/ 2084577 w 5057975"/>
              <a:gd name="connsiteY18" fmla="*/ 4322618 h 6566737"/>
              <a:gd name="connsiteX19" fmla="*/ 1764856 w 5057975"/>
              <a:gd name="connsiteY19" fmla="*/ 4124391 h 6566737"/>
              <a:gd name="connsiteX20" fmla="*/ 1573024 w 5057975"/>
              <a:gd name="connsiteY20" fmla="*/ 3766304 h 6566737"/>
              <a:gd name="connsiteX21" fmla="*/ 1202149 w 5057975"/>
              <a:gd name="connsiteY21" fmla="*/ 3427401 h 6566737"/>
              <a:gd name="connsiteX22" fmla="*/ 927189 w 5057975"/>
              <a:gd name="connsiteY22" fmla="*/ 3158836 h 6566737"/>
              <a:gd name="connsiteX23" fmla="*/ 703385 w 5057975"/>
              <a:gd name="connsiteY23" fmla="*/ 2762383 h 6566737"/>
              <a:gd name="connsiteX24" fmla="*/ 569103 w 5057975"/>
              <a:gd name="connsiteY24" fmla="*/ 2276408 h 6566737"/>
              <a:gd name="connsiteX25" fmla="*/ 211016 w 5057975"/>
              <a:gd name="connsiteY25" fmla="*/ 2161309 h 6566737"/>
              <a:gd name="connsiteX26" fmla="*/ 0 w 5057975"/>
              <a:gd name="connsiteY26" fmla="*/ 1835194 h 6566737"/>
              <a:gd name="connsiteX27" fmla="*/ 0 w 5057975"/>
              <a:gd name="connsiteY27" fmla="*/ 1406769 h 6566737"/>
              <a:gd name="connsiteX28" fmla="*/ 294143 w 5057975"/>
              <a:gd name="connsiteY28" fmla="*/ 1138204 h 6566737"/>
              <a:gd name="connsiteX29" fmla="*/ 677807 w 5057975"/>
              <a:gd name="connsiteY29" fmla="*/ 1074260 h 6566737"/>
              <a:gd name="connsiteX30" fmla="*/ 920795 w 5057975"/>
              <a:gd name="connsiteY30" fmla="*/ 1170176 h 6566737"/>
              <a:gd name="connsiteX31" fmla="*/ 1138205 w 5057975"/>
              <a:gd name="connsiteY31" fmla="*/ 920794 h 6566737"/>
              <a:gd name="connsiteX32" fmla="*/ 1451531 w 5057975"/>
              <a:gd name="connsiteY32" fmla="*/ 696990 h 6566737"/>
              <a:gd name="connsiteX33" fmla="*/ 1816012 w 5057975"/>
              <a:gd name="connsiteY33" fmla="*/ 530735 h 6566737"/>
              <a:gd name="connsiteX34" fmla="*/ 2135732 w 5057975"/>
              <a:gd name="connsiteY34" fmla="*/ 415636 h 6566737"/>
              <a:gd name="connsiteX35" fmla="*/ 2417086 w 5057975"/>
              <a:gd name="connsiteY35" fmla="*/ 345297 h 6566737"/>
              <a:gd name="connsiteX36" fmla="*/ 2749595 w 5057975"/>
              <a:gd name="connsiteY36" fmla="*/ 0 h 6566737"/>
              <a:gd name="connsiteX37" fmla="*/ 3222781 w 5057975"/>
              <a:gd name="connsiteY37" fmla="*/ 6394 h 6566737"/>
              <a:gd name="connsiteX38" fmla="*/ 3529712 w 5057975"/>
              <a:gd name="connsiteY38" fmla="*/ 268565 h 6566737"/>
              <a:gd name="connsiteX39" fmla="*/ 3606445 w 5057975"/>
              <a:gd name="connsiteY39" fmla="*/ 601074 h 6566737"/>
              <a:gd name="connsiteX40" fmla="*/ 3472163 w 5057975"/>
              <a:gd name="connsiteY40" fmla="*/ 901611 h 6566737"/>
              <a:gd name="connsiteX41" fmla="*/ 3158837 w 5057975"/>
              <a:gd name="connsiteY41" fmla="*/ 1131809 h 6566737"/>
              <a:gd name="connsiteX42" fmla="*/ 2724017 w 5057975"/>
              <a:gd name="connsiteY42" fmla="*/ 1131809 h 6566737"/>
              <a:gd name="connsiteX43" fmla="*/ 2513002 w 5057975"/>
              <a:gd name="connsiteY43" fmla="*/ 895216 h 6566737"/>
              <a:gd name="connsiteX44" fmla="*/ 2218859 w 5057975"/>
              <a:gd name="connsiteY44" fmla="*/ 786511 h 6566737"/>
              <a:gd name="connsiteX45" fmla="*/ 1867167 w 5057975"/>
              <a:gd name="connsiteY45" fmla="*/ 946372 h 6566737"/>
              <a:gd name="connsiteX46" fmla="*/ 1534658 w 5057975"/>
              <a:gd name="connsiteY46" fmla="*/ 1182965 h 6566737"/>
              <a:gd name="connsiteX47" fmla="*/ 1163782 w 5057975"/>
              <a:gd name="connsiteY47" fmla="*/ 1451530 h 6566737"/>
              <a:gd name="connsiteX48" fmla="*/ 1221332 w 5057975"/>
              <a:gd name="connsiteY48" fmla="*/ 1758461 h 6566737"/>
              <a:gd name="connsiteX49" fmla="*/ 1150994 w 5057975"/>
              <a:gd name="connsiteY49" fmla="*/ 2052604 h 6566737"/>
              <a:gd name="connsiteX50" fmla="*/ 1029500 w 5057975"/>
              <a:gd name="connsiteY50" fmla="*/ 2231647 h 6566737"/>
              <a:gd name="connsiteX51" fmla="*/ 1221332 w 5057975"/>
              <a:gd name="connsiteY51" fmla="*/ 2666467 h 6566737"/>
              <a:gd name="connsiteX52" fmla="*/ 1541052 w 5057975"/>
              <a:gd name="connsiteY52" fmla="*/ 3050131 h 6566737"/>
              <a:gd name="connsiteX53" fmla="*/ 1803223 w 5057975"/>
              <a:gd name="connsiteY53" fmla="*/ 3241963 h 6566737"/>
              <a:gd name="connsiteX54" fmla="*/ 2206070 w 5057975"/>
              <a:gd name="connsiteY54" fmla="*/ 3216386 h 6566737"/>
              <a:gd name="connsiteX55" fmla="*/ 2621707 w 5057975"/>
              <a:gd name="connsiteY55" fmla="*/ 3350668 h 6566737"/>
              <a:gd name="connsiteX56" fmla="*/ 2941427 w 5057975"/>
              <a:gd name="connsiteY56" fmla="*/ 3465767 h 6566737"/>
              <a:gd name="connsiteX57" fmla="*/ 3497740 w 5057975"/>
              <a:gd name="connsiteY57" fmla="*/ 3548895 h 6566737"/>
              <a:gd name="connsiteX58" fmla="*/ 3945349 w 5057975"/>
              <a:gd name="connsiteY58" fmla="*/ 3683177 h 6566737"/>
              <a:gd name="connsiteX59" fmla="*/ 4290647 w 5057975"/>
              <a:gd name="connsiteY59" fmla="*/ 3734332 h 6566737"/>
              <a:gd name="connsiteX60" fmla="*/ 4770227 w 5057975"/>
              <a:gd name="connsiteY60" fmla="*/ 3785488 h 6566737"/>
              <a:gd name="connsiteX61" fmla="*/ 4987637 w 5057975"/>
              <a:gd name="connsiteY61" fmla="*/ 4009292 h 6566737"/>
              <a:gd name="connsiteX62" fmla="*/ 5057975 w 5057975"/>
              <a:gd name="connsiteY62" fmla="*/ 4495267 h 6566737"/>
              <a:gd name="connsiteX63" fmla="*/ 4827777 w 5057975"/>
              <a:gd name="connsiteY63" fmla="*/ 4738254 h 6566737"/>
              <a:gd name="connsiteX64" fmla="*/ 4373774 w 5057975"/>
              <a:gd name="connsiteY64" fmla="*/ 4808593 h 6566737"/>
              <a:gd name="connsiteX65" fmla="*/ 4143575 w 5057975"/>
              <a:gd name="connsiteY65" fmla="*/ 5134707 h 6566737"/>
              <a:gd name="connsiteX66" fmla="*/ 3919771 w 5057975"/>
              <a:gd name="connsiteY66" fmla="*/ 5320145 h 6566737"/>
              <a:gd name="connsiteX67" fmla="*/ 3612840 w 5057975"/>
              <a:gd name="connsiteY67" fmla="*/ 5441639 h 6566737"/>
              <a:gd name="connsiteX68" fmla="*/ 3593656 w 5057975"/>
              <a:gd name="connsiteY68" fmla="*/ 5812514 h 6566737"/>
              <a:gd name="connsiteX69" fmla="*/ 3325091 w 5057975"/>
              <a:gd name="connsiteY69" fmla="*/ 5985163 h 6566737"/>
              <a:gd name="connsiteX70" fmla="*/ 3312303 w 5057975"/>
              <a:gd name="connsiteY70" fmla="*/ 6247334 h 6566737"/>
              <a:gd name="connsiteX71" fmla="*/ 3325091 w 5057975"/>
              <a:gd name="connsiteY71" fmla="*/ 6432772 h 6566737"/>
              <a:gd name="connsiteX72" fmla="*/ 3120470 w 5057975"/>
              <a:gd name="connsiteY72" fmla="*/ 6554265 h 656673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57975"/>
              <a:gd name="connsiteY0" fmla="*/ 6554275 h 6566747"/>
              <a:gd name="connsiteX1" fmla="*/ 2890272 w 5057975"/>
              <a:gd name="connsiteY1" fmla="*/ 6522303 h 6566747"/>
              <a:gd name="connsiteX2" fmla="*/ 2851905 w 5057975"/>
              <a:gd name="connsiteY2" fmla="*/ 6196189 h 6566747"/>
              <a:gd name="connsiteX3" fmla="*/ 2858300 w 5057975"/>
              <a:gd name="connsiteY3" fmla="*/ 5946807 h 6566747"/>
              <a:gd name="connsiteX4" fmla="*/ 2596129 w 5057975"/>
              <a:gd name="connsiteY4" fmla="*/ 5659058 h 6566747"/>
              <a:gd name="connsiteX5" fmla="*/ 2596129 w 5057975"/>
              <a:gd name="connsiteY5" fmla="*/ 5275394 h 6566747"/>
              <a:gd name="connsiteX6" fmla="*/ 2883877 w 5057975"/>
              <a:gd name="connsiteY6" fmla="*/ 4987646 h 6566747"/>
              <a:gd name="connsiteX7" fmla="*/ 3280331 w 5057975"/>
              <a:gd name="connsiteY7" fmla="*/ 5013224 h 6566747"/>
              <a:gd name="connsiteX8" fmla="*/ 3510529 w 5057975"/>
              <a:gd name="connsiteY8" fmla="*/ 5121928 h 6566747"/>
              <a:gd name="connsiteX9" fmla="*/ 3772700 w 5057975"/>
              <a:gd name="connsiteY9" fmla="*/ 4962068 h 6566747"/>
              <a:gd name="connsiteX10" fmla="*/ 4015687 w 5057975"/>
              <a:gd name="connsiteY10" fmla="*/ 4642348 h 6566747"/>
              <a:gd name="connsiteX11" fmla="*/ 3958138 w 5057975"/>
              <a:gd name="connsiteY11" fmla="*/ 4373783 h 6566747"/>
              <a:gd name="connsiteX12" fmla="*/ 3906982 w 5057975"/>
              <a:gd name="connsiteY12" fmla="*/ 4111612 h 6566747"/>
              <a:gd name="connsiteX13" fmla="*/ 3561684 w 5057975"/>
              <a:gd name="connsiteY13" fmla="*/ 3945358 h 6566747"/>
              <a:gd name="connsiteX14" fmla="*/ 3126865 w 5057975"/>
              <a:gd name="connsiteY14" fmla="*/ 3868625 h 6566747"/>
              <a:gd name="connsiteX15" fmla="*/ 2743200 w 5057975"/>
              <a:gd name="connsiteY15" fmla="*/ 3881414 h 6566747"/>
              <a:gd name="connsiteX16" fmla="*/ 2647284 w 5057975"/>
              <a:gd name="connsiteY16" fmla="*/ 4066851 h 6566747"/>
              <a:gd name="connsiteX17" fmla="*/ 2455452 w 5057975"/>
              <a:gd name="connsiteY17" fmla="*/ 4258684 h 6566747"/>
              <a:gd name="connsiteX18" fmla="*/ 2084577 w 5057975"/>
              <a:gd name="connsiteY18" fmla="*/ 4322628 h 6566747"/>
              <a:gd name="connsiteX19" fmla="*/ 1764856 w 5057975"/>
              <a:gd name="connsiteY19" fmla="*/ 4124401 h 6566747"/>
              <a:gd name="connsiteX20" fmla="*/ 1573024 w 5057975"/>
              <a:gd name="connsiteY20" fmla="*/ 3766314 h 6566747"/>
              <a:gd name="connsiteX21" fmla="*/ 1202149 w 5057975"/>
              <a:gd name="connsiteY21" fmla="*/ 3427411 h 6566747"/>
              <a:gd name="connsiteX22" fmla="*/ 927189 w 5057975"/>
              <a:gd name="connsiteY22" fmla="*/ 3158846 h 6566747"/>
              <a:gd name="connsiteX23" fmla="*/ 703385 w 5057975"/>
              <a:gd name="connsiteY23" fmla="*/ 2762393 h 6566747"/>
              <a:gd name="connsiteX24" fmla="*/ 569103 w 5057975"/>
              <a:gd name="connsiteY24" fmla="*/ 2276418 h 6566747"/>
              <a:gd name="connsiteX25" fmla="*/ 211016 w 5057975"/>
              <a:gd name="connsiteY25" fmla="*/ 2161319 h 6566747"/>
              <a:gd name="connsiteX26" fmla="*/ 0 w 5057975"/>
              <a:gd name="connsiteY26" fmla="*/ 1835204 h 6566747"/>
              <a:gd name="connsiteX27" fmla="*/ 0 w 5057975"/>
              <a:gd name="connsiteY27" fmla="*/ 1406779 h 6566747"/>
              <a:gd name="connsiteX28" fmla="*/ 294143 w 5057975"/>
              <a:gd name="connsiteY28" fmla="*/ 1138214 h 6566747"/>
              <a:gd name="connsiteX29" fmla="*/ 677807 w 5057975"/>
              <a:gd name="connsiteY29" fmla="*/ 1074270 h 6566747"/>
              <a:gd name="connsiteX30" fmla="*/ 920795 w 5057975"/>
              <a:gd name="connsiteY30" fmla="*/ 1170186 h 6566747"/>
              <a:gd name="connsiteX31" fmla="*/ 1138205 w 5057975"/>
              <a:gd name="connsiteY31" fmla="*/ 920804 h 6566747"/>
              <a:gd name="connsiteX32" fmla="*/ 1451531 w 5057975"/>
              <a:gd name="connsiteY32" fmla="*/ 697000 h 6566747"/>
              <a:gd name="connsiteX33" fmla="*/ 1816012 w 5057975"/>
              <a:gd name="connsiteY33" fmla="*/ 530745 h 6566747"/>
              <a:gd name="connsiteX34" fmla="*/ 2135732 w 5057975"/>
              <a:gd name="connsiteY34" fmla="*/ 415646 h 6566747"/>
              <a:gd name="connsiteX35" fmla="*/ 2417086 w 5057975"/>
              <a:gd name="connsiteY35" fmla="*/ 345307 h 6566747"/>
              <a:gd name="connsiteX36" fmla="*/ 2749595 w 5057975"/>
              <a:gd name="connsiteY36" fmla="*/ 10 h 6566747"/>
              <a:gd name="connsiteX37" fmla="*/ 3222781 w 5057975"/>
              <a:gd name="connsiteY37" fmla="*/ 6404 h 6566747"/>
              <a:gd name="connsiteX38" fmla="*/ 3529712 w 5057975"/>
              <a:gd name="connsiteY38" fmla="*/ 268575 h 6566747"/>
              <a:gd name="connsiteX39" fmla="*/ 3606445 w 5057975"/>
              <a:gd name="connsiteY39" fmla="*/ 601084 h 6566747"/>
              <a:gd name="connsiteX40" fmla="*/ 3472163 w 5057975"/>
              <a:gd name="connsiteY40" fmla="*/ 901621 h 6566747"/>
              <a:gd name="connsiteX41" fmla="*/ 3158837 w 5057975"/>
              <a:gd name="connsiteY41" fmla="*/ 1131819 h 6566747"/>
              <a:gd name="connsiteX42" fmla="*/ 2724017 w 5057975"/>
              <a:gd name="connsiteY42" fmla="*/ 1131819 h 6566747"/>
              <a:gd name="connsiteX43" fmla="*/ 2513002 w 5057975"/>
              <a:gd name="connsiteY43" fmla="*/ 895226 h 6566747"/>
              <a:gd name="connsiteX44" fmla="*/ 2218859 w 5057975"/>
              <a:gd name="connsiteY44" fmla="*/ 786521 h 6566747"/>
              <a:gd name="connsiteX45" fmla="*/ 1867167 w 5057975"/>
              <a:gd name="connsiteY45" fmla="*/ 946382 h 6566747"/>
              <a:gd name="connsiteX46" fmla="*/ 1534658 w 5057975"/>
              <a:gd name="connsiteY46" fmla="*/ 1182975 h 6566747"/>
              <a:gd name="connsiteX47" fmla="*/ 1163782 w 5057975"/>
              <a:gd name="connsiteY47" fmla="*/ 1451540 h 6566747"/>
              <a:gd name="connsiteX48" fmla="*/ 1221332 w 5057975"/>
              <a:gd name="connsiteY48" fmla="*/ 1758471 h 6566747"/>
              <a:gd name="connsiteX49" fmla="*/ 1150994 w 5057975"/>
              <a:gd name="connsiteY49" fmla="*/ 2052614 h 6566747"/>
              <a:gd name="connsiteX50" fmla="*/ 1029500 w 5057975"/>
              <a:gd name="connsiteY50" fmla="*/ 2231657 h 6566747"/>
              <a:gd name="connsiteX51" fmla="*/ 1221332 w 5057975"/>
              <a:gd name="connsiteY51" fmla="*/ 2666477 h 6566747"/>
              <a:gd name="connsiteX52" fmla="*/ 1541052 w 5057975"/>
              <a:gd name="connsiteY52" fmla="*/ 3050141 h 6566747"/>
              <a:gd name="connsiteX53" fmla="*/ 1803223 w 5057975"/>
              <a:gd name="connsiteY53" fmla="*/ 3241973 h 6566747"/>
              <a:gd name="connsiteX54" fmla="*/ 2206070 w 5057975"/>
              <a:gd name="connsiteY54" fmla="*/ 3216396 h 6566747"/>
              <a:gd name="connsiteX55" fmla="*/ 2621707 w 5057975"/>
              <a:gd name="connsiteY55" fmla="*/ 3350678 h 6566747"/>
              <a:gd name="connsiteX56" fmla="*/ 2941427 w 5057975"/>
              <a:gd name="connsiteY56" fmla="*/ 3465777 h 6566747"/>
              <a:gd name="connsiteX57" fmla="*/ 3497740 w 5057975"/>
              <a:gd name="connsiteY57" fmla="*/ 3548905 h 6566747"/>
              <a:gd name="connsiteX58" fmla="*/ 3945349 w 5057975"/>
              <a:gd name="connsiteY58" fmla="*/ 3683187 h 6566747"/>
              <a:gd name="connsiteX59" fmla="*/ 4290647 w 5057975"/>
              <a:gd name="connsiteY59" fmla="*/ 3734342 h 6566747"/>
              <a:gd name="connsiteX60" fmla="*/ 4770227 w 5057975"/>
              <a:gd name="connsiteY60" fmla="*/ 3785498 h 6566747"/>
              <a:gd name="connsiteX61" fmla="*/ 4987637 w 5057975"/>
              <a:gd name="connsiteY61" fmla="*/ 4009302 h 6566747"/>
              <a:gd name="connsiteX62" fmla="*/ 5057975 w 5057975"/>
              <a:gd name="connsiteY62" fmla="*/ 4495277 h 6566747"/>
              <a:gd name="connsiteX63" fmla="*/ 4827777 w 5057975"/>
              <a:gd name="connsiteY63" fmla="*/ 4738264 h 6566747"/>
              <a:gd name="connsiteX64" fmla="*/ 4373774 w 5057975"/>
              <a:gd name="connsiteY64" fmla="*/ 4808603 h 6566747"/>
              <a:gd name="connsiteX65" fmla="*/ 4143575 w 5057975"/>
              <a:gd name="connsiteY65" fmla="*/ 5134717 h 6566747"/>
              <a:gd name="connsiteX66" fmla="*/ 3919771 w 5057975"/>
              <a:gd name="connsiteY66" fmla="*/ 5320155 h 6566747"/>
              <a:gd name="connsiteX67" fmla="*/ 3612840 w 5057975"/>
              <a:gd name="connsiteY67" fmla="*/ 5441649 h 6566747"/>
              <a:gd name="connsiteX68" fmla="*/ 3593656 w 5057975"/>
              <a:gd name="connsiteY68" fmla="*/ 5812524 h 6566747"/>
              <a:gd name="connsiteX69" fmla="*/ 3325091 w 5057975"/>
              <a:gd name="connsiteY69" fmla="*/ 5985173 h 6566747"/>
              <a:gd name="connsiteX70" fmla="*/ 3312303 w 5057975"/>
              <a:gd name="connsiteY70" fmla="*/ 6247344 h 6566747"/>
              <a:gd name="connsiteX71" fmla="*/ 3325091 w 5057975"/>
              <a:gd name="connsiteY71" fmla="*/ 6432782 h 6566747"/>
              <a:gd name="connsiteX72" fmla="*/ 3120470 w 5057975"/>
              <a:gd name="connsiteY72" fmla="*/ 6554275 h 6566747"/>
              <a:gd name="connsiteX0" fmla="*/ 3120470 w 5071384"/>
              <a:gd name="connsiteY0" fmla="*/ 6554275 h 6566747"/>
              <a:gd name="connsiteX1" fmla="*/ 2890272 w 5071384"/>
              <a:gd name="connsiteY1" fmla="*/ 6522303 h 6566747"/>
              <a:gd name="connsiteX2" fmla="*/ 2851905 w 5071384"/>
              <a:gd name="connsiteY2" fmla="*/ 6196189 h 6566747"/>
              <a:gd name="connsiteX3" fmla="*/ 2858300 w 5071384"/>
              <a:gd name="connsiteY3" fmla="*/ 5946807 h 6566747"/>
              <a:gd name="connsiteX4" fmla="*/ 2596129 w 5071384"/>
              <a:gd name="connsiteY4" fmla="*/ 5659058 h 6566747"/>
              <a:gd name="connsiteX5" fmla="*/ 2596129 w 5071384"/>
              <a:gd name="connsiteY5" fmla="*/ 5275394 h 6566747"/>
              <a:gd name="connsiteX6" fmla="*/ 2883877 w 5071384"/>
              <a:gd name="connsiteY6" fmla="*/ 4987646 h 6566747"/>
              <a:gd name="connsiteX7" fmla="*/ 3280331 w 5071384"/>
              <a:gd name="connsiteY7" fmla="*/ 5013224 h 6566747"/>
              <a:gd name="connsiteX8" fmla="*/ 3510529 w 5071384"/>
              <a:gd name="connsiteY8" fmla="*/ 5121928 h 6566747"/>
              <a:gd name="connsiteX9" fmla="*/ 3772700 w 5071384"/>
              <a:gd name="connsiteY9" fmla="*/ 4962068 h 6566747"/>
              <a:gd name="connsiteX10" fmla="*/ 4015687 w 5071384"/>
              <a:gd name="connsiteY10" fmla="*/ 4642348 h 6566747"/>
              <a:gd name="connsiteX11" fmla="*/ 3958138 w 5071384"/>
              <a:gd name="connsiteY11" fmla="*/ 4373783 h 6566747"/>
              <a:gd name="connsiteX12" fmla="*/ 3906982 w 5071384"/>
              <a:gd name="connsiteY12" fmla="*/ 4111612 h 6566747"/>
              <a:gd name="connsiteX13" fmla="*/ 3561684 w 5071384"/>
              <a:gd name="connsiteY13" fmla="*/ 3945358 h 6566747"/>
              <a:gd name="connsiteX14" fmla="*/ 3126865 w 5071384"/>
              <a:gd name="connsiteY14" fmla="*/ 3868625 h 6566747"/>
              <a:gd name="connsiteX15" fmla="*/ 2743200 w 5071384"/>
              <a:gd name="connsiteY15" fmla="*/ 3881414 h 6566747"/>
              <a:gd name="connsiteX16" fmla="*/ 2647284 w 5071384"/>
              <a:gd name="connsiteY16" fmla="*/ 4066851 h 6566747"/>
              <a:gd name="connsiteX17" fmla="*/ 2455452 w 5071384"/>
              <a:gd name="connsiteY17" fmla="*/ 4258684 h 6566747"/>
              <a:gd name="connsiteX18" fmla="*/ 2084577 w 5071384"/>
              <a:gd name="connsiteY18" fmla="*/ 4322628 h 6566747"/>
              <a:gd name="connsiteX19" fmla="*/ 1764856 w 5071384"/>
              <a:gd name="connsiteY19" fmla="*/ 4124401 h 6566747"/>
              <a:gd name="connsiteX20" fmla="*/ 1573024 w 5071384"/>
              <a:gd name="connsiteY20" fmla="*/ 3766314 h 6566747"/>
              <a:gd name="connsiteX21" fmla="*/ 1202149 w 5071384"/>
              <a:gd name="connsiteY21" fmla="*/ 3427411 h 6566747"/>
              <a:gd name="connsiteX22" fmla="*/ 927189 w 5071384"/>
              <a:gd name="connsiteY22" fmla="*/ 3158846 h 6566747"/>
              <a:gd name="connsiteX23" fmla="*/ 703385 w 5071384"/>
              <a:gd name="connsiteY23" fmla="*/ 2762393 h 6566747"/>
              <a:gd name="connsiteX24" fmla="*/ 569103 w 5071384"/>
              <a:gd name="connsiteY24" fmla="*/ 2276418 h 6566747"/>
              <a:gd name="connsiteX25" fmla="*/ 211016 w 5071384"/>
              <a:gd name="connsiteY25" fmla="*/ 2161319 h 6566747"/>
              <a:gd name="connsiteX26" fmla="*/ 0 w 5071384"/>
              <a:gd name="connsiteY26" fmla="*/ 1835204 h 6566747"/>
              <a:gd name="connsiteX27" fmla="*/ 0 w 5071384"/>
              <a:gd name="connsiteY27" fmla="*/ 1406779 h 6566747"/>
              <a:gd name="connsiteX28" fmla="*/ 294143 w 5071384"/>
              <a:gd name="connsiteY28" fmla="*/ 1138214 h 6566747"/>
              <a:gd name="connsiteX29" fmla="*/ 677807 w 5071384"/>
              <a:gd name="connsiteY29" fmla="*/ 1074270 h 6566747"/>
              <a:gd name="connsiteX30" fmla="*/ 920795 w 5071384"/>
              <a:gd name="connsiteY30" fmla="*/ 1170186 h 6566747"/>
              <a:gd name="connsiteX31" fmla="*/ 1138205 w 5071384"/>
              <a:gd name="connsiteY31" fmla="*/ 920804 h 6566747"/>
              <a:gd name="connsiteX32" fmla="*/ 1451531 w 5071384"/>
              <a:gd name="connsiteY32" fmla="*/ 697000 h 6566747"/>
              <a:gd name="connsiteX33" fmla="*/ 1816012 w 5071384"/>
              <a:gd name="connsiteY33" fmla="*/ 530745 h 6566747"/>
              <a:gd name="connsiteX34" fmla="*/ 2135732 w 5071384"/>
              <a:gd name="connsiteY34" fmla="*/ 415646 h 6566747"/>
              <a:gd name="connsiteX35" fmla="*/ 2417086 w 5071384"/>
              <a:gd name="connsiteY35" fmla="*/ 345307 h 6566747"/>
              <a:gd name="connsiteX36" fmla="*/ 2749595 w 5071384"/>
              <a:gd name="connsiteY36" fmla="*/ 10 h 6566747"/>
              <a:gd name="connsiteX37" fmla="*/ 3222781 w 5071384"/>
              <a:gd name="connsiteY37" fmla="*/ 6404 h 6566747"/>
              <a:gd name="connsiteX38" fmla="*/ 3529712 w 5071384"/>
              <a:gd name="connsiteY38" fmla="*/ 268575 h 6566747"/>
              <a:gd name="connsiteX39" fmla="*/ 3606445 w 5071384"/>
              <a:gd name="connsiteY39" fmla="*/ 601084 h 6566747"/>
              <a:gd name="connsiteX40" fmla="*/ 3472163 w 5071384"/>
              <a:gd name="connsiteY40" fmla="*/ 901621 h 6566747"/>
              <a:gd name="connsiteX41" fmla="*/ 3158837 w 5071384"/>
              <a:gd name="connsiteY41" fmla="*/ 1131819 h 6566747"/>
              <a:gd name="connsiteX42" fmla="*/ 2724017 w 5071384"/>
              <a:gd name="connsiteY42" fmla="*/ 1131819 h 6566747"/>
              <a:gd name="connsiteX43" fmla="*/ 2513002 w 5071384"/>
              <a:gd name="connsiteY43" fmla="*/ 895226 h 6566747"/>
              <a:gd name="connsiteX44" fmla="*/ 2218859 w 5071384"/>
              <a:gd name="connsiteY44" fmla="*/ 786521 h 6566747"/>
              <a:gd name="connsiteX45" fmla="*/ 1867167 w 5071384"/>
              <a:gd name="connsiteY45" fmla="*/ 946382 h 6566747"/>
              <a:gd name="connsiteX46" fmla="*/ 1534658 w 5071384"/>
              <a:gd name="connsiteY46" fmla="*/ 1182975 h 6566747"/>
              <a:gd name="connsiteX47" fmla="*/ 1163782 w 5071384"/>
              <a:gd name="connsiteY47" fmla="*/ 1451540 h 6566747"/>
              <a:gd name="connsiteX48" fmla="*/ 1221332 w 5071384"/>
              <a:gd name="connsiteY48" fmla="*/ 1758471 h 6566747"/>
              <a:gd name="connsiteX49" fmla="*/ 1150994 w 5071384"/>
              <a:gd name="connsiteY49" fmla="*/ 2052614 h 6566747"/>
              <a:gd name="connsiteX50" fmla="*/ 1029500 w 5071384"/>
              <a:gd name="connsiteY50" fmla="*/ 2231657 h 6566747"/>
              <a:gd name="connsiteX51" fmla="*/ 1221332 w 5071384"/>
              <a:gd name="connsiteY51" fmla="*/ 2666477 h 6566747"/>
              <a:gd name="connsiteX52" fmla="*/ 1541052 w 5071384"/>
              <a:gd name="connsiteY52" fmla="*/ 3050141 h 6566747"/>
              <a:gd name="connsiteX53" fmla="*/ 1803223 w 5071384"/>
              <a:gd name="connsiteY53" fmla="*/ 3241973 h 6566747"/>
              <a:gd name="connsiteX54" fmla="*/ 2206070 w 5071384"/>
              <a:gd name="connsiteY54" fmla="*/ 3216396 h 6566747"/>
              <a:gd name="connsiteX55" fmla="*/ 2621707 w 5071384"/>
              <a:gd name="connsiteY55" fmla="*/ 3350678 h 6566747"/>
              <a:gd name="connsiteX56" fmla="*/ 2941427 w 5071384"/>
              <a:gd name="connsiteY56" fmla="*/ 3465777 h 6566747"/>
              <a:gd name="connsiteX57" fmla="*/ 3497740 w 5071384"/>
              <a:gd name="connsiteY57" fmla="*/ 3548905 h 6566747"/>
              <a:gd name="connsiteX58" fmla="*/ 3945349 w 5071384"/>
              <a:gd name="connsiteY58" fmla="*/ 3683187 h 6566747"/>
              <a:gd name="connsiteX59" fmla="*/ 4290647 w 5071384"/>
              <a:gd name="connsiteY59" fmla="*/ 3734342 h 6566747"/>
              <a:gd name="connsiteX60" fmla="*/ 4770227 w 5071384"/>
              <a:gd name="connsiteY60" fmla="*/ 3785498 h 6566747"/>
              <a:gd name="connsiteX61" fmla="*/ 4987637 w 5071384"/>
              <a:gd name="connsiteY61" fmla="*/ 4009302 h 6566747"/>
              <a:gd name="connsiteX62" fmla="*/ 5057975 w 5071384"/>
              <a:gd name="connsiteY62" fmla="*/ 4495277 h 6566747"/>
              <a:gd name="connsiteX63" fmla="*/ 4827777 w 5071384"/>
              <a:gd name="connsiteY63" fmla="*/ 4738264 h 6566747"/>
              <a:gd name="connsiteX64" fmla="*/ 4373774 w 5071384"/>
              <a:gd name="connsiteY64" fmla="*/ 4808603 h 6566747"/>
              <a:gd name="connsiteX65" fmla="*/ 4143575 w 5071384"/>
              <a:gd name="connsiteY65" fmla="*/ 5134717 h 6566747"/>
              <a:gd name="connsiteX66" fmla="*/ 3919771 w 5071384"/>
              <a:gd name="connsiteY66" fmla="*/ 5320155 h 6566747"/>
              <a:gd name="connsiteX67" fmla="*/ 3612840 w 5071384"/>
              <a:gd name="connsiteY67" fmla="*/ 5441649 h 6566747"/>
              <a:gd name="connsiteX68" fmla="*/ 3593656 w 5071384"/>
              <a:gd name="connsiteY68" fmla="*/ 5812524 h 6566747"/>
              <a:gd name="connsiteX69" fmla="*/ 3325091 w 5071384"/>
              <a:gd name="connsiteY69" fmla="*/ 5985173 h 6566747"/>
              <a:gd name="connsiteX70" fmla="*/ 3312303 w 5071384"/>
              <a:gd name="connsiteY70" fmla="*/ 6247344 h 6566747"/>
              <a:gd name="connsiteX71" fmla="*/ 3325091 w 5071384"/>
              <a:gd name="connsiteY71" fmla="*/ 6432782 h 6566747"/>
              <a:gd name="connsiteX72" fmla="*/ 3120470 w 5071384"/>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20470 w 5089942"/>
              <a:gd name="connsiteY0" fmla="*/ 6554275 h 6566747"/>
              <a:gd name="connsiteX1" fmla="*/ 2890272 w 5089942"/>
              <a:gd name="connsiteY1" fmla="*/ 6522303 h 6566747"/>
              <a:gd name="connsiteX2" fmla="*/ 2851905 w 5089942"/>
              <a:gd name="connsiteY2" fmla="*/ 6196189 h 6566747"/>
              <a:gd name="connsiteX3" fmla="*/ 2858300 w 5089942"/>
              <a:gd name="connsiteY3" fmla="*/ 5946807 h 6566747"/>
              <a:gd name="connsiteX4" fmla="*/ 2596129 w 5089942"/>
              <a:gd name="connsiteY4" fmla="*/ 5659058 h 6566747"/>
              <a:gd name="connsiteX5" fmla="*/ 2596129 w 5089942"/>
              <a:gd name="connsiteY5" fmla="*/ 5275394 h 6566747"/>
              <a:gd name="connsiteX6" fmla="*/ 2883877 w 5089942"/>
              <a:gd name="connsiteY6" fmla="*/ 4987646 h 6566747"/>
              <a:gd name="connsiteX7" fmla="*/ 3280331 w 5089942"/>
              <a:gd name="connsiteY7" fmla="*/ 5013224 h 6566747"/>
              <a:gd name="connsiteX8" fmla="*/ 3510529 w 5089942"/>
              <a:gd name="connsiteY8" fmla="*/ 5121928 h 6566747"/>
              <a:gd name="connsiteX9" fmla="*/ 3772700 w 5089942"/>
              <a:gd name="connsiteY9" fmla="*/ 4962068 h 6566747"/>
              <a:gd name="connsiteX10" fmla="*/ 4015687 w 5089942"/>
              <a:gd name="connsiteY10" fmla="*/ 4642348 h 6566747"/>
              <a:gd name="connsiteX11" fmla="*/ 3958138 w 5089942"/>
              <a:gd name="connsiteY11" fmla="*/ 4373783 h 6566747"/>
              <a:gd name="connsiteX12" fmla="*/ 3906982 w 5089942"/>
              <a:gd name="connsiteY12" fmla="*/ 4111612 h 6566747"/>
              <a:gd name="connsiteX13" fmla="*/ 3561684 w 5089942"/>
              <a:gd name="connsiteY13" fmla="*/ 3945358 h 6566747"/>
              <a:gd name="connsiteX14" fmla="*/ 3126865 w 5089942"/>
              <a:gd name="connsiteY14" fmla="*/ 3868625 h 6566747"/>
              <a:gd name="connsiteX15" fmla="*/ 2743200 w 5089942"/>
              <a:gd name="connsiteY15" fmla="*/ 3881414 h 6566747"/>
              <a:gd name="connsiteX16" fmla="*/ 2647284 w 5089942"/>
              <a:gd name="connsiteY16" fmla="*/ 4066851 h 6566747"/>
              <a:gd name="connsiteX17" fmla="*/ 2455452 w 5089942"/>
              <a:gd name="connsiteY17" fmla="*/ 4258684 h 6566747"/>
              <a:gd name="connsiteX18" fmla="*/ 2084577 w 5089942"/>
              <a:gd name="connsiteY18" fmla="*/ 4322628 h 6566747"/>
              <a:gd name="connsiteX19" fmla="*/ 1764856 w 5089942"/>
              <a:gd name="connsiteY19" fmla="*/ 4124401 h 6566747"/>
              <a:gd name="connsiteX20" fmla="*/ 1573024 w 5089942"/>
              <a:gd name="connsiteY20" fmla="*/ 3766314 h 6566747"/>
              <a:gd name="connsiteX21" fmla="*/ 1202149 w 5089942"/>
              <a:gd name="connsiteY21" fmla="*/ 3427411 h 6566747"/>
              <a:gd name="connsiteX22" fmla="*/ 927189 w 5089942"/>
              <a:gd name="connsiteY22" fmla="*/ 3158846 h 6566747"/>
              <a:gd name="connsiteX23" fmla="*/ 703385 w 5089942"/>
              <a:gd name="connsiteY23" fmla="*/ 2762393 h 6566747"/>
              <a:gd name="connsiteX24" fmla="*/ 569103 w 5089942"/>
              <a:gd name="connsiteY24" fmla="*/ 2276418 h 6566747"/>
              <a:gd name="connsiteX25" fmla="*/ 211016 w 5089942"/>
              <a:gd name="connsiteY25" fmla="*/ 2161319 h 6566747"/>
              <a:gd name="connsiteX26" fmla="*/ 0 w 5089942"/>
              <a:gd name="connsiteY26" fmla="*/ 1835204 h 6566747"/>
              <a:gd name="connsiteX27" fmla="*/ 0 w 5089942"/>
              <a:gd name="connsiteY27" fmla="*/ 1406779 h 6566747"/>
              <a:gd name="connsiteX28" fmla="*/ 294143 w 5089942"/>
              <a:gd name="connsiteY28" fmla="*/ 1138214 h 6566747"/>
              <a:gd name="connsiteX29" fmla="*/ 677807 w 5089942"/>
              <a:gd name="connsiteY29" fmla="*/ 1074270 h 6566747"/>
              <a:gd name="connsiteX30" fmla="*/ 920795 w 5089942"/>
              <a:gd name="connsiteY30" fmla="*/ 1170186 h 6566747"/>
              <a:gd name="connsiteX31" fmla="*/ 1138205 w 5089942"/>
              <a:gd name="connsiteY31" fmla="*/ 920804 h 6566747"/>
              <a:gd name="connsiteX32" fmla="*/ 1451531 w 5089942"/>
              <a:gd name="connsiteY32" fmla="*/ 697000 h 6566747"/>
              <a:gd name="connsiteX33" fmla="*/ 1816012 w 5089942"/>
              <a:gd name="connsiteY33" fmla="*/ 530745 h 6566747"/>
              <a:gd name="connsiteX34" fmla="*/ 2135732 w 5089942"/>
              <a:gd name="connsiteY34" fmla="*/ 415646 h 6566747"/>
              <a:gd name="connsiteX35" fmla="*/ 2417086 w 5089942"/>
              <a:gd name="connsiteY35" fmla="*/ 345307 h 6566747"/>
              <a:gd name="connsiteX36" fmla="*/ 2749595 w 5089942"/>
              <a:gd name="connsiteY36" fmla="*/ 10 h 6566747"/>
              <a:gd name="connsiteX37" fmla="*/ 3222781 w 5089942"/>
              <a:gd name="connsiteY37" fmla="*/ 6404 h 6566747"/>
              <a:gd name="connsiteX38" fmla="*/ 3529712 w 5089942"/>
              <a:gd name="connsiteY38" fmla="*/ 268575 h 6566747"/>
              <a:gd name="connsiteX39" fmla="*/ 3606445 w 5089942"/>
              <a:gd name="connsiteY39" fmla="*/ 601084 h 6566747"/>
              <a:gd name="connsiteX40" fmla="*/ 3472163 w 5089942"/>
              <a:gd name="connsiteY40" fmla="*/ 901621 h 6566747"/>
              <a:gd name="connsiteX41" fmla="*/ 3158837 w 5089942"/>
              <a:gd name="connsiteY41" fmla="*/ 1131819 h 6566747"/>
              <a:gd name="connsiteX42" fmla="*/ 2724017 w 5089942"/>
              <a:gd name="connsiteY42" fmla="*/ 1131819 h 6566747"/>
              <a:gd name="connsiteX43" fmla="*/ 2513002 w 5089942"/>
              <a:gd name="connsiteY43" fmla="*/ 895226 h 6566747"/>
              <a:gd name="connsiteX44" fmla="*/ 2218859 w 5089942"/>
              <a:gd name="connsiteY44" fmla="*/ 786521 h 6566747"/>
              <a:gd name="connsiteX45" fmla="*/ 1867167 w 5089942"/>
              <a:gd name="connsiteY45" fmla="*/ 946382 h 6566747"/>
              <a:gd name="connsiteX46" fmla="*/ 1534658 w 5089942"/>
              <a:gd name="connsiteY46" fmla="*/ 1182975 h 6566747"/>
              <a:gd name="connsiteX47" fmla="*/ 1163782 w 5089942"/>
              <a:gd name="connsiteY47" fmla="*/ 1451540 h 6566747"/>
              <a:gd name="connsiteX48" fmla="*/ 1221332 w 5089942"/>
              <a:gd name="connsiteY48" fmla="*/ 1758471 h 6566747"/>
              <a:gd name="connsiteX49" fmla="*/ 1150994 w 5089942"/>
              <a:gd name="connsiteY49" fmla="*/ 2052614 h 6566747"/>
              <a:gd name="connsiteX50" fmla="*/ 1029500 w 5089942"/>
              <a:gd name="connsiteY50" fmla="*/ 2231657 h 6566747"/>
              <a:gd name="connsiteX51" fmla="*/ 1221332 w 5089942"/>
              <a:gd name="connsiteY51" fmla="*/ 2666477 h 6566747"/>
              <a:gd name="connsiteX52" fmla="*/ 1541052 w 5089942"/>
              <a:gd name="connsiteY52" fmla="*/ 3050141 h 6566747"/>
              <a:gd name="connsiteX53" fmla="*/ 1803223 w 5089942"/>
              <a:gd name="connsiteY53" fmla="*/ 3241973 h 6566747"/>
              <a:gd name="connsiteX54" fmla="*/ 2206070 w 5089942"/>
              <a:gd name="connsiteY54" fmla="*/ 3216396 h 6566747"/>
              <a:gd name="connsiteX55" fmla="*/ 2621707 w 5089942"/>
              <a:gd name="connsiteY55" fmla="*/ 3350678 h 6566747"/>
              <a:gd name="connsiteX56" fmla="*/ 2941427 w 5089942"/>
              <a:gd name="connsiteY56" fmla="*/ 3465777 h 6566747"/>
              <a:gd name="connsiteX57" fmla="*/ 3497740 w 5089942"/>
              <a:gd name="connsiteY57" fmla="*/ 3548905 h 6566747"/>
              <a:gd name="connsiteX58" fmla="*/ 3945349 w 5089942"/>
              <a:gd name="connsiteY58" fmla="*/ 3683187 h 6566747"/>
              <a:gd name="connsiteX59" fmla="*/ 4290647 w 5089942"/>
              <a:gd name="connsiteY59" fmla="*/ 3734342 h 6566747"/>
              <a:gd name="connsiteX60" fmla="*/ 4770227 w 5089942"/>
              <a:gd name="connsiteY60" fmla="*/ 3785498 h 6566747"/>
              <a:gd name="connsiteX61" fmla="*/ 4987637 w 5089942"/>
              <a:gd name="connsiteY61" fmla="*/ 4009302 h 6566747"/>
              <a:gd name="connsiteX62" fmla="*/ 5057975 w 5089942"/>
              <a:gd name="connsiteY62" fmla="*/ 4495277 h 6566747"/>
              <a:gd name="connsiteX63" fmla="*/ 4827777 w 5089942"/>
              <a:gd name="connsiteY63" fmla="*/ 4738264 h 6566747"/>
              <a:gd name="connsiteX64" fmla="*/ 4373774 w 5089942"/>
              <a:gd name="connsiteY64" fmla="*/ 4808603 h 6566747"/>
              <a:gd name="connsiteX65" fmla="*/ 4143575 w 5089942"/>
              <a:gd name="connsiteY65" fmla="*/ 5134717 h 6566747"/>
              <a:gd name="connsiteX66" fmla="*/ 3919771 w 5089942"/>
              <a:gd name="connsiteY66" fmla="*/ 5320155 h 6566747"/>
              <a:gd name="connsiteX67" fmla="*/ 3612840 w 5089942"/>
              <a:gd name="connsiteY67" fmla="*/ 5441649 h 6566747"/>
              <a:gd name="connsiteX68" fmla="*/ 3593656 w 5089942"/>
              <a:gd name="connsiteY68" fmla="*/ 5812524 h 6566747"/>
              <a:gd name="connsiteX69" fmla="*/ 3325091 w 5089942"/>
              <a:gd name="connsiteY69" fmla="*/ 5985173 h 6566747"/>
              <a:gd name="connsiteX70" fmla="*/ 3312303 w 5089942"/>
              <a:gd name="connsiteY70" fmla="*/ 6247344 h 6566747"/>
              <a:gd name="connsiteX71" fmla="*/ 3325091 w 5089942"/>
              <a:gd name="connsiteY71" fmla="*/ 6432782 h 6566747"/>
              <a:gd name="connsiteX72" fmla="*/ 3120470 w 5089942"/>
              <a:gd name="connsiteY72" fmla="*/ 6554275 h 6566747"/>
              <a:gd name="connsiteX0" fmla="*/ 3136035 w 5105507"/>
              <a:gd name="connsiteY0" fmla="*/ 6554275 h 6566747"/>
              <a:gd name="connsiteX1" fmla="*/ 2905837 w 5105507"/>
              <a:gd name="connsiteY1" fmla="*/ 6522303 h 6566747"/>
              <a:gd name="connsiteX2" fmla="*/ 2867470 w 5105507"/>
              <a:gd name="connsiteY2" fmla="*/ 6196189 h 6566747"/>
              <a:gd name="connsiteX3" fmla="*/ 2873865 w 5105507"/>
              <a:gd name="connsiteY3" fmla="*/ 5946807 h 6566747"/>
              <a:gd name="connsiteX4" fmla="*/ 2611694 w 5105507"/>
              <a:gd name="connsiteY4" fmla="*/ 5659058 h 6566747"/>
              <a:gd name="connsiteX5" fmla="*/ 2611694 w 5105507"/>
              <a:gd name="connsiteY5" fmla="*/ 5275394 h 6566747"/>
              <a:gd name="connsiteX6" fmla="*/ 2899442 w 5105507"/>
              <a:gd name="connsiteY6" fmla="*/ 4987646 h 6566747"/>
              <a:gd name="connsiteX7" fmla="*/ 3295896 w 5105507"/>
              <a:gd name="connsiteY7" fmla="*/ 5013224 h 6566747"/>
              <a:gd name="connsiteX8" fmla="*/ 3526094 w 5105507"/>
              <a:gd name="connsiteY8" fmla="*/ 5121928 h 6566747"/>
              <a:gd name="connsiteX9" fmla="*/ 3788265 w 5105507"/>
              <a:gd name="connsiteY9" fmla="*/ 4962068 h 6566747"/>
              <a:gd name="connsiteX10" fmla="*/ 4031252 w 5105507"/>
              <a:gd name="connsiteY10" fmla="*/ 4642348 h 6566747"/>
              <a:gd name="connsiteX11" fmla="*/ 3973703 w 5105507"/>
              <a:gd name="connsiteY11" fmla="*/ 4373783 h 6566747"/>
              <a:gd name="connsiteX12" fmla="*/ 3922547 w 5105507"/>
              <a:gd name="connsiteY12" fmla="*/ 4111612 h 6566747"/>
              <a:gd name="connsiteX13" fmla="*/ 3577249 w 5105507"/>
              <a:gd name="connsiteY13" fmla="*/ 3945358 h 6566747"/>
              <a:gd name="connsiteX14" fmla="*/ 3142430 w 5105507"/>
              <a:gd name="connsiteY14" fmla="*/ 3868625 h 6566747"/>
              <a:gd name="connsiteX15" fmla="*/ 2758765 w 5105507"/>
              <a:gd name="connsiteY15" fmla="*/ 3881414 h 6566747"/>
              <a:gd name="connsiteX16" fmla="*/ 2662849 w 5105507"/>
              <a:gd name="connsiteY16" fmla="*/ 4066851 h 6566747"/>
              <a:gd name="connsiteX17" fmla="*/ 2471017 w 5105507"/>
              <a:gd name="connsiteY17" fmla="*/ 4258684 h 6566747"/>
              <a:gd name="connsiteX18" fmla="*/ 2100142 w 5105507"/>
              <a:gd name="connsiteY18" fmla="*/ 4322628 h 6566747"/>
              <a:gd name="connsiteX19" fmla="*/ 1780421 w 5105507"/>
              <a:gd name="connsiteY19" fmla="*/ 4124401 h 6566747"/>
              <a:gd name="connsiteX20" fmla="*/ 1588589 w 5105507"/>
              <a:gd name="connsiteY20" fmla="*/ 3766314 h 6566747"/>
              <a:gd name="connsiteX21" fmla="*/ 1217714 w 5105507"/>
              <a:gd name="connsiteY21" fmla="*/ 3427411 h 6566747"/>
              <a:gd name="connsiteX22" fmla="*/ 942754 w 5105507"/>
              <a:gd name="connsiteY22" fmla="*/ 3158846 h 6566747"/>
              <a:gd name="connsiteX23" fmla="*/ 718950 w 5105507"/>
              <a:gd name="connsiteY23" fmla="*/ 2762393 h 6566747"/>
              <a:gd name="connsiteX24" fmla="*/ 584668 w 5105507"/>
              <a:gd name="connsiteY24" fmla="*/ 2276418 h 6566747"/>
              <a:gd name="connsiteX25" fmla="*/ 226581 w 5105507"/>
              <a:gd name="connsiteY25" fmla="*/ 2161319 h 6566747"/>
              <a:gd name="connsiteX26" fmla="*/ 15565 w 5105507"/>
              <a:gd name="connsiteY26" fmla="*/ 1835204 h 6566747"/>
              <a:gd name="connsiteX27" fmla="*/ 15565 w 5105507"/>
              <a:gd name="connsiteY27" fmla="*/ 1406779 h 6566747"/>
              <a:gd name="connsiteX28" fmla="*/ 309708 w 5105507"/>
              <a:gd name="connsiteY28" fmla="*/ 1138214 h 6566747"/>
              <a:gd name="connsiteX29" fmla="*/ 693372 w 5105507"/>
              <a:gd name="connsiteY29" fmla="*/ 1074270 h 6566747"/>
              <a:gd name="connsiteX30" fmla="*/ 936360 w 5105507"/>
              <a:gd name="connsiteY30" fmla="*/ 1170186 h 6566747"/>
              <a:gd name="connsiteX31" fmla="*/ 1153770 w 5105507"/>
              <a:gd name="connsiteY31" fmla="*/ 920804 h 6566747"/>
              <a:gd name="connsiteX32" fmla="*/ 1467096 w 5105507"/>
              <a:gd name="connsiteY32" fmla="*/ 697000 h 6566747"/>
              <a:gd name="connsiteX33" fmla="*/ 1831577 w 5105507"/>
              <a:gd name="connsiteY33" fmla="*/ 530745 h 6566747"/>
              <a:gd name="connsiteX34" fmla="*/ 2151297 w 5105507"/>
              <a:gd name="connsiteY34" fmla="*/ 415646 h 6566747"/>
              <a:gd name="connsiteX35" fmla="*/ 2432651 w 5105507"/>
              <a:gd name="connsiteY35" fmla="*/ 345307 h 6566747"/>
              <a:gd name="connsiteX36" fmla="*/ 2765160 w 5105507"/>
              <a:gd name="connsiteY36" fmla="*/ 10 h 6566747"/>
              <a:gd name="connsiteX37" fmla="*/ 3238346 w 5105507"/>
              <a:gd name="connsiteY37" fmla="*/ 6404 h 6566747"/>
              <a:gd name="connsiteX38" fmla="*/ 3545277 w 5105507"/>
              <a:gd name="connsiteY38" fmla="*/ 268575 h 6566747"/>
              <a:gd name="connsiteX39" fmla="*/ 3622010 w 5105507"/>
              <a:gd name="connsiteY39" fmla="*/ 601084 h 6566747"/>
              <a:gd name="connsiteX40" fmla="*/ 3487728 w 5105507"/>
              <a:gd name="connsiteY40" fmla="*/ 901621 h 6566747"/>
              <a:gd name="connsiteX41" fmla="*/ 3174402 w 5105507"/>
              <a:gd name="connsiteY41" fmla="*/ 1131819 h 6566747"/>
              <a:gd name="connsiteX42" fmla="*/ 2739582 w 5105507"/>
              <a:gd name="connsiteY42" fmla="*/ 1131819 h 6566747"/>
              <a:gd name="connsiteX43" fmla="*/ 2528567 w 5105507"/>
              <a:gd name="connsiteY43" fmla="*/ 895226 h 6566747"/>
              <a:gd name="connsiteX44" fmla="*/ 2234424 w 5105507"/>
              <a:gd name="connsiteY44" fmla="*/ 786521 h 6566747"/>
              <a:gd name="connsiteX45" fmla="*/ 1882732 w 5105507"/>
              <a:gd name="connsiteY45" fmla="*/ 946382 h 6566747"/>
              <a:gd name="connsiteX46" fmla="*/ 1550223 w 5105507"/>
              <a:gd name="connsiteY46" fmla="*/ 1182975 h 6566747"/>
              <a:gd name="connsiteX47" fmla="*/ 1179347 w 5105507"/>
              <a:gd name="connsiteY47" fmla="*/ 1451540 h 6566747"/>
              <a:gd name="connsiteX48" fmla="*/ 1236897 w 5105507"/>
              <a:gd name="connsiteY48" fmla="*/ 1758471 h 6566747"/>
              <a:gd name="connsiteX49" fmla="*/ 1166559 w 5105507"/>
              <a:gd name="connsiteY49" fmla="*/ 2052614 h 6566747"/>
              <a:gd name="connsiteX50" fmla="*/ 1045065 w 5105507"/>
              <a:gd name="connsiteY50" fmla="*/ 2231657 h 6566747"/>
              <a:gd name="connsiteX51" fmla="*/ 1236897 w 5105507"/>
              <a:gd name="connsiteY51" fmla="*/ 2666477 h 6566747"/>
              <a:gd name="connsiteX52" fmla="*/ 1556617 w 5105507"/>
              <a:gd name="connsiteY52" fmla="*/ 3050141 h 6566747"/>
              <a:gd name="connsiteX53" fmla="*/ 1818788 w 5105507"/>
              <a:gd name="connsiteY53" fmla="*/ 3241973 h 6566747"/>
              <a:gd name="connsiteX54" fmla="*/ 2221635 w 5105507"/>
              <a:gd name="connsiteY54" fmla="*/ 3216396 h 6566747"/>
              <a:gd name="connsiteX55" fmla="*/ 2637272 w 5105507"/>
              <a:gd name="connsiteY55" fmla="*/ 3350678 h 6566747"/>
              <a:gd name="connsiteX56" fmla="*/ 2956992 w 5105507"/>
              <a:gd name="connsiteY56" fmla="*/ 3465777 h 6566747"/>
              <a:gd name="connsiteX57" fmla="*/ 3513305 w 5105507"/>
              <a:gd name="connsiteY57" fmla="*/ 3548905 h 6566747"/>
              <a:gd name="connsiteX58" fmla="*/ 3960914 w 5105507"/>
              <a:gd name="connsiteY58" fmla="*/ 3683187 h 6566747"/>
              <a:gd name="connsiteX59" fmla="*/ 4306212 w 5105507"/>
              <a:gd name="connsiteY59" fmla="*/ 3734342 h 6566747"/>
              <a:gd name="connsiteX60" fmla="*/ 4785792 w 5105507"/>
              <a:gd name="connsiteY60" fmla="*/ 3785498 h 6566747"/>
              <a:gd name="connsiteX61" fmla="*/ 5003202 w 5105507"/>
              <a:gd name="connsiteY61" fmla="*/ 4009302 h 6566747"/>
              <a:gd name="connsiteX62" fmla="*/ 5073540 w 5105507"/>
              <a:gd name="connsiteY62" fmla="*/ 4495277 h 6566747"/>
              <a:gd name="connsiteX63" fmla="*/ 4843342 w 5105507"/>
              <a:gd name="connsiteY63" fmla="*/ 4738264 h 6566747"/>
              <a:gd name="connsiteX64" fmla="*/ 4389339 w 5105507"/>
              <a:gd name="connsiteY64" fmla="*/ 4808603 h 6566747"/>
              <a:gd name="connsiteX65" fmla="*/ 4159140 w 5105507"/>
              <a:gd name="connsiteY65" fmla="*/ 5134717 h 6566747"/>
              <a:gd name="connsiteX66" fmla="*/ 3935336 w 5105507"/>
              <a:gd name="connsiteY66" fmla="*/ 5320155 h 6566747"/>
              <a:gd name="connsiteX67" fmla="*/ 3628405 w 5105507"/>
              <a:gd name="connsiteY67" fmla="*/ 5441649 h 6566747"/>
              <a:gd name="connsiteX68" fmla="*/ 3609221 w 5105507"/>
              <a:gd name="connsiteY68" fmla="*/ 5812524 h 6566747"/>
              <a:gd name="connsiteX69" fmla="*/ 3340656 w 5105507"/>
              <a:gd name="connsiteY69" fmla="*/ 5985173 h 6566747"/>
              <a:gd name="connsiteX70" fmla="*/ 3327868 w 5105507"/>
              <a:gd name="connsiteY70" fmla="*/ 6247344 h 6566747"/>
              <a:gd name="connsiteX71" fmla="*/ 3340656 w 5105507"/>
              <a:gd name="connsiteY71" fmla="*/ 6432782 h 6566747"/>
              <a:gd name="connsiteX72" fmla="*/ 3136035 w 5105507"/>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49202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765537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6747"/>
              <a:gd name="connsiteX1" fmla="*/ 2912609 w 5112279"/>
              <a:gd name="connsiteY1" fmla="*/ 6522303 h 6566747"/>
              <a:gd name="connsiteX2" fmla="*/ 2874242 w 5112279"/>
              <a:gd name="connsiteY2" fmla="*/ 6196189 h 6566747"/>
              <a:gd name="connsiteX3" fmla="*/ 2880637 w 5112279"/>
              <a:gd name="connsiteY3" fmla="*/ 5946807 h 6566747"/>
              <a:gd name="connsiteX4" fmla="*/ 2618466 w 5112279"/>
              <a:gd name="connsiteY4" fmla="*/ 5659058 h 6566747"/>
              <a:gd name="connsiteX5" fmla="*/ 2618466 w 5112279"/>
              <a:gd name="connsiteY5" fmla="*/ 5275394 h 6566747"/>
              <a:gd name="connsiteX6" fmla="*/ 2906214 w 5112279"/>
              <a:gd name="connsiteY6" fmla="*/ 4987646 h 6566747"/>
              <a:gd name="connsiteX7" fmla="*/ 3302668 w 5112279"/>
              <a:gd name="connsiteY7" fmla="*/ 5013224 h 6566747"/>
              <a:gd name="connsiteX8" fmla="*/ 3532866 w 5112279"/>
              <a:gd name="connsiteY8" fmla="*/ 5121928 h 6566747"/>
              <a:gd name="connsiteX9" fmla="*/ 3795037 w 5112279"/>
              <a:gd name="connsiteY9" fmla="*/ 4962068 h 6566747"/>
              <a:gd name="connsiteX10" fmla="*/ 4038024 w 5112279"/>
              <a:gd name="connsiteY10" fmla="*/ 4642348 h 6566747"/>
              <a:gd name="connsiteX11" fmla="*/ 3980475 w 5112279"/>
              <a:gd name="connsiteY11" fmla="*/ 4373783 h 6566747"/>
              <a:gd name="connsiteX12" fmla="*/ 3929319 w 5112279"/>
              <a:gd name="connsiteY12" fmla="*/ 4111612 h 6566747"/>
              <a:gd name="connsiteX13" fmla="*/ 3584021 w 5112279"/>
              <a:gd name="connsiteY13" fmla="*/ 3945358 h 6566747"/>
              <a:gd name="connsiteX14" fmla="*/ 3168385 w 5112279"/>
              <a:gd name="connsiteY14" fmla="*/ 3868625 h 6566747"/>
              <a:gd name="connsiteX15" fmla="*/ 2842270 w 5112279"/>
              <a:gd name="connsiteY15" fmla="*/ 3881414 h 6566747"/>
              <a:gd name="connsiteX16" fmla="*/ 2669621 w 5112279"/>
              <a:gd name="connsiteY16" fmla="*/ 4066851 h 6566747"/>
              <a:gd name="connsiteX17" fmla="*/ 2477789 w 5112279"/>
              <a:gd name="connsiteY17" fmla="*/ 4258684 h 6566747"/>
              <a:gd name="connsiteX18" fmla="*/ 2106914 w 5112279"/>
              <a:gd name="connsiteY18" fmla="*/ 4322628 h 6566747"/>
              <a:gd name="connsiteX19" fmla="*/ 1787193 w 5112279"/>
              <a:gd name="connsiteY19" fmla="*/ 4124401 h 6566747"/>
              <a:gd name="connsiteX20" fmla="*/ 1595361 w 5112279"/>
              <a:gd name="connsiteY20" fmla="*/ 3766314 h 6566747"/>
              <a:gd name="connsiteX21" fmla="*/ 1224486 w 5112279"/>
              <a:gd name="connsiteY21" fmla="*/ 3427411 h 6566747"/>
              <a:gd name="connsiteX22" fmla="*/ 949526 w 5112279"/>
              <a:gd name="connsiteY22" fmla="*/ 3158846 h 6566747"/>
              <a:gd name="connsiteX23" fmla="*/ 725722 w 5112279"/>
              <a:gd name="connsiteY23" fmla="*/ 2762393 h 6566747"/>
              <a:gd name="connsiteX24" fmla="*/ 591440 w 5112279"/>
              <a:gd name="connsiteY24" fmla="*/ 2276418 h 6566747"/>
              <a:gd name="connsiteX25" fmla="*/ 233353 w 5112279"/>
              <a:gd name="connsiteY25" fmla="*/ 2161319 h 6566747"/>
              <a:gd name="connsiteX26" fmla="*/ 22337 w 5112279"/>
              <a:gd name="connsiteY26" fmla="*/ 1835204 h 6566747"/>
              <a:gd name="connsiteX27" fmla="*/ 22337 w 5112279"/>
              <a:gd name="connsiteY27" fmla="*/ 1406779 h 6566747"/>
              <a:gd name="connsiteX28" fmla="*/ 316480 w 5112279"/>
              <a:gd name="connsiteY28" fmla="*/ 1138214 h 6566747"/>
              <a:gd name="connsiteX29" fmla="*/ 700144 w 5112279"/>
              <a:gd name="connsiteY29" fmla="*/ 1074270 h 6566747"/>
              <a:gd name="connsiteX30" fmla="*/ 943132 w 5112279"/>
              <a:gd name="connsiteY30" fmla="*/ 1170186 h 6566747"/>
              <a:gd name="connsiteX31" fmla="*/ 1160542 w 5112279"/>
              <a:gd name="connsiteY31" fmla="*/ 920804 h 6566747"/>
              <a:gd name="connsiteX32" fmla="*/ 1473868 w 5112279"/>
              <a:gd name="connsiteY32" fmla="*/ 697000 h 6566747"/>
              <a:gd name="connsiteX33" fmla="*/ 1838349 w 5112279"/>
              <a:gd name="connsiteY33" fmla="*/ 530745 h 6566747"/>
              <a:gd name="connsiteX34" fmla="*/ 2158069 w 5112279"/>
              <a:gd name="connsiteY34" fmla="*/ 415646 h 6566747"/>
              <a:gd name="connsiteX35" fmla="*/ 2439423 w 5112279"/>
              <a:gd name="connsiteY35" fmla="*/ 345307 h 6566747"/>
              <a:gd name="connsiteX36" fmla="*/ 2771932 w 5112279"/>
              <a:gd name="connsiteY36" fmla="*/ 10 h 6566747"/>
              <a:gd name="connsiteX37" fmla="*/ 3245118 w 5112279"/>
              <a:gd name="connsiteY37" fmla="*/ 6404 h 6566747"/>
              <a:gd name="connsiteX38" fmla="*/ 3552049 w 5112279"/>
              <a:gd name="connsiteY38" fmla="*/ 268575 h 6566747"/>
              <a:gd name="connsiteX39" fmla="*/ 3628782 w 5112279"/>
              <a:gd name="connsiteY39" fmla="*/ 601084 h 6566747"/>
              <a:gd name="connsiteX40" fmla="*/ 3494500 w 5112279"/>
              <a:gd name="connsiteY40" fmla="*/ 901621 h 6566747"/>
              <a:gd name="connsiteX41" fmla="*/ 3181174 w 5112279"/>
              <a:gd name="connsiteY41" fmla="*/ 1131819 h 6566747"/>
              <a:gd name="connsiteX42" fmla="*/ 2746354 w 5112279"/>
              <a:gd name="connsiteY42" fmla="*/ 1131819 h 6566747"/>
              <a:gd name="connsiteX43" fmla="*/ 2535339 w 5112279"/>
              <a:gd name="connsiteY43" fmla="*/ 895226 h 6566747"/>
              <a:gd name="connsiteX44" fmla="*/ 2241196 w 5112279"/>
              <a:gd name="connsiteY44" fmla="*/ 786521 h 6566747"/>
              <a:gd name="connsiteX45" fmla="*/ 1889504 w 5112279"/>
              <a:gd name="connsiteY45" fmla="*/ 946382 h 6566747"/>
              <a:gd name="connsiteX46" fmla="*/ 1556995 w 5112279"/>
              <a:gd name="connsiteY46" fmla="*/ 1182975 h 6566747"/>
              <a:gd name="connsiteX47" fmla="*/ 1186119 w 5112279"/>
              <a:gd name="connsiteY47" fmla="*/ 1451540 h 6566747"/>
              <a:gd name="connsiteX48" fmla="*/ 1243669 w 5112279"/>
              <a:gd name="connsiteY48" fmla="*/ 1758471 h 6566747"/>
              <a:gd name="connsiteX49" fmla="*/ 1173331 w 5112279"/>
              <a:gd name="connsiteY49" fmla="*/ 2052614 h 6566747"/>
              <a:gd name="connsiteX50" fmla="*/ 1051837 w 5112279"/>
              <a:gd name="connsiteY50" fmla="*/ 2231657 h 6566747"/>
              <a:gd name="connsiteX51" fmla="*/ 1243669 w 5112279"/>
              <a:gd name="connsiteY51" fmla="*/ 2666477 h 6566747"/>
              <a:gd name="connsiteX52" fmla="*/ 1563389 w 5112279"/>
              <a:gd name="connsiteY52" fmla="*/ 3050141 h 6566747"/>
              <a:gd name="connsiteX53" fmla="*/ 1825560 w 5112279"/>
              <a:gd name="connsiteY53" fmla="*/ 3241973 h 6566747"/>
              <a:gd name="connsiteX54" fmla="*/ 2228407 w 5112279"/>
              <a:gd name="connsiteY54" fmla="*/ 3216396 h 6566747"/>
              <a:gd name="connsiteX55" fmla="*/ 2644044 w 5112279"/>
              <a:gd name="connsiteY55" fmla="*/ 3350678 h 6566747"/>
              <a:gd name="connsiteX56" fmla="*/ 2963764 w 5112279"/>
              <a:gd name="connsiteY56" fmla="*/ 3465777 h 6566747"/>
              <a:gd name="connsiteX57" fmla="*/ 3520077 w 5112279"/>
              <a:gd name="connsiteY57" fmla="*/ 3548905 h 6566747"/>
              <a:gd name="connsiteX58" fmla="*/ 3967686 w 5112279"/>
              <a:gd name="connsiteY58" fmla="*/ 3683187 h 6566747"/>
              <a:gd name="connsiteX59" fmla="*/ 4312984 w 5112279"/>
              <a:gd name="connsiteY59" fmla="*/ 3734342 h 6566747"/>
              <a:gd name="connsiteX60" fmla="*/ 4792564 w 5112279"/>
              <a:gd name="connsiteY60" fmla="*/ 3785498 h 6566747"/>
              <a:gd name="connsiteX61" fmla="*/ 5009974 w 5112279"/>
              <a:gd name="connsiteY61" fmla="*/ 4009302 h 6566747"/>
              <a:gd name="connsiteX62" fmla="*/ 5080312 w 5112279"/>
              <a:gd name="connsiteY62" fmla="*/ 4495277 h 6566747"/>
              <a:gd name="connsiteX63" fmla="*/ 4850114 w 5112279"/>
              <a:gd name="connsiteY63" fmla="*/ 4738264 h 6566747"/>
              <a:gd name="connsiteX64" fmla="*/ 4396111 w 5112279"/>
              <a:gd name="connsiteY64" fmla="*/ 4808603 h 6566747"/>
              <a:gd name="connsiteX65" fmla="*/ 4165912 w 5112279"/>
              <a:gd name="connsiteY65" fmla="*/ 5134717 h 6566747"/>
              <a:gd name="connsiteX66" fmla="*/ 3942108 w 5112279"/>
              <a:gd name="connsiteY66" fmla="*/ 5320155 h 6566747"/>
              <a:gd name="connsiteX67" fmla="*/ 3635177 w 5112279"/>
              <a:gd name="connsiteY67" fmla="*/ 5441649 h 6566747"/>
              <a:gd name="connsiteX68" fmla="*/ 3615993 w 5112279"/>
              <a:gd name="connsiteY68" fmla="*/ 5812524 h 6566747"/>
              <a:gd name="connsiteX69" fmla="*/ 3347428 w 5112279"/>
              <a:gd name="connsiteY69" fmla="*/ 5985173 h 6566747"/>
              <a:gd name="connsiteX70" fmla="*/ 3334640 w 5112279"/>
              <a:gd name="connsiteY70" fmla="*/ 6247344 h 6566747"/>
              <a:gd name="connsiteX71" fmla="*/ 3347428 w 5112279"/>
              <a:gd name="connsiteY71" fmla="*/ 6432782 h 6566747"/>
              <a:gd name="connsiteX72" fmla="*/ 3142807 w 5112279"/>
              <a:gd name="connsiteY72" fmla="*/ 6554275 h 6566747"/>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320155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320155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320155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320155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320155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134717 h 6564150"/>
              <a:gd name="connsiteX66" fmla="*/ 3942108 w 5112279"/>
              <a:gd name="connsiteY66" fmla="*/ 5269000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096351 h 6564150"/>
              <a:gd name="connsiteX66" fmla="*/ 3942108 w 5112279"/>
              <a:gd name="connsiteY66" fmla="*/ 5269000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096351 h 6564150"/>
              <a:gd name="connsiteX66" fmla="*/ 3942108 w 5112279"/>
              <a:gd name="connsiteY66" fmla="*/ 5269000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12279"/>
              <a:gd name="connsiteY0" fmla="*/ 6554275 h 6564150"/>
              <a:gd name="connsiteX1" fmla="*/ 2912609 w 5112279"/>
              <a:gd name="connsiteY1" fmla="*/ 6522303 h 6564150"/>
              <a:gd name="connsiteX2" fmla="*/ 2874242 w 5112279"/>
              <a:gd name="connsiteY2" fmla="*/ 6196189 h 6564150"/>
              <a:gd name="connsiteX3" fmla="*/ 2880637 w 5112279"/>
              <a:gd name="connsiteY3" fmla="*/ 5946807 h 6564150"/>
              <a:gd name="connsiteX4" fmla="*/ 2618466 w 5112279"/>
              <a:gd name="connsiteY4" fmla="*/ 5659058 h 6564150"/>
              <a:gd name="connsiteX5" fmla="*/ 2618466 w 5112279"/>
              <a:gd name="connsiteY5" fmla="*/ 5275394 h 6564150"/>
              <a:gd name="connsiteX6" fmla="*/ 2906214 w 5112279"/>
              <a:gd name="connsiteY6" fmla="*/ 4987646 h 6564150"/>
              <a:gd name="connsiteX7" fmla="*/ 3302668 w 5112279"/>
              <a:gd name="connsiteY7" fmla="*/ 5013224 h 6564150"/>
              <a:gd name="connsiteX8" fmla="*/ 3532866 w 5112279"/>
              <a:gd name="connsiteY8" fmla="*/ 5121928 h 6564150"/>
              <a:gd name="connsiteX9" fmla="*/ 3795037 w 5112279"/>
              <a:gd name="connsiteY9" fmla="*/ 4962068 h 6564150"/>
              <a:gd name="connsiteX10" fmla="*/ 4038024 w 5112279"/>
              <a:gd name="connsiteY10" fmla="*/ 4642348 h 6564150"/>
              <a:gd name="connsiteX11" fmla="*/ 3980475 w 5112279"/>
              <a:gd name="connsiteY11" fmla="*/ 4373783 h 6564150"/>
              <a:gd name="connsiteX12" fmla="*/ 3929319 w 5112279"/>
              <a:gd name="connsiteY12" fmla="*/ 4111612 h 6564150"/>
              <a:gd name="connsiteX13" fmla="*/ 3584021 w 5112279"/>
              <a:gd name="connsiteY13" fmla="*/ 3945358 h 6564150"/>
              <a:gd name="connsiteX14" fmla="*/ 3168385 w 5112279"/>
              <a:gd name="connsiteY14" fmla="*/ 3868625 h 6564150"/>
              <a:gd name="connsiteX15" fmla="*/ 2842270 w 5112279"/>
              <a:gd name="connsiteY15" fmla="*/ 3881414 h 6564150"/>
              <a:gd name="connsiteX16" fmla="*/ 2669621 w 5112279"/>
              <a:gd name="connsiteY16" fmla="*/ 4066851 h 6564150"/>
              <a:gd name="connsiteX17" fmla="*/ 2477789 w 5112279"/>
              <a:gd name="connsiteY17" fmla="*/ 4258684 h 6564150"/>
              <a:gd name="connsiteX18" fmla="*/ 2106914 w 5112279"/>
              <a:gd name="connsiteY18" fmla="*/ 4322628 h 6564150"/>
              <a:gd name="connsiteX19" fmla="*/ 1787193 w 5112279"/>
              <a:gd name="connsiteY19" fmla="*/ 4124401 h 6564150"/>
              <a:gd name="connsiteX20" fmla="*/ 1595361 w 5112279"/>
              <a:gd name="connsiteY20" fmla="*/ 3766314 h 6564150"/>
              <a:gd name="connsiteX21" fmla="*/ 1224486 w 5112279"/>
              <a:gd name="connsiteY21" fmla="*/ 3427411 h 6564150"/>
              <a:gd name="connsiteX22" fmla="*/ 949526 w 5112279"/>
              <a:gd name="connsiteY22" fmla="*/ 3158846 h 6564150"/>
              <a:gd name="connsiteX23" fmla="*/ 725722 w 5112279"/>
              <a:gd name="connsiteY23" fmla="*/ 2762393 h 6564150"/>
              <a:gd name="connsiteX24" fmla="*/ 591440 w 5112279"/>
              <a:gd name="connsiteY24" fmla="*/ 2276418 h 6564150"/>
              <a:gd name="connsiteX25" fmla="*/ 233353 w 5112279"/>
              <a:gd name="connsiteY25" fmla="*/ 2161319 h 6564150"/>
              <a:gd name="connsiteX26" fmla="*/ 22337 w 5112279"/>
              <a:gd name="connsiteY26" fmla="*/ 1835204 h 6564150"/>
              <a:gd name="connsiteX27" fmla="*/ 22337 w 5112279"/>
              <a:gd name="connsiteY27" fmla="*/ 1406779 h 6564150"/>
              <a:gd name="connsiteX28" fmla="*/ 316480 w 5112279"/>
              <a:gd name="connsiteY28" fmla="*/ 1138214 h 6564150"/>
              <a:gd name="connsiteX29" fmla="*/ 700144 w 5112279"/>
              <a:gd name="connsiteY29" fmla="*/ 1074270 h 6564150"/>
              <a:gd name="connsiteX30" fmla="*/ 943132 w 5112279"/>
              <a:gd name="connsiteY30" fmla="*/ 1170186 h 6564150"/>
              <a:gd name="connsiteX31" fmla="*/ 1160542 w 5112279"/>
              <a:gd name="connsiteY31" fmla="*/ 920804 h 6564150"/>
              <a:gd name="connsiteX32" fmla="*/ 1473868 w 5112279"/>
              <a:gd name="connsiteY32" fmla="*/ 697000 h 6564150"/>
              <a:gd name="connsiteX33" fmla="*/ 1838349 w 5112279"/>
              <a:gd name="connsiteY33" fmla="*/ 530745 h 6564150"/>
              <a:gd name="connsiteX34" fmla="*/ 2158069 w 5112279"/>
              <a:gd name="connsiteY34" fmla="*/ 415646 h 6564150"/>
              <a:gd name="connsiteX35" fmla="*/ 2439423 w 5112279"/>
              <a:gd name="connsiteY35" fmla="*/ 345307 h 6564150"/>
              <a:gd name="connsiteX36" fmla="*/ 2771932 w 5112279"/>
              <a:gd name="connsiteY36" fmla="*/ 10 h 6564150"/>
              <a:gd name="connsiteX37" fmla="*/ 3245118 w 5112279"/>
              <a:gd name="connsiteY37" fmla="*/ 6404 h 6564150"/>
              <a:gd name="connsiteX38" fmla="*/ 3552049 w 5112279"/>
              <a:gd name="connsiteY38" fmla="*/ 268575 h 6564150"/>
              <a:gd name="connsiteX39" fmla="*/ 3628782 w 5112279"/>
              <a:gd name="connsiteY39" fmla="*/ 601084 h 6564150"/>
              <a:gd name="connsiteX40" fmla="*/ 3494500 w 5112279"/>
              <a:gd name="connsiteY40" fmla="*/ 901621 h 6564150"/>
              <a:gd name="connsiteX41" fmla="*/ 3181174 w 5112279"/>
              <a:gd name="connsiteY41" fmla="*/ 1131819 h 6564150"/>
              <a:gd name="connsiteX42" fmla="*/ 2746354 w 5112279"/>
              <a:gd name="connsiteY42" fmla="*/ 1131819 h 6564150"/>
              <a:gd name="connsiteX43" fmla="*/ 2535339 w 5112279"/>
              <a:gd name="connsiteY43" fmla="*/ 895226 h 6564150"/>
              <a:gd name="connsiteX44" fmla="*/ 2241196 w 5112279"/>
              <a:gd name="connsiteY44" fmla="*/ 786521 h 6564150"/>
              <a:gd name="connsiteX45" fmla="*/ 1889504 w 5112279"/>
              <a:gd name="connsiteY45" fmla="*/ 946382 h 6564150"/>
              <a:gd name="connsiteX46" fmla="*/ 1556995 w 5112279"/>
              <a:gd name="connsiteY46" fmla="*/ 1182975 h 6564150"/>
              <a:gd name="connsiteX47" fmla="*/ 1186119 w 5112279"/>
              <a:gd name="connsiteY47" fmla="*/ 1451540 h 6564150"/>
              <a:gd name="connsiteX48" fmla="*/ 1243669 w 5112279"/>
              <a:gd name="connsiteY48" fmla="*/ 1758471 h 6564150"/>
              <a:gd name="connsiteX49" fmla="*/ 1173331 w 5112279"/>
              <a:gd name="connsiteY49" fmla="*/ 2052614 h 6564150"/>
              <a:gd name="connsiteX50" fmla="*/ 1051837 w 5112279"/>
              <a:gd name="connsiteY50" fmla="*/ 2231657 h 6564150"/>
              <a:gd name="connsiteX51" fmla="*/ 1243669 w 5112279"/>
              <a:gd name="connsiteY51" fmla="*/ 2666477 h 6564150"/>
              <a:gd name="connsiteX52" fmla="*/ 1563389 w 5112279"/>
              <a:gd name="connsiteY52" fmla="*/ 3050141 h 6564150"/>
              <a:gd name="connsiteX53" fmla="*/ 1825560 w 5112279"/>
              <a:gd name="connsiteY53" fmla="*/ 3241973 h 6564150"/>
              <a:gd name="connsiteX54" fmla="*/ 2228407 w 5112279"/>
              <a:gd name="connsiteY54" fmla="*/ 3216396 h 6564150"/>
              <a:gd name="connsiteX55" fmla="*/ 2644044 w 5112279"/>
              <a:gd name="connsiteY55" fmla="*/ 3350678 h 6564150"/>
              <a:gd name="connsiteX56" fmla="*/ 2963764 w 5112279"/>
              <a:gd name="connsiteY56" fmla="*/ 3465777 h 6564150"/>
              <a:gd name="connsiteX57" fmla="*/ 3520077 w 5112279"/>
              <a:gd name="connsiteY57" fmla="*/ 3548905 h 6564150"/>
              <a:gd name="connsiteX58" fmla="*/ 3967686 w 5112279"/>
              <a:gd name="connsiteY58" fmla="*/ 3683187 h 6564150"/>
              <a:gd name="connsiteX59" fmla="*/ 4312984 w 5112279"/>
              <a:gd name="connsiteY59" fmla="*/ 3734342 h 6564150"/>
              <a:gd name="connsiteX60" fmla="*/ 4792564 w 5112279"/>
              <a:gd name="connsiteY60" fmla="*/ 3785498 h 6564150"/>
              <a:gd name="connsiteX61" fmla="*/ 5009974 w 5112279"/>
              <a:gd name="connsiteY61" fmla="*/ 4009302 h 6564150"/>
              <a:gd name="connsiteX62" fmla="*/ 5080312 w 5112279"/>
              <a:gd name="connsiteY62" fmla="*/ 4495277 h 6564150"/>
              <a:gd name="connsiteX63" fmla="*/ 4850114 w 5112279"/>
              <a:gd name="connsiteY63" fmla="*/ 4738264 h 6564150"/>
              <a:gd name="connsiteX64" fmla="*/ 4396111 w 5112279"/>
              <a:gd name="connsiteY64" fmla="*/ 4808603 h 6564150"/>
              <a:gd name="connsiteX65" fmla="*/ 4165912 w 5112279"/>
              <a:gd name="connsiteY65" fmla="*/ 5096351 h 6564150"/>
              <a:gd name="connsiteX66" fmla="*/ 3942108 w 5112279"/>
              <a:gd name="connsiteY66" fmla="*/ 5269000 h 6564150"/>
              <a:gd name="connsiteX67" fmla="*/ 3635177 w 5112279"/>
              <a:gd name="connsiteY67" fmla="*/ 5441649 h 6564150"/>
              <a:gd name="connsiteX68" fmla="*/ 3615993 w 5112279"/>
              <a:gd name="connsiteY68" fmla="*/ 5812524 h 6564150"/>
              <a:gd name="connsiteX69" fmla="*/ 3347428 w 5112279"/>
              <a:gd name="connsiteY69" fmla="*/ 5985173 h 6564150"/>
              <a:gd name="connsiteX70" fmla="*/ 3334640 w 5112279"/>
              <a:gd name="connsiteY70" fmla="*/ 6247344 h 6564150"/>
              <a:gd name="connsiteX71" fmla="*/ 3347428 w 5112279"/>
              <a:gd name="connsiteY71" fmla="*/ 6432782 h 6564150"/>
              <a:gd name="connsiteX72" fmla="*/ 3142807 w 5112279"/>
              <a:gd name="connsiteY72" fmla="*/ 6554275 h 6564150"/>
              <a:gd name="connsiteX0" fmla="*/ 3142807 w 5106791"/>
              <a:gd name="connsiteY0" fmla="*/ 6554275 h 6564150"/>
              <a:gd name="connsiteX1" fmla="*/ 2912609 w 5106791"/>
              <a:gd name="connsiteY1" fmla="*/ 6522303 h 6564150"/>
              <a:gd name="connsiteX2" fmla="*/ 2874242 w 5106791"/>
              <a:gd name="connsiteY2" fmla="*/ 6196189 h 6564150"/>
              <a:gd name="connsiteX3" fmla="*/ 2880637 w 5106791"/>
              <a:gd name="connsiteY3" fmla="*/ 5946807 h 6564150"/>
              <a:gd name="connsiteX4" fmla="*/ 2618466 w 5106791"/>
              <a:gd name="connsiteY4" fmla="*/ 5659058 h 6564150"/>
              <a:gd name="connsiteX5" fmla="*/ 2618466 w 5106791"/>
              <a:gd name="connsiteY5" fmla="*/ 5275394 h 6564150"/>
              <a:gd name="connsiteX6" fmla="*/ 2906214 w 5106791"/>
              <a:gd name="connsiteY6" fmla="*/ 4987646 h 6564150"/>
              <a:gd name="connsiteX7" fmla="*/ 3302668 w 5106791"/>
              <a:gd name="connsiteY7" fmla="*/ 5013224 h 6564150"/>
              <a:gd name="connsiteX8" fmla="*/ 3532866 w 5106791"/>
              <a:gd name="connsiteY8" fmla="*/ 5121928 h 6564150"/>
              <a:gd name="connsiteX9" fmla="*/ 3795037 w 5106791"/>
              <a:gd name="connsiteY9" fmla="*/ 4962068 h 6564150"/>
              <a:gd name="connsiteX10" fmla="*/ 4038024 w 5106791"/>
              <a:gd name="connsiteY10" fmla="*/ 4642348 h 6564150"/>
              <a:gd name="connsiteX11" fmla="*/ 3980475 w 5106791"/>
              <a:gd name="connsiteY11" fmla="*/ 4373783 h 6564150"/>
              <a:gd name="connsiteX12" fmla="*/ 3929319 w 5106791"/>
              <a:gd name="connsiteY12" fmla="*/ 4111612 h 6564150"/>
              <a:gd name="connsiteX13" fmla="*/ 3584021 w 5106791"/>
              <a:gd name="connsiteY13" fmla="*/ 3945358 h 6564150"/>
              <a:gd name="connsiteX14" fmla="*/ 3168385 w 5106791"/>
              <a:gd name="connsiteY14" fmla="*/ 3868625 h 6564150"/>
              <a:gd name="connsiteX15" fmla="*/ 2842270 w 5106791"/>
              <a:gd name="connsiteY15" fmla="*/ 3881414 h 6564150"/>
              <a:gd name="connsiteX16" fmla="*/ 2669621 w 5106791"/>
              <a:gd name="connsiteY16" fmla="*/ 4066851 h 6564150"/>
              <a:gd name="connsiteX17" fmla="*/ 2477789 w 5106791"/>
              <a:gd name="connsiteY17" fmla="*/ 4258684 h 6564150"/>
              <a:gd name="connsiteX18" fmla="*/ 2106914 w 5106791"/>
              <a:gd name="connsiteY18" fmla="*/ 4322628 h 6564150"/>
              <a:gd name="connsiteX19" fmla="*/ 1787193 w 5106791"/>
              <a:gd name="connsiteY19" fmla="*/ 4124401 h 6564150"/>
              <a:gd name="connsiteX20" fmla="*/ 1595361 w 5106791"/>
              <a:gd name="connsiteY20" fmla="*/ 3766314 h 6564150"/>
              <a:gd name="connsiteX21" fmla="*/ 1224486 w 5106791"/>
              <a:gd name="connsiteY21" fmla="*/ 3427411 h 6564150"/>
              <a:gd name="connsiteX22" fmla="*/ 949526 w 5106791"/>
              <a:gd name="connsiteY22" fmla="*/ 3158846 h 6564150"/>
              <a:gd name="connsiteX23" fmla="*/ 725722 w 5106791"/>
              <a:gd name="connsiteY23" fmla="*/ 2762393 h 6564150"/>
              <a:gd name="connsiteX24" fmla="*/ 591440 w 5106791"/>
              <a:gd name="connsiteY24" fmla="*/ 2276418 h 6564150"/>
              <a:gd name="connsiteX25" fmla="*/ 233353 w 5106791"/>
              <a:gd name="connsiteY25" fmla="*/ 2161319 h 6564150"/>
              <a:gd name="connsiteX26" fmla="*/ 22337 w 5106791"/>
              <a:gd name="connsiteY26" fmla="*/ 1835204 h 6564150"/>
              <a:gd name="connsiteX27" fmla="*/ 22337 w 5106791"/>
              <a:gd name="connsiteY27" fmla="*/ 1406779 h 6564150"/>
              <a:gd name="connsiteX28" fmla="*/ 316480 w 5106791"/>
              <a:gd name="connsiteY28" fmla="*/ 1138214 h 6564150"/>
              <a:gd name="connsiteX29" fmla="*/ 700144 w 5106791"/>
              <a:gd name="connsiteY29" fmla="*/ 1074270 h 6564150"/>
              <a:gd name="connsiteX30" fmla="*/ 943132 w 5106791"/>
              <a:gd name="connsiteY30" fmla="*/ 1170186 h 6564150"/>
              <a:gd name="connsiteX31" fmla="*/ 1160542 w 5106791"/>
              <a:gd name="connsiteY31" fmla="*/ 920804 h 6564150"/>
              <a:gd name="connsiteX32" fmla="*/ 1473868 w 5106791"/>
              <a:gd name="connsiteY32" fmla="*/ 697000 h 6564150"/>
              <a:gd name="connsiteX33" fmla="*/ 1838349 w 5106791"/>
              <a:gd name="connsiteY33" fmla="*/ 530745 h 6564150"/>
              <a:gd name="connsiteX34" fmla="*/ 2158069 w 5106791"/>
              <a:gd name="connsiteY34" fmla="*/ 415646 h 6564150"/>
              <a:gd name="connsiteX35" fmla="*/ 2439423 w 5106791"/>
              <a:gd name="connsiteY35" fmla="*/ 345307 h 6564150"/>
              <a:gd name="connsiteX36" fmla="*/ 2771932 w 5106791"/>
              <a:gd name="connsiteY36" fmla="*/ 10 h 6564150"/>
              <a:gd name="connsiteX37" fmla="*/ 3245118 w 5106791"/>
              <a:gd name="connsiteY37" fmla="*/ 6404 h 6564150"/>
              <a:gd name="connsiteX38" fmla="*/ 3552049 w 5106791"/>
              <a:gd name="connsiteY38" fmla="*/ 268575 h 6564150"/>
              <a:gd name="connsiteX39" fmla="*/ 3628782 w 5106791"/>
              <a:gd name="connsiteY39" fmla="*/ 601084 h 6564150"/>
              <a:gd name="connsiteX40" fmla="*/ 3494500 w 5106791"/>
              <a:gd name="connsiteY40" fmla="*/ 901621 h 6564150"/>
              <a:gd name="connsiteX41" fmla="*/ 3181174 w 5106791"/>
              <a:gd name="connsiteY41" fmla="*/ 1131819 h 6564150"/>
              <a:gd name="connsiteX42" fmla="*/ 2746354 w 5106791"/>
              <a:gd name="connsiteY42" fmla="*/ 1131819 h 6564150"/>
              <a:gd name="connsiteX43" fmla="*/ 2535339 w 5106791"/>
              <a:gd name="connsiteY43" fmla="*/ 895226 h 6564150"/>
              <a:gd name="connsiteX44" fmla="*/ 2241196 w 5106791"/>
              <a:gd name="connsiteY44" fmla="*/ 786521 h 6564150"/>
              <a:gd name="connsiteX45" fmla="*/ 1889504 w 5106791"/>
              <a:gd name="connsiteY45" fmla="*/ 946382 h 6564150"/>
              <a:gd name="connsiteX46" fmla="*/ 1556995 w 5106791"/>
              <a:gd name="connsiteY46" fmla="*/ 1182975 h 6564150"/>
              <a:gd name="connsiteX47" fmla="*/ 1186119 w 5106791"/>
              <a:gd name="connsiteY47" fmla="*/ 1451540 h 6564150"/>
              <a:gd name="connsiteX48" fmla="*/ 1243669 w 5106791"/>
              <a:gd name="connsiteY48" fmla="*/ 1758471 h 6564150"/>
              <a:gd name="connsiteX49" fmla="*/ 1173331 w 5106791"/>
              <a:gd name="connsiteY49" fmla="*/ 2052614 h 6564150"/>
              <a:gd name="connsiteX50" fmla="*/ 1051837 w 5106791"/>
              <a:gd name="connsiteY50" fmla="*/ 2231657 h 6564150"/>
              <a:gd name="connsiteX51" fmla="*/ 1243669 w 5106791"/>
              <a:gd name="connsiteY51" fmla="*/ 2666477 h 6564150"/>
              <a:gd name="connsiteX52" fmla="*/ 1563389 w 5106791"/>
              <a:gd name="connsiteY52" fmla="*/ 3050141 h 6564150"/>
              <a:gd name="connsiteX53" fmla="*/ 1825560 w 5106791"/>
              <a:gd name="connsiteY53" fmla="*/ 3241973 h 6564150"/>
              <a:gd name="connsiteX54" fmla="*/ 2228407 w 5106791"/>
              <a:gd name="connsiteY54" fmla="*/ 3216396 h 6564150"/>
              <a:gd name="connsiteX55" fmla="*/ 2644044 w 5106791"/>
              <a:gd name="connsiteY55" fmla="*/ 3350678 h 6564150"/>
              <a:gd name="connsiteX56" fmla="*/ 2963764 w 5106791"/>
              <a:gd name="connsiteY56" fmla="*/ 3465777 h 6564150"/>
              <a:gd name="connsiteX57" fmla="*/ 3520077 w 5106791"/>
              <a:gd name="connsiteY57" fmla="*/ 3548905 h 6564150"/>
              <a:gd name="connsiteX58" fmla="*/ 3967686 w 5106791"/>
              <a:gd name="connsiteY58" fmla="*/ 3683187 h 6564150"/>
              <a:gd name="connsiteX59" fmla="*/ 4312984 w 5106791"/>
              <a:gd name="connsiteY59" fmla="*/ 3734342 h 6564150"/>
              <a:gd name="connsiteX60" fmla="*/ 4792564 w 5106791"/>
              <a:gd name="connsiteY60" fmla="*/ 3785498 h 6564150"/>
              <a:gd name="connsiteX61" fmla="*/ 5009974 w 5106791"/>
              <a:gd name="connsiteY61" fmla="*/ 4009302 h 6564150"/>
              <a:gd name="connsiteX62" fmla="*/ 5080312 w 5106791"/>
              <a:gd name="connsiteY62" fmla="*/ 4495277 h 6564150"/>
              <a:gd name="connsiteX63" fmla="*/ 4850114 w 5106791"/>
              <a:gd name="connsiteY63" fmla="*/ 4738264 h 6564150"/>
              <a:gd name="connsiteX64" fmla="*/ 4396111 w 5106791"/>
              <a:gd name="connsiteY64" fmla="*/ 4808603 h 6564150"/>
              <a:gd name="connsiteX65" fmla="*/ 4165912 w 5106791"/>
              <a:gd name="connsiteY65" fmla="*/ 5096351 h 6564150"/>
              <a:gd name="connsiteX66" fmla="*/ 3942108 w 5106791"/>
              <a:gd name="connsiteY66" fmla="*/ 5269000 h 6564150"/>
              <a:gd name="connsiteX67" fmla="*/ 3635177 w 5106791"/>
              <a:gd name="connsiteY67" fmla="*/ 5441649 h 6564150"/>
              <a:gd name="connsiteX68" fmla="*/ 3615993 w 5106791"/>
              <a:gd name="connsiteY68" fmla="*/ 5812524 h 6564150"/>
              <a:gd name="connsiteX69" fmla="*/ 3347428 w 5106791"/>
              <a:gd name="connsiteY69" fmla="*/ 5985173 h 6564150"/>
              <a:gd name="connsiteX70" fmla="*/ 3334640 w 5106791"/>
              <a:gd name="connsiteY70" fmla="*/ 6247344 h 6564150"/>
              <a:gd name="connsiteX71" fmla="*/ 3347428 w 5106791"/>
              <a:gd name="connsiteY71" fmla="*/ 6432782 h 6564150"/>
              <a:gd name="connsiteX72" fmla="*/ 3142807 w 5106791"/>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563389 w 5112337"/>
              <a:gd name="connsiteY52" fmla="*/ 3050141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486656 w 5112337"/>
              <a:gd name="connsiteY52" fmla="*/ 2986197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173331 w 5112337"/>
              <a:gd name="connsiteY49" fmla="*/ 2052614 h 6564150"/>
              <a:gd name="connsiteX50" fmla="*/ 1051837 w 5112337"/>
              <a:gd name="connsiteY50" fmla="*/ 2231657 h 6564150"/>
              <a:gd name="connsiteX51" fmla="*/ 1243669 w 5112337"/>
              <a:gd name="connsiteY51" fmla="*/ 2666477 h 6564150"/>
              <a:gd name="connsiteX52" fmla="*/ 1486656 w 5112337"/>
              <a:gd name="connsiteY52" fmla="*/ 2986197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43669 w 5112337"/>
              <a:gd name="connsiteY48" fmla="*/ 1758471 h 6564150"/>
              <a:gd name="connsiteX49" fmla="*/ 1205303 w 5112337"/>
              <a:gd name="connsiteY49" fmla="*/ 1931120 h 6564150"/>
              <a:gd name="connsiteX50" fmla="*/ 1051837 w 5112337"/>
              <a:gd name="connsiteY50" fmla="*/ 2231657 h 6564150"/>
              <a:gd name="connsiteX51" fmla="*/ 1243669 w 5112337"/>
              <a:gd name="connsiteY51" fmla="*/ 2666477 h 6564150"/>
              <a:gd name="connsiteX52" fmla="*/ 1486656 w 5112337"/>
              <a:gd name="connsiteY52" fmla="*/ 2986197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54275 h 6564150"/>
              <a:gd name="connsiteX1" fmla="*/ 2912609 w 5112337"/>
              <a:gd name="connsiteY1" fmla="*/ 6522303 h 6564150"/>
              <a:gd name="connsiteX2" fmla="*/ 2874242 w 5112337"/>
              <a:gd name="connsiteY2" fmla="*/ 6196189 h 6564150"/>
              <a:gd name="connsiteX3" fmla="*/ 2880637 w 5112337"/>
              <a:gd name="connsiteY3" fmla="*/ 5946807 h 6564150"/>
              <a:gd name="connsiteX4" fmla="*/ 2618466 w 5112337"/>
              <a:gd name="connsiteY4" fmla="*/ 5659058 h 6564150"/>
              <a:gd name="connsiteX5" fmla="*/ 2618466 w 5112337"/>
              <a:gd name="connsiteY5" fmla="*/ 5275394 h 6564150"/>
              <a:gd name="connsiteX6" fmla="*/ 2906214 w 5112337"/>
              <a:gd name="connsiteY6" fmla="*/ 4987646 h 6564150"/>
              <a:gd name="connsiteX7" fmla="*/ 3302668 w 5112337"/>
              <a:gd name="connsiteY7" fmla="*/ 5013224 h 6564150"/>
              <a:gd name="connsiteX8" fmla="*/ 3532866 w 5112337"/>
              <a:gd name="connsiteY8" fmla="*/ 5121928 h 6564150"/>
              <a:gd name="connsiteX9" fmla="*/ 3795037 w 5112337"/>
              <a:gd name="connsiteY9" fmla="*/ 4962068 h 6564150"/>
              <a:gd name="connsiteX10" fmla="*/ 4038024 w 5112337"/>
              <a:gd name="connsiteY10" fmla="*/ 4642348 h 6564150"/>
              <a:gd name="connsiteX11" fmla="*/ 3980475 w 5112337"/>
              <a:gd name="connsiteY11" fmla="*/ 4373783 h 6564150"/>
              <a:gd name="connsiteX12" fmla="*/ 3929319 w 5112337"/>
              <a:gd name="connsiteY12" fmla="*/ 4111612 h 6564150"/>
              <a:gd name="connsiteX13" fmla="*/ 3584021 w 5112337"/>
              <a:gd name="connsiteY13" fmla="*/ 3945358 h 6564150"/>
              <a:gd name="connsiteX14" fmla="*/ 3168385 w 5112337"/>
              <a:gd name="connsiteY14" fmla="*/ 3868625 h 6564150"/>
              <a:gd name="connsiteX15" fmla="*/ 2842270 w 5112337"/>
              <a:gd name="connsiteY15" fmla="*/ 3881414 h 6564150"/>
              <a:gd name="connsiteX16" fmla="*/ 2669621 w 5112337"/>
              <a:gd name="connsiteY16" fmla="*/ 4066851 h 6564150"/>
              <a:gd name="connsiteX17" fmla="*/ 2477789 w 5112337"/>
              <a:gd name="connsiteY17" fmla="*/ 4258684 h 6564150"/>
              <a:gd name="connsiteX18" fmla="*/ 2106914 w 5112337"/>
              <a:gd name="connsiteY18" fmla="*/ 4322628 h 6564150"/>
              <a:gd name="connsiteX19" fmla="*/ 1787193 w 5112337"/>
              <a:gd name="connsiteY19" fmla="*/ 4124401 h 6564150"/>
              <a:gd name="connsiteX20" fmla="*/ 1595361 w 5112337"/>
              <a:gd name="connsiteY20" fmla="*/ 3766314 h 6564150"/>
              <a:gd name="connsiteX21" fmla="*/ 1224486 w 5112337"/>
              <a:gd name="connsiteY21" fmla="*/ 3427411 h 6564150"/>
              <a:gd name="connsiteX22" fmla="*/ 949526 w 5112337"/>
              <a:gd name="connsiteY22" fmla="*/ 3158846 h 6564150"/>
              <a:gd name="connsiteX23" fmla="*/ 725722 w 5112337"/>
              <a:gd name="connsiteY23" fmla="*/ 2762393 h 6564150"/>
              <a:gd name="connsiteX24" fmla="*/ 591440 w 5112337"/>
              <a:gd name="connsiteY24" fmla="*/ 2276418 h 6564150"/>
              <a:gd name="connsiteX25" fmla="*/ 233353 w 5112337"/>
              <a:gd name="connsiteY25" fmla="*/ 2161319 h 6564150"/>
              <a:gd name="connsiteX26" fmla="*/ 22337 w 5112337"/>
              <a:gd name="connsiteY26" fmla="*/ 1835204 h 6564150"/>
              <a:gd name="connsiteX27" fmla="*/ 22337 w 5112337"/>
              <a:gd name="connsiteY27" fmla="*/ 1406779 h 6564150"/>
              <a:gd name="connsiteX28" fmla="*/ 316480 w 5112337"/>
              <a:gd name="connsiteY28" fmla="*/ 1138214 h 6564150"/>
              <a:gd name="connsiteX29" fmla="*/ 700144 w 5112337"/>
              <a:gd name="connsiteY29" fmla="*/ 1074270 h 6564150"/>
              <a:gd name="connsiteX30" fmla="*/ 943132 w 5112337"/>
              <a:gd name="connsiteY30" fmla="*/ 1170186 h 6564150"/>
              <a:gd name="connsiteX31" fmla="*/ 1160542 w 5112337"/>
              <a:gd name="connsiteY31" fmla="*/ 920804 h 6564150"/>
              <a:gd name="connsiteX32" fmla="*/ 1473868 w 5112337"/>
              <a:gd name="connsiteY32" fmla="*/ 697000 h 6564150"/>
              <a:gd name="connsiteX33" fmla="*/ 1838349 w 5112337"/>
              <a:gd name="connsiteY33" fmla="*/ 530745 h 6564150"/>
              <a:gd name="connsiteX34" fmla="*/ 2158069 w 5112337"/>
              <a:gd name="connsiteY34" fmla="*/ 415646 h 6564150"/>
              <a:gd name="connsiteX35" fmla="*/ 2439423 w 5112337"/>
              <a:gd name="connsiteY35" fmla="*/ 345307 h 6564150"/>
              <a:gd name="connsiteX36" fmla="*/ 2771932 w 5112337"/>
              <a:gd name="connsiteY36" fmla="*/ 10 h 6564150"/>
              <a:gd name="connsiteX37" fmla="*/ 3245118 w 5112337"/>
              <a:gd name="connsiteY37" fmla="*/ 6404 h 6564150"/>
              <a:gd name="connsiteX38" fmla="*/ 3552049 w 5112337"/>
              <a:gd name="connsiteY38" fmla="*/ 268575 h 6564150"/>
              <a:gd name="connsiteX39" fmla="*/ 3628782 w 5112337"/>
              <a:gd name="connsiteY39" fmla="*/ 601084 h 6564150"/>
              <a:gd name="connsiteX40" fmla="*/ 3494500 w 5112337"/>
              <a:gd name="connsiteY40" fmla="*/ 901621 h 6564150"/>
              <a:gd name="connsiteX41" fmla="*/ 3181174 w 5112337"/>
              <a:gd name="connsiteY41" fmla="*/ 1131819 h 6564150"/>
              <a:gd name="connsiteX42" fmla="*/ 2746354 w 5112337"/>
              <a:gd name="connsiteY42" fmla="*/ 1131819 h 6564150"/>
              <a:gd name="connsiteX43" fmla="*/ 2535339 w 5112337"/>
              <a:gd name="connsiteY43" fmla="*/ 895226 h 6564150"/>
              <a:gd name="connsiteX44" fmla="*/ 2241196 w 5112337"/>
              <a:gd name="connsiteY44" fmla="*/ 786521 h 6564150"/>
              <a:gd name="connsiteX45" fmla="*/ 1889504 w 5112337"/>
              <a:gd name="connsiteY45" fmla="*/ 946382 h 6564150"/>
              <a:gd name="connsiteX46" fmla="*/ 1556995 w 5112337"/>
              <a:gd name="connsiteY46" fmla="*/ 1182975 h 6564150"/>
              <a:gd name="connsiteX47" fmla="*/ 1186119 w 5112337"/>
              <a:gd name="connsiteY47" fmla="*/ 1451540 h 6564150"/>
              <a:gd name="connsiteX48" fmla="*/ 1224486 w 5112337"/>
              <a:gd name="connsiteY48" fmla="*/ 1668949 h 6564150"/>
              <a:gd name="connsiteX49" fmla="*/ 1205303 w 5112337"/>
              <a:gd name="connsiteY49" fmla="*/ 1931120 h 6564150"/>
              <a:gd name="connsiteX50" fmla="*/ 1051837 w 5112337"/>
              <a:gd name="connsiteY50" fmla="*/ 2231657 h 6564150"/>
              <a:gd name="connsiteX51" fmla="*/ 1243669 w 5112337"/>
              <a:gd name="connsiteY51" fmla="*/ 2666477 h 6564150"/>
              <a:gd name="connsiteX52" fmla="*/ 1486656 w 5112337"/>
              <a:gd name="connsiteY52" fmla="*/ 2986197 h 6564150"/>
              <a:gd name="connsiteX53" fmla="*/ 1825560 w 5112337"/>
              <a:gd name="connsiteY53" fmla="*/ 3241973 h 6564150"/>
              <a:gd name="connsiteX54" fmla="*/ 2228407 w 5112337"/>
              <a:gd name="connsiteY54" fmla="*/ 3216396 h 6564150"/>
              <a:gd name="connsiteX55" fmla="*/ 2644044 w 5112337"/>
              <a:gd name="connsiteY55" fmla="*/ 3350678 h 6564150"/>
              <a:gd name="connsiteX56" fmla="*/ 2963764 w 5112337"/>
              <a:gd name="connsiteY56" fmla="*/ 3465777 h 6564150"/>
              <a:gd name="connsiteX57" fmla="*/ 3520077 w 5112337"/>
              <a:gd name="connsiteY57" fmla="*/ 3548905 h 6564150"/>
              <a:gd name="connsiteX58" fmla="*/ 3967686 w 5112337"/>
              <a:gd name="connsiteY58" fmla="*/ 3683187 h 6564150"/>
              <a:gd name="connsiteX59" fmla="*/ 4312984 w 5112337"/>
              <a:gd name="connsiteY59" fmla="*/ 3734342 h 6564150"/>
              <a:gd name="connsiteX60" fmla="*/ 4792564 w 5112337"/>
              <a:gd name="connsiteY60" fmla="*/ 3785498 h 6564150"/>
              <a:gd name="connsiteX61" fmla="*/ 5009974 w 5112337"/>
              <a:gd name="connsiteY61" fmla="*/ 4009302 h 6564150"/>
              <a:gd name="connsiteX62" fmla="*/ 5080312 w 5112337"/>
              <a:gd name="connsiteY62" fmla="*/ 4495277 h 6564150"/>
              <a:gd name="connsiteX63" fmla="*/ 4850114 w 5112337"/>
              <a:gd name="connsiteY63" fmla="*/ 4738264 h 6564150"/>
              <a:gd name="connsiteX64" fmla="*/ 4396111 w 5112337"/>
              <a:gd name="connsiteY64" fmla="*/ 4808603 h 6564150"/>
              <a:gd name="connsiteX65" fmla="*/ 4165912 w 5112337"/>
              <a:gd name="connsiteY65" fmla="*/ 5096351 h 6564150"/>
              <a:gd name="connsiteX66" fmla="*/ 3942108 w 5112337"/>
              <a:gd name="connsiteY66" fmla="*/ 5269000 h 6564150"/>
              <a:gd name="connsiteX67" fmla="*/ 3635177 w 5112337"/>
              <a:gd name="connsiteY67" fmla="*/ 5441649 h 6564150"/>
              <a:gd name="connsiteX68" fmla="*/ 3615993 w 5112337"/>
              <a:gd name="connsiteY68" fmla="*/ 5812524 h 6564150"/>
              <a:gd name="connsiteX69" fmla="*/ 3347428 w 5112337"/>
              <a:gd name="connsiteY69" fmla="*/ 5985173 h 6564150"/>
              <a:gd name="connsiteX70" fmla="*/ 3334640 w 5112337"/>
              <a:gd name="connsiteY70" fmla="*/ 6247344 h 6564150"/>
              <a:gd name="connsiteX71" fmla="*/ 3347428 w 5112337"/>
              <a:gd name="connsiteY71" fmla="*/ 6432782 h 6564150"/>
              <a:gd name="connsiteX72" fmla="*/ 3142807 w 5112337"/>
              <a:gd name="connsiteY72" fmla="*/ 6554275 h 6564150"/>
              <a:gd name="connsiteX0" fmla="*/ 3142807 w 5112337"/>
              <a:gd name="connsiteY0" fmla="*/ 6578131 h 6588006"/>
              <a:gd name="connsiteX1" fmla="*/ 2912609 w 5112337"/>
              <a:gd name="connsiteY1" fmla="*/ 6546159 h 6588006"/>
              <a:gd name="connsiteX2" fmla="*/ 2874242 w 5112337"/>
              <a:gd name="connsiteY2" fmla="*/ 6220045 h 6588006"/>
              <a:gd name="connsiteX3" fmla="*/ 2880637 w 5112337"/>
              <a:gd name="connsiteY3" fmla="*/ 5970663 h 6588006"/>
              <a:gd name="connsiteX4" fmla="*/ 2618466 w 5112337"/>
              <a:gd name="connsiteY4" fmla="*/ 5682914 h 6588006"/>
              <a:gd name="connsiteX5" fmla="*/ 2618466 w 5112337"/>
              <a:gd name="connsiteY5" fmla="*/ 5299250 h 6588006"/>
              <a:gd name="connsiteX6" fmla="*/ 2906214 w 5112337"/>
              <a:gd name="connsiteY6" fmla="*/ 5011502 h 6588006"/>
              <a:gd name="connsiteX7" fmla="*/ 3302668 w 5112337"/>
              <a:gd name="connsiteY7" fmla="*/ 5037080 h 6588006"/>
              <a:gd name="connsiteX8" fmla="*/ 3532866 w 5112337"/>
              <a:gd name="connsiteY8" fmla="*/ 5145784 h 6588006"/>
              <a:gd name="connsiteX9" fmla="*/ 3795037 w 5112337"/>
              <a:gd name="connsiteY9" fmla="*/ 4985924 h 6588006"/>
              <a:gd name="connsiteX10" fmla="*/ 4038024 w 5112337"/>
              <a:gd name="connsiteY10" fmla="*/ 4666204 h 6588006"/>
              <a:gd name="connsiteX11" fmla="*/ 3980475 w 5112337"/>
              <a:gd name="connsiteY11" fmla="*/ 4397639 h 6588006"/>
              <a:gd name="connsiteX12" fmla="*/ 3929319 w 5112337"/>
              <a:gd name="connsiteY12" fmla="*/ 4135468 h 6588006"/>
              <a:gd name="connsiteX13" fmla="*/ 3584021 w 5112337"/>
              <a:gd name="connsiteY13" fmla="*/ 3969214 h 6588006"/>
              <a:gd name="connsiteX14" fmla="*/ 3168385 w 5112337"/>
              <a:gd name="connsiteY14" fmla="*/ 3892481 h 6588006"/>
              <a:gd name="connsiteX15" fmla="*/ 2842270 w 5112337"/>
              <a:gd name="connsiteY15" fmla="*/ 3905270 h 6588006"/>
              <a:gd name="connsiteX16" fmla="*/ 2669621 w 5112337"/>
              <a:gd name="connsiteY16" fmla="*/ 4090707 h 6588006"/>
              <a:gd name="connsiteX17" fmla="*/ 2477789 w 5112337"/>
              <a:gd name="connsiteY17" fmla="*/ 4282540 h 6588006"/>
              <a:gd name="connsiteX18" fmla="*/ 2106914 w 5112337"/>
              <a:gd name="connsiteY18" fmla="*/ 4346484 h 6588006"/>
              <a:gd name="connsiteX19" fmla="*/ 1787193 w 5112337"/>
              <a:gd name="connsiteY19" fmla="*/ 4148257 h 6588006"/>
              <a:gd name="connsiteX20" fmla="*/ 1595361 w 5112337"/>
              <a:gd name="connsiteY20" fmla="*/ 3790170 h 6588006"/>
              <a:gd name="connsiteX21" fmla="*/ 1224486 w 5112337"/>
              <a:gd name="connsiteY21" fmla="*/ 3451267 h 6588006"/>
              <a:gd name="connsiteX22" fmla="*/ 949526 w 5112337"/>
              <a:gd name="connsiteY22" fmla="*/ 3182702 h 6588006"/>
              <a:gd name="connsiteX23" fmla="*/ 725722 w 5112337"/>
              <a:gd name="connsiteY23" fmla="*/ 2786249 h 6588006"/>
              <a:gd name="connsiteX24" fmla="*/ 591440 w 5112337"/>
              <a:gd name="connsiteY24" fmla="*/ 2300274 h 6588006"/>
              <a:gd name="connsiteX25" fmla="*/ 233353 w 5112337"/>
              <a:gd name="connsiteY25" fmla="*/ 2185175 h 6588006"/>
              <a:gd name="connsiteX26" fmla="*/ 22337 w 5112337"/>
              <a:gd name="connsiteY26" fmla="*/ 1859060 h 6588006"/>
              <a:gd name="connsiteX27" fmla="*/ 22337 w 5112337"/>
              <a:gd name="connsiteY27" fmla="*/ 1430635 h 6588006"/>
              <a:gd name="connsiteX28" fmla="*/ 316480 w 5112337"/>
              <a:gd name="connsiteY28" fmla="*/ 1162070 h 6588006"/>
              <a:gd name="connsiteX29" fmla="*/ 700144 w 5112337"/>
              <a:gd name="connsiteY29" fmla="*/ 1098126 h 6588006"/>
              <a:gd name="connsiteX30" fmla="*/ 943132 w 5112337"/>
              <a:gd name="connsiteY30" fmla="*/ 1194042 h 6588006"/>
              <a:gd name="connsiteX31" fmla="*/ 1160542 w 5112337"/>
              <a:gd name="connsiteY31" fmla="*/ 944660 h 6588006"/>
              <a:gd name="connsiteX32" fmla="*/ 1473868 w 5112337"/>
              <a:gd name="connsiteY32" fmla="*/ 720856 h 6588006"/>
              <a:gd name="connsiteX33" fmla="*/ 1838349 w 5112337"/>
              <a:gd name="connsiteY33" fmla="*/ 554601 h 6588006"/>
              <a:gd name="connsiteX34" fmla="*/ 2158069 w 5112337"/>
              <a:gd name="connsiteY34" fmla="*/ 439502 h 6588006"/>
              <a:gd name="connsiteX35" fmla="*/ 2439423 w 5112337"/>
              <a:gd name="connsiteY35" fmla="*/ 369163 h 6588006"/>
              <a:gd name="connsiteX36" fmla="*/ 2771932 w 5112337"/>
              <a:gd name="connsiteY36" fmla="*/ 23866 h 6588006"/>
              <a:gd name="connsiteX37" fmla="*/ 3245118 w 5112337"/>
              <a:gd name="connsiteY37" fmla="*/ 30260 h 6588006"/>
              <a:gd name="connsiteX38" fmla="*/ 3552049 w 5112337"/>
              <a:gd name="connsiteY38" fmla="*/ 292431 h 6588006"/>
              <a:gd name="connsiteX39" fmla="*/ 3628782 w 5112337"/>
              <a:gd name="connsiteY39" fmla="*/ 624940 h 6588006"/>
              <a:gd name="connsiteX40" fmla="*/ 3494500 w 5112337"/>
              <a:gd name="connsiteY40" fmla="*/ 925477 h 6588006"/>
              <a:gd name="connsiteX41" fmla="*/ 3181174 w 5112337"/>
              <a:gd name="connsiteY41" fmla="*/ 1155675 h 6588006"/>
              <a:gd name="connsiteX42" fmla="*/ 2746354 w 5112337"/>
              <a:gd name="connsiteY42" fmla="*/ 1155675 h 6588006"/>
              <a:gd name="connsiteX43" fmla="*/ 2535339 w 5112337"/>
              <a:gd name="connsiteY43" fmla="*/ 919082 h 6588006"/>
              <a:gd name="connsiteX44" fmla="*/ 2241196 w 5112337"/>
              <a:gd name="connsiteY44" fmla="*/ 810377 h 6588006"/>
              <a:gd name="connsiteX45" fmla="*/ 1889504 w 5112337"/>
              <a:gd name="connsiteY45" fmla="*/ 970238 h 6588006"/>
              <a:gd name="connsiteX46" fmla="*/ 1556995 w 5112337"/>
              <a:gd name="connsiteY46" fmla="*/ 1206831 h 6588006"/>
              <a:gd name="connsiteX47" fmla="*/ 1186119 w 5112337"/>
              <a:gd name="connsiteY47" fmla="*/ 1475396 h 6588006"/>
              <a:gd name="connsiteX48" fmla="*/ 1224486 w 5112337"/>
              <a:gd name="connsiteY48" fmla="*/ 1692805 h 6588006"/>
              <a:gd name="connsiteX49" fmla="*/ 1205303 w 5112337"/>
              <a:gd name="connsiteY49" fmla="*/ 1954976 h 6588006"/>
              <a:gd name="connsiteX50" fmla="*/ 1051837 w 5112337"/>
              <a:gd name="connsiteY50" fmla="*/ 2255513 h 6588006"/>
              <a:gd name="connsiteX51" fmla="*/ 1243669 w 5112337"/>
              <a:gd name="connsiteY51" fmla="*/ 2690333 h 6588006"/>
              <a:gd name="connsiteX52" fmla="*/ 1486656 w 5112337"/>
              <a:gd name="connsiteY52" fmla="*/ 3010053 h 6588006"/>
              <a:gd name="connsiteX53" fmla="*/ 1825560 w 5112337"/>
              <a:gd name="connsiteY53" fmla="*/ 3265829 h 6588006"/>
              <a:gd name="connsiteX54" fmla="*/ 2228407 w 5112337"/>
              <a:gd name="connsiteY54" fmla="*/ 3240252 h 6588006"/>
              <a:gd name="connsiteX55" fmla="*/ 2644044 w 5112337"/>
              <a:gd name="connsiteY55" fmla="*/ 3374534 h 6588006"/>
              <a:gd name="connsiteX56" fmla="*/ 2963764 w 5112337"/>
              <a:gd name="connsiteY56" fmla="*/ 3489633 h 6588006"/>
              <a:gd name="connsiteX57" fmla="*/ 3520077 w 5112337"/>
              <a:gd name="connsiteY57" fmla="*/ 3572761 h 6588006"/>
              <a:gd name="connsiteX58" fmla="*/ 3967686 w 5112337"/>
              <a:gd name="connsiteY58" fmla="*/ 3707043 h 6588006"/>
              <a:gd name="connsiteX59" fmla="*/ 4312984 w 5112337"/>
              <a:gd name="connsiteY59" fmla="*/ 3758198 h 6588006"/>
              <a:gd name="connsiteX60" fmla="*/ 4792564 w 5112337"/>
              <a:gd name="connsiteY60" fmla="*/ 3809354 h 6588006"/>
              <a:gd name="connsiteX61" fmla="*/ 5009974 w 5112337"/>
              <a:gd name="connsiteY61" fmla="*/ 4033158 h 6588006"/>
              <a:gd name="connsiteX62" fmla="*/ 5080312 w 5112337"/>
              <a:gd name="connsiteY62" fmla="*/ 4519133 h 6588006"/>
              <a:gd name="connsiteX63" fmla="*/ 4850114 w 5112337"/>
              <a:gd name="connsiteY63" fmla="*/ 4762120 h 6588006"/>
              <a:gd name="connsiteX64" fmla="*/ 4396111 w 5112337"/>
              <a:gd name="connsiteY64" fmla="*/ 4832459 h 6588006"/>
              <a:gd name="connsiteX65" fmla="*/ 4165912 w 5112337"/>
              <a:gd name="connsiteY65" fmla="*/ 5120207 h 6588006"/>
              <a:gd name="connsiteX66" fmla="*/ 3942108 w 5112337"/>
              <a:gd name="connsiteY66" fmla="*/ 5292856 h 6588006"/>
              <a:gd name="connsiteX67" fmla="*/ 3635177 w 5112337"/>
              <a:gd name="connsiteY67" fmla="*/ 5465505 h 6588006"/>
              <a:gd name="connsiteX68" fmla="*/ 3615993 w 5112337"/>
              <a:gd name="connsiteY68" fmla="*/ 5836380 h 6588006"/>
              <a:gd name="connsiteX69" fmla="*/ 3347428 w 5112337"/>
              <a:gd name="connsiteY69" fmla="*/ 6009029 h 6588006"/>
              <a:gd name="connsiteX70" fmla="*/ 3334640 w 5112337"/>
              <a:gd name="connsiteY70" fmla="*/ 6271200 h 6588006"/>
              <a:gd name="connsiteX71" fmla="*/ 3347428 w 5112337"/>
              <a:gd name="connsiteY71" fmla="*/ 6456638 h 6588006"/>
              <a:gd name="connsiteX72" fmla="*/ 3142807 w 5112337"/>
              <a:gd name="connsiteY72" fmla="*/ 6578131 h 6588006"/>
              <a:gd name="connsiteX0" fmla="*/ 3142807 w 5112337"/>
              <a:gd name="connsiteY0" fmla="*/ 6559727 h 6569602"/>
              <a:gd name="connsiteX1" fmla="*/ 2912609 w 5112337"/>
              <a:gd name="connsiteY1" fmla="*/ 6527755 h 6569602"/>
              <a:gd name="connsiteX2" fmla="*/ 2874242 w 5112337"/>
              <a:gd name="connsiteY2" fmla="*/ 6201641 h 6569602"/>
              <a:gd name="connsiteX3" fmla="*/ 2880637 w 5112337"/>
              <a:gd name="connsiteY3" fmla="*/ 5952259 h 6569602"/>
              <a:gd name="connsiteX4" fmla="*/ 2618466 w 5112337"/>
              <a:gd name="connsiteY4" fmla="*/ 5664510 h 6569602"/>
              <a:gd name="connsiteX5" fmla="*/ 2618466 w 5112337"/>
              <a:gd name="connsiteY5" fmla="*/ 5280846 h 6569602"/>
              <a:gd name="connsiteX6" fmla="*/ 2906214 w 5112337"/>
              <a:gd name="connsiteY6" fmla="*/ 4993098 h 6569602"/>
              <a:gd name="connsiteX7" fmla="*/ 3302668 w 5112337"/>
              <a:gd name="connsiteY7" fmla="*/ 5018676 h 6569602"/>
              <a:gd name="connsiteX8" fmla="*/ 3532866 w 5112337"/>
              <a:gd name="connsiteY8" fmla="*/ 5127380 h 6569602"/>
              <a:gd name="connsiteX9" fmla="*/ 3795037 w 5112337"/>
              <a:gd name="connsiteY9" fmla="*/ 4967520 h 6569602"/>
              <a:gd name="connsiteX10" fmla="*/ 4038024 w 5112337"/>
              <a:gd name="connsiteY10" fmla="*/ 4647800 h 6569602"/>
              <a:gd name="connsiteX11" fmla="*/ 3980475 w 5112337"/>
              <a:gd name="connsiteY11" fmla="*/ 4379235 h 6569602"/>
              <a:gd name="connsiteX12" fmla="*/ 3929319 w 5112337"/>
              <a:gd name="connsiteY12" fmla="*/ 4117064 h 6569602"/>
              <a:gd name="connsiteX13" fmla="*/ 3584021 w 5112337"/>
              <a:gd name="connsiteY13" fmla="*/ 3950810 h 6569602"/>
              <a:gd name="connsiteX14" fmla="*/ 3168385 w 5112337"/>
              <a:gd name="connsiteY14" fmla="*/ 3874077 h 6569602"/>
              <a:gd name="connsiteX15" fmla="*/ 2842270 w 5112337"/>
              <a:gd name="connsiteY15" fmla="*/ 3886866 h 6569602"/>
              <a:gd name="connsiteX16" fmla="*/ 2669621 w 5112337"/>
              <a:gd name="connsiteY16" fmla="*/ 4072303 h 6569602"/>
              <a:gd name="connsiteX17" fmla="*/ 2477789 w 5112337"/>
              <a:gd name="connsiteY17" fmla="*/ 4264136 h 6569602"/>
              <a:gd name="connsiteX18" fmla="*/ 2106914 w 5112337"/>
              <a:gd name="connsiteY18" fmla="*/ 4328080 h 6569602"/>
              <a:gd name="connsiteX19" fmla="*/ 1787193 w 5112337"/>
              <a:gd name="connsiteY19" fmla="*/ 4129853 h 6569602"/>
              <a:gd name="connsiteX20" fmla="*/ 1595361 w 5112337"/>
              <a:gd name="connsiteY20" fmla="*/ 3771766 h 6569602"/>
              <a:gd name="connsiteX21" fmla="*/ 1224486 w 5112337"/>
              <a:gd name="connsiteY21" fmla="*/ 3432863 h 6569602"/>
              <a:gd name="connsiteX22" fmla="*/ 949526 w 5112337"/>
              <a:gd name="connsiteY22" fmla="*/ 3164298 h 6569602"/>
              <a:gd name="connsiteX23" fmla="*/ 725722 w 5112337"/>
              <a:gd name="connsiteY23" fmla="*/ 2767845 h 6569602"/>
              <a:gd name="connsiteX24" fmla="*/ 591440 w 5112337"/>
              <a:gd name="connsiteY24" fmla="*/ 2281870 h 6569602"/>
              <a:gd name="connsiteX25" fmla="*/ 233353 w 5112337"/>
              <a:gd name="connsiteY25" fmla="*/ 2166771 h 6569602"/>
              <a:gd name="connsiteX26" fmla="*/ 22337 w 5112337"/>
              <a:gd name="connsiteY26" fmla="*/ 1840656 h 6569602"/>
              <a:gd name="connsiteX27" fmla="*/ 22337 w 5112337"/>
              <a:gd name="connsiteY27" fmla="*/ 1412231 h 6569602"/>
              <a:gd name="connsiteX28" fmla="*/ 316480 w 5112337"/>
              <a:gd name="connsiteY28" fmla="*/ 1143666 h 6569602"/>
              <a:gd name="connsiteX29" fmla="*/ 700144 w 5112337"/>
              <a:gd name="connsiteY29" fmla="*/ 1079722 h 6569602"/>
              <a:gd name="connsiteX30" fmla="*/ 943132 w 5112337"/>
              <a:gd name="connsiteY30" fmla="*/ 1175638 h 6569602"/>
              <a:gd name="connsiteX31" fmla="*/ 1160542 w 5112337"/>
              <a:gd name="connsiteY31" fmla="*/ 926256 h 6569602"/>
              <a:gd name="connsiteX32" fmla="*/ 1473868 w 5112337"/>
              <a:gd name="connsiteY32" fmla="*/ 702452 h 6569602"/>
              <a:gd name="connsiteX33" fmla="*/ 1838349 w 5112337"/>
              <a:gd name="connsiteY33" fmla="*/ 536197 h 6569602"/>
              <a:gd name="connsiteX34" fmla="*/ 2158069 w 5112337"/>
              <a:gd name="connsiteY34" fmla="*/ 421098 h 6569602"/>
              <a:gd name="connsiteX35" fmla="*/ 2439423 w 5112337"/>
              <a:gd name="connsiteY35" fmla="*/ 350759 h 6569602"/>
              <a:gd name="connsiteX36" fmla="*/ 2727171 w 5112337"/>
              <a:gd name="connsiteY36" fmla="*/ 75801 h 6569602"/>
              <a:gd name="connsiteX37" fmla="*/ 3245118 w 5112337"/>
              <a:gd name="connsiteY37" fmla="*/ 11856 h 6569602"/>
              <a:gd name="connsiteX38" fmla="*/ 3552049 w 5112337"/>
              <a:gd name="connsiteY38" fmla="*/ 274027 h 6569602"/>
              <a:gd name="connsiteX39" fmla="*/ 3628782 w 5112337"/>
              <a:gd name="connsiteY39" fmla="*/ 606536 h 6569602"/>
              <a:gd name="connsiteX40" fmla="*/ 3494500 w 5112337"/>
              <a:gd name="connsiteY40" fmla="*/ 907073 h 6569602"/>
              <a:gd name="connsiteX41" fmla="*/ 3181174 w 5112337"/>
              <a:gd name="connsiteY41" fmla="*/ 1137271 h 6569602"/>
              <a:gd name="connsiteX42" fmla="*/ 2746354 w 5112337"/>
              <a:gd name="connsiteY42" fmla="*/ 1137271 h 6569602"/>
              <a:gd name="connsiteX43" fmla="*/ 2535339 w 5112337"/>
              <a:gd name="connsiteY43" fmla="*/ 900678 h 6569602"/>
              <a:gd name="connsiteX44" fmla="*/ 2241196 w 5112337"/>
              <a:gd name="connsiteY44" fmla="*/ 791973 h 6569602"/>
              <a:gd name="connsiteX45" fmla="*/ 1889504 w 5112337"/>
              <a:gd name="connsiteY45" fmla="*/ 951834 h 6569602"/>
              <a:gd name="connsiteX46" fmla="*/ 1556995 w 5112337"/>
              <a:gd name="connsiteY46" fmla="*/ 1188427 h 6569602"/>
              <a:gd name="connsiteX47" fmla="*/ 1186119 w 5112337"/>
              <a:gd name="connsiteY47" fmla="*/ 1456992 h 6569602"/>
              <a:gd name="connsiteX48" fmla="*/ 1224486 w 5112337"/>
              <a:gd name="connsiteY48" fmla="*/ 1674401 h 6569602"/>
              <a:gd name="connsiteX49" fmla="*/ 1205303 w 5112337"/>
              <a:gd name="connsiteY49" fmla="*/ 1936572 h 6569602"/>
              <a:gd name="connsiteX50" fmla="*/ 1051837 w 5112337"/>
              <a:gd name="connsiteY50" fmla="*/ 2237109 h 6569602"/>
              <a:gd name="connsiteX51" fmla="*/ 1243669 w 5112337"/>
              <a:gd name="connsiteY51" fmla="*/ 2671929 h 6569602"/>
              <a:gd name="connsiteX52" fmla="*/ 1486656 w 5112337"/>
              <a:gd name="connsiteY52" fmla="*/ 2991649 h 6569602"/>
              <a:gd name="connsiteX53" fmla="*/ 1825560 w 5112337"/>
              <a:gd name="connsiteY53" fmla="*/ 3247425 h 6569602"/>
              <a:gd name="connsiteX54" fmla="*/ 2228407 w 5112337"/>
              <a:gd name="connsiteY54" fmla="*/ 3221848 h 6569602"/>
              <a:gd name="connsiteX55" fmla="*/ 2644044 w 5112337"/>
              <a:gd name="connsiteY55" fmla="*/ 3356130 h 6569602"/>
              <a:gd name="connsiteX56" fmla="*/ 2963764 w 5112337"/>
              <a:gd name="connsiteY56" fmla="*/ 3471229 h 6569602"/>
              <a:gd name="connsiteX57" fmla="*/ 3520077 w 5112337"/>
              <a:gd name="connsiteY57" fmla="*/ 3554357 h 6569602"/>
              <a:gd name="connsiteX58" fmla="*/ 3967686 w 5112337"/>
              <a:gd name="connsiteY58" fmla="*/ 3688639 h 6569602"/>
              <a:gd name="connsiteX59" fmla="*/ 4312984 w 5112337"/>
              <a:gd name="connsiteY59" fmla="*/ 3739794 h 6569602"/>
              <a:gd name="connsiteX60" fmla="*/ 4792564 w 5112337"/>
              <a:gd name="connsiteY60" fmla="*/ 3790950 h 6569602"/>
              <a:gd name="connsiteX61" fmla="*/ 5009974 w 5112337"/>
              <a:gd name="connsiteY61" fmla="*/ 4014754 h 6569602"/>
              <a:gd name="connsiteX62" fmla="*/ 5080312 w 5112337"/>
              <a:gd name="connsiteY62" fmla="*/ 4500729 h 6569602"/>
              <a:gd name="connsiteX63" fmla="*/ 4850114 w 5112337"/>
              <a:gd name="connsiteY63" fmla="*/ 4743716 h 6569602"/>
              <a:gd name="connsiteX64" fmla="*/ 4396111 w 5112337"/>
              <a:gd name="connsiteY64" fmla="*/ 4814055 h 6569602"/>
              <a:gd name="connsiteX65" fmla="*/ 4165912 w 5112337"/>
              <a:gd name="connsiteY65" fmla="*/ 5101803 h 6569602"/>
              <a:gd name="connsiteX66" fmla="*/ 3942108 w 5112337"/>
              <a:gd name="connsiteY66" fmla="*/ 5274452 h 6569602"/>
              <a:gd name="connsiteX67" fmla="*/ 3635177 w 5112337"/>
              <a:gd name="connsiteY67" fmla="*/ 5447101 h 6569602"/>
              <a:gd name="connsiteX68" fmla="*/ 3615993 w 5112337"/>
              <a:gd name="connsiteY68" fmla="*/ 5817976 h 6569602"/>
              <a:gd name="connsiteX69" fmla="*/ 3347428 w 5112337"/>
              <a:gd name="connsiteY69" fmla="*/ 5990625 h 6569602"/>
              <a:gd name="connsiteX70" fmla="*/ 3334640 w 5112337"/>
              <a:gd name="connsiteY70" fmla="*/ 6252796 h 6569602"/>
              <a:gd name="connsiteX71" fmla="*/ 3347428 w 5112337"/>
              <a:gd name="connsiteY71" fmla="*/ 6438234 h 6569602"/>
              <a:gd name="connsiteX72" fmla="*/ 3142807 w 5112337"/>
              <a:gd name="connsiteY72" fmla="*/ 6559727 h 6569602"/>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746354 w 5112337"/>
              <a:gd name="connsiteY42" fmla="*/ 1140428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810298 w 5112337"/>
              <a:gd name="connsiteY42" fmla="*/ 1089272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810298 w 5112337"/>
              <a:gd name="connsiteY42" fmla="*/ 1089272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810298 w 5112337"/>
              <a:gd name="connsiteY42" fmla="*/ 1089272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810298 w 5112337"/>
              <a:gd name="connsiteY42" fmla="*/ 1089272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81174 w 5112337"/>
              <a:gd name="connsiteY41" fmla="*/ 1140428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25722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615993 w 5112337"/>
              <a:gd name="connsiteY68" fmla="*/ 5821133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35177 w 5112337"/>
              <a:gd name="connsiteY67" fmla="*/ 5450258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34640 w 5112337"/>
              <a:gd name="connsiteY70" fmla="*/ 6255953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477789 w 5112337"/>
              <a:gd name="connsiteY17" fmla="*/ 4267293 h 6572759"/>
              <a:gd name="connsiteX18" fmla="*/ 2106914 w 5112337"/>
              <a:gd name="connsiteY18" fmla="*/ 4331237 h 6572759"/>
              <a:gd name="connsiteX19" fmla="*/ 1787193 w 5112337"/>
              <a:gd name="connsiteY19" fmla="*/ 4133010 h 6572759"/>
              <a:gd name="connsiteX20" fmla="*/ 1595361 w 5112337"/>
              <a:gd name="connsiteY20" fmla="*/ 3774923 h 6572759"/>
              <a:gd name="connsiteX21" fmla="*/ 1224486 w 5112337"/>
              <a:gd name="connsiteY21" fmla="*/ 3436020 h 6572759"/>
              <a:gd name="connsiteX22" fmla="*/ 949526 w 5112337"/>
              <a:gd name="connsiteY22" fmla="*/ 3167455 h 6572759"/>
              <a:gd name="connsiteX23" fmla="*/ 738511 w 5112337"/>
              <a:gd name="connsiteY23" fmla="*/ 2771002 h 6572759"/>
              <a:gd name="connsiteX24" fmla="*/ 591440 w 5112337"/>
              <a:gd name="connsiteY24" fmla="*/ 2285027 h 6572759"/>
              <a:gd name="connsiteX25" fmla="*/ 233353 w 5112337"/>
              <a:gd name="connsiteY25" fmla="*/ 2169928 h 6572759"/>
              <a:gd name="connsiteX26" fmla="*/ 22337 w 5112337"/>
              <a:gd name="connsiteY26" fmla="*/ 1843813 h 6572759"/>
              <a:gd name="connsiteX27" fmla="*/ 22337 w 5112337"/>
              <a:gd name="connsiteY27" fmla="*/ 1415388 h 6572759"/>
              <a:gd name="connsiteX28" fmla="*/ 316480 w 5112337"/>
              <a:gd name="connsiteY28" fmla="*/ 1146823 h 6572759"/>
              <a:gd name="connsiteX29" fmla="*/ 700144 w 5112337"/>
              <a:gd name="connsiteY29" fmla="*/ 1082879 h 6572759"/>
              <a:gd name="connsiteX30" fmla="*/ 943132 w 5112337"/>
              <a:gd name="connsiteY30" fmla="*/ 1178795 h 6572759"/>
              <a:gd name="connsiteX31" fmla="*/ 1160542 w 5112337"/>
              <a:gd name="connsiteY31" fmla="*/ 929413 h 6572759"/>
              <a:gd name="connsiteX32" fmla="*/ 1473868 w 5112337"/>
              <a:gd name="connsiteY32" fmla="*/ 705609 h 6572759"/>
              <a:gd name="connsiteX33" fmla="*/ 1838349 w 5112337"/>
              <a:gd name="connsiteY33" fmla="*/ 539354 h 6572759"/>
              <a:gd name="connsiteX34" fmla="*/ 2158069 w 5112337"/>
              <a:gd name="connsiteY34" fmla="*/ 424255 h 6572759"/>
              <a:gd name="connsiteX35" fmla="*/ 2439423 w 5112337"/>
              <a:gd name="connsiteY35" fmla="*/ 353916 h 6572759"/>
              <a:gd name="connsiteX36" fmla="*/ 2727171 w 5112337"/>
              <a:gd name="connsiteY36" fmla="*/ 78958 h 6572759"/>
              <a:gd name="connsiteX37" fmla="*/ 3245118 w 5112337"/>
              <a:gd name="connsiteY37" fmla="*/ 15013 h 6572759"/>
              <a:gd name="connsiteX38" fmla="*/ 3552049 w 5112337"/>
              <a:gd name="connsiteY38" fmla="*/ 277184 h 6572759"/>
              <a:gd name="connsiteX39" fmla="*/ 3628782 w 5112337"/>
              <a:gd name="connsiteY39" fmla="*/ 609693 h 6572759"/>
              <a:gd name="connsiteX40" fmla="*/ 3494500 w 5112337"/>
              <a:gd name="connsiteY40" fmla="*/ 910230 h 6572759"/>
              <a:gd name="connsiteX41" fmla="*/ 3193963 w 5112337"/>
              <a:gd name="connsiteY41" fmla="*/ 1095667 h 6572759"/>
              <a:gd name="connsiteX42" fmla="*/ 2816692 w 5112337"/>
              <a:gd name="connsiteY42" fmla="*/ 1050906 h 6572759"/>
              <a:gd name="connsiteX43" fmla="*/ 2535339 w 5112337"/>
              <a:gd name="connsiteY43" fmla="*/ 903835 h 6572759"/>
              <a:gd name="connsiteX44" fmla="*/ 2241196 w 5112337"/>
              <a:gd name="connsiteY44" fmla="*/ 795130 h 6572759"/>
              <a:gd name="connsiteX45" fmla="*/ 1889504 w 5112337"/>
              <a:gd name="connsiteY45" fmla="*/ 954991 h 6572759"/>
              <a:gd name="connsiteX46" fmla="*/ 1556995 w 5112337"/>
              <a:gd name="connsiteY46" fmla="*/ 1191584 h 6572759"/>
              <a:gd name="connsiteX47" fmla="*/ 1186119 w 5112337"/>
              <a:gd name="connsiteY47" fmla="*/ 1460149 h 6572759"/>
              <a:gd name="connsiteX48" fmla="*/ 1224486 w 5112337"/>
              <a:gd name="connsiteY48" fmla="*/ 1677558 h 6572759"/>
              <a:gd name="connsiteX49" fmla="*/ 1205303 w 5112337"/>
              <a:gd name="connsiteY49" fmla="*/ 1939729 h 6572759"/>
              <a:gd name="connsiteX50" fmla="*/ 1051837 w 5112337"/>
              <a:gd name="connsiteY50" fmla="*/ 2240266 h 6572759"/>
              <a:gd name="connsiteX51" fmla="*/ 1243669 w 5112337"/>
              <a:gd name="connsiteY51" fmla="*/ 2675086 h 6572759"/>
              <a:gd name="connsiteX52" fmla="*/ 1486656 w 5112337"/>
              <a:gd name="connsiteY52" fmla="*/ 2994806 h 6572759"/>
              <a:gd name="connsiteX53" fmla="*/ 1825560 w 5112337"/>
              <a:gd name="connsiteY53" fmla="*/ 3250582 h 6572759"/>
              <a:gd name="connsiteX54" fmla="*/ 2228407 w 5112337"/>
              <a:gd name="connsiteY54" fmla="*/ 3225005 h 6572759"/>
              <a:gd name="connsiteX55" fmla="*/ 2644044 w 5112337"/>
              <a:gd name="connsiteY55" fmla="*/ 3359287 h 6572759"/>
              <a:gd name="connsiteX56" fmla="*/ 2963764 w 5112337"/>
              <a:gd name="connsiteY56" fmla="*/ 3474386 h 6572759"/>
              <a:gd name="connsiteX57" fmla="*/ 3520077 w 5112337"/>
              <a:gd name="connsiteY57" fmla="*/ 3557514 h 6572759"/>
              <a:gd name="connsiteX58" fmla="*/ 3967686 w 5112337"/>
              <a:gd name="connsiteY58" fmla="*/ 3691796 h 6572759"/>
              <a:gd name="connsiteX59" fmla="*/ 4312984 w 5112337"/>
              <a:gd name="connsiteY59" fmla="*/ 3742951 h 6572759"/>
              <a:gd name="connsiteX60" fmla="*/ 4792564 w 5112337"/>
              <a:gd name="connsiteY60" fmla="*/ 3794107 h 6572759"/>
              <a:gd name="connsiteX61" fmla="*/ 5009974 w 5112337"/>
              <a:gd name="connsiteY61" fmla="*/ 4017911 h 6572759"/>
              <a:gd name="connsiteX62" fmla="*/ 5080312 w 5112337"/>
              <a:gd name="connsiteY62" fmla="*/ 4503886 h 6572759"/>
              <a:gd name="connsiteX63" fmla="*/ 4850114 w 5112337"/>
              <a:gd name="connsiteY63" fmla="*/ 4746873 h 6572759"/>
              <a:gd name="connsiteX64" fmla="*/ 4396111 w 5112337"/>
              <a:gd name="connsiteY64" fmla="*/ 4817212 h 6572759"/>
              <a:gd name="connsiteX65" fmla="*/ 4165912 w 5112337"/>
              <a:gd name="connsiteY65" fmla="*/ 5104960 h 6572759"/>
              <a:gd name="connsiteX66" fmla="*/ 3942108 w 5112337"/>
              <a:gd name="connsiteY66" fmla="*/ 5277609 h 6572759"/>
              <a:gd name="connsiteX67" fmla="*/ 3660755 w 5112337"/>
              <a:gd name="connsiteY67" fmla="*/ 5475835 h 6572759"/>
              <a:gd name="connsiteX68" fmla="*/ 3584021 w 5112337"/>
              <a:gd name="connsiteY68" fmla="*/ 5782767 h 6572759"/>
              <a:gd name="connsiteX69" fmla="*/ 3347428 w 5112337"/>
              <a:gd name="connsiteY69" fmla="*/ 5993782 h 6572759"/>
              <a:gd name="connsiteX70" fmla="*/ 3347429 w 5112337"/>
              <a:gd name="connsiteY70" fmla="*/ 6192009 h 6572759"/>
              <a:gd name="connsiteX71" fmla="*/ 3347428 w 5112337"/>
              <a:gd name="connsiteY71" fmla="*/ 6441391 h 6572759"/>
              <a:gd name="connsiteX72" fmla="*/ 3142807 w 5112337"/>
              <a:gd name="connsiteY7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842270 w 5112337"/>
              <a:gd name="connsiteY15" fmla="*/ 3890023 h 6572759"/>
              <a:gd name="connsiteX16" fmla="*/ 2669621 w 5112337"/>
              <a:gd name="connsiteY16" fmla="*/ 4075460 h 6572759"/>
              <a:gd name="connsiteX17" fmla="*/ 2106914 w 5112337"/>
              <a:gd name="connsiteY17" fmla="*/ 4331237 h 6572759"/>
              <a:gd name="connsiteX18" fmla="*/ 1787193 w 5112337"/>
              <a:gd name="connsiteY18" fmla="*/ 4133010 h 6572759"/>
              <a:gd name="connsiteX19" fmla="*/ 1595361 w 5112337"/>
              <a:gd name="connsiteY19" fmla="*/ 3774923 h 6572759"/>
              <a:gd name="connsiteX20" fmla="*/ 1224486 w 5112337"/>
              <a:gd name="connsiteY20" fmla="*/ 3436020 h 6572759"/>
              <a:gd name="connsiteX21" fmla="*/ 949526 w 5112337"/>
              <a:gd name="connsiteY21" fmla="*/ 3167455 h 6572759"/>
              <a:gd name="connsiteX22" fmla="*/ 738511 w 5112337"/>
              <a:gd name="connsiteY22" fmla="*/ 2771002 h 6572759"/>
              <a:gd name="connsiteX23" fmla="*/ 591440 w 5112337"/>
              <a:gd name="connsiteY23" fmla="*/ 2285027 h 6572759"/>
              <a:gd name="connsiteX24" fmla="*/ 233353 w 5112337"/>
              <a:gd name="connsiteY24" fmla="*/ 2169928 h 6572759"/>
              <a:gd name="connsiteX25" fmla="*/ 22337 w 5112337"/>
              <a:gd name="connsiteY25" fmla="*/ 1843813 h 6572759"/>
              <a:gd name="connsiteX26" fmla="*/ 22337 w 5112337"/>
              <a:gd name="connsiteY26" fmla="*/ 1415388 h 6572759"/>
              <a:gd name="connsiteX27" fmla="*/ 316480 w 5112337"/>
              <a:gd name="connsiteY27" fmla="*/ 1146823 h 6572759"/>
              <a:gd name="connsiteX28" fmla="*/ 700144 w 5112337"/>
              <a:gd name="connsiteY28" fmla="*/ 1082879 h 6572759"/>
              <a:gd name="connsiteX29" fmla="*/ 943132 w 5112337"/>
              <a:gd name="connsiteY29" fmla="*/ 1178795 h 6572759"/>
              <a:gd name="connsiteX30" fmla="*/ 1160542 w 5112337"/>
              <a:gd name="connsiteY30" fmla="*/ 929413 h 6572759"/>
              <a:gd name="connsiteX31" fmla="*/ 1473868 w 5112337"/>
              <a:gd name="connsiteY31" fmla="*/ 705609 h 6572759"/>
              <a:gd name="connsiteX32" fmla="*/ 1838349 w 5112337"/>
              <a:gd name="connsiteY32" fmla="*/ 539354 h 6572759"/>
              <a:gd name="connsiteX33" fmla="*/ 2158069 w 5112337"/>
              <a:gd name="connsiteY33" fmla="*/ 424255 h 6572759"/>
              <a:gd name="connsiteX34" fmla="*/ 2439423 w 5112337"/>
              <a:gd name="connsiteY34" fmla="*/ 353916 h 6572759"/>
              <a:gd name="connsiteX35" fmla="*/ 2727171 w 5112337"/>
              <a:gd name="connsiteY35" fmla="*/ 78958 h 6572759"/>
              <a:gd name="connsiteX36" fmla="*/ 3245118 w 5112337"/>
              <a:gd name="connsiteY36" fmla="*/ 15013 h 6572759"/>
              <a:gd name="connsiteX37" fmla="*/ 3552049 w 5112337"/>
              <a:gd name="connsiteY37" fmla="*/ 277184 h 6572759"/>
              <a:gd name="connsiteX38" fmla="*/ 3628782 w 5112337"/>
              <a:gd name="connsiteY38" fmla="*/ 609693 h 6572759"/>
              <a:gd name="connsiteX39" fmla="*/ 3494500 w 5112337"/>
              <a:gd name="connsiteY39" fmla="*/ 910230 h 6572759"/>
              <a:gd name="connsiteX40" fmla="*/ 3193963 w 5112337"/>
              <a:gd name="connsiteY40" fmla="*/ 1095667 h 6572759"/>
              <a:gd name="connsiteX41" fmla="*/ 2816692 w 5112337"/>
              <a:gd name="connsiteY41" fmla="*/ 1050906 h 6572759"/>
              <a:gd name="connsiteX42" fmla="*/ 2535339 w 5112337"/>
              <a:gd name="connsiteY42" fmla="*/ 903835 h 6572759"/>
              <a:gd name="connsiteX43" fmla="*/ 2241196 w 5112337"/>
              <a:gd name="connsiteY43" fmla="*/ 795130 h 6572759"/>
              <a:gd name="connsiteX44" fmla="*/ 1889504 w 5112337"/>
              <a:gd name="connsiteY44" fmla="*/ 954991 h 6572759"/>
              <a:gd name="connsiteX45" fmla="*/ 1556995 w 5112337"/>
              <a:gd name="connsiteY45" fmla="*/ 1191584 h 6572759"/>
              <a:gd name="connsiteX46" fmla="*/ 1186119 w 5112337"/>
              <a:gd name="connsiteY46" fmla="*/ 1460149 h 6572759"/>
              <a:gd name="connsiteX47" fmla="*/ 1224486 w 5112337"/>
              <a:gd name="connsiteY47" fmla="*/ 1677558 h 6572759"/>
              <a:gd name="connsiteX48" fmla="*/ 1205303 w 5112337"/>
              <a:gd name="connsiteY48" fmla="*/ 1939729 h 6572759"/>
              <a:gd name="connsiteX49" fmla="*/ 1051837 w 5112337"/>
              <a:gd name="connsiteY49" fmla="*/ 2240266 h 6572759"/>
              <a:gd name="connsiteX50" fmla="*/ 1243669 w 5112337"/>
              <a:gd name="connsiteY50" fmla="*/ 2675086 h 6572759"/>
              <a:gd name="connsiteX51" fmla="*/ 1486656 w 5112337"/>
              <a:gd name="connsiteY51" fmla="*/ 2994806 h 6572759"/>
              <a:gd name="connsiteX52" fmla="*/ 1825560 w 5112337"/>
              <a:gd name="connsiteY52" fmla="*/ 3250582 h 6572759"/>
              <a:gd name="connsiteX53" fmla="*/ 2228407 w 5112337"/>
              <a:gd name="connsiteY53" fmla="*/ 3225005 h 6572759"/>
              <a:gd name="connsiteX54" fmla="*/ 2644044 w 5112337"/>
              <a:gd name="connsiteY54" fmla="*/ 3359287 h 6572759"/>
              <a:gd name="connsiteX55" fmla="*/ 2963764 w 5112337"/>
              <a:gd name="connsiteY55" fmla="*/ 3474386 h 6572759"/>
              <a:gd name="connsiteX56" fmla="*/ 3520077 w 5112337"/>
              <a:gd name="connsiteY56" fmla="*/ 3557514 h 6572759"/>
              <a:gd name="connsiteX57" fmla="*/ 3967686 w 5112337"/>
              <a:gd name="connsiteY57" fmla="*/ 3691796 h 6572759"/>
              <a:gd name="connsiteX58" fmla="*/ 4312984 w 5112337"/>
              <a:gd name="connsiteY58" fmla="*/ 3742951 h 6572759"/>
              <a:gd name="connsiteX59" fmla="*/ 4792564 w 5112337"/>
              <a:gd name="connsiteY59" fmla="*/ 3794107 h 6572759"/>
              <a:gd name="connsiteX60" fmla="*/ 5009974 w 5112337"/>
              <a:gd name="connsiteY60" fmla="*/ 4017911 h 6572759"/>
              <a:gd name="connsiteX61" fmla="*/ 5080312 w 5112337"/>
              <a:gd name="connsiteY61" fmla="*/ 4503886 h 6572759"/>
              <a:gd name="connsiteX62" fmla="*/ 4850114 w 5112337"/>
              <a:gd name="connsiteY62" fmla="*/ 4746873 h 6572759"/>
              <a:gd name="connsiteX63" fmla="*/ 4396111 w 5112337"/>
              <a:gd name="connsiteY63" fmla="*/ 4817212 h 6572759"/>
              <a:gd name="connsiteX64" fmla="*/ 4165912 w 5112337"/>
              <a:gd name="connsiteY64" fmla="*/ 5104960 h 6572759"/>
              <a:gd name="connsiteX65" fmla="*/ 3942108 w 5112337"/>
              <a:gd name="connsiteY65" fmla="*/ 5277609 h 6572759"/>
              <a:gd name="connsiteX66" fmla="*/ 3660755 w 5112337"/>
              <a:gd name="connsiteY66" fmla="*/ 5475835 h 6572759"/>
              <a:gd name="connsiteX67" fmla="*/ 3584021 w 5112337"/>
              <a:gd name="connsiteY67" fmla="*/ 5782767 h 6572759"/>
              <a:gd name="connsiteX68" fmla="*/ 3347428 w 5112337"/>
              <a:gd name="connsiteY68" fmla="*/ 5993782 h 6572759"/>
              <a:gd name="connsiteX69" fmla="*/ 3347429 w 5112337"/>
              <a:gd name="connsiteY69" fmla="*/ 6192009 h 6572759"/>
              <a:gd name="connsiteX70" fmla="*/ 3347428 w 5112337"/>
              <a:gd name="connsiteY70" fmla="*/ 6441391 h 6572759"/>
              <a:gd name="connsiteX71" fmla="*/ 3142807 w 5112337"/>
              <a:gd name="connsiteY71"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929319 w 5112337"/>
              <a:gd name="connsiteY12" fmla="*/ 4120221 h 6572759"/>
              <a:gd name="connsiteX13" fmla="*/ 3584021 w 5112337"/>
              <a:gd name="connsiteY13" fmla="*/ 3953967 h 6572759"/>
              <a:gd name="connsiteX14" fmla="*/ 3168385 w 5112337"/>
              <a:gd name="connsiteY14" fmla="*/ 3877234 h 6572759"/>
              <a:gd name="connsiteX15" fmla="*/ 2669621 w 5112337"/>
              <a:gd name="connsiteY15" fmla="*/ 4075460 h 6572759"/>
              <a:gd name="connsiteX16" fmla="*/ 2106914 w 5112337"/>
              <a:gd name="connsiteY16" fmla="*/ 4331237 h 6572759"/>
              <a:gd name="connsiteX17" fmla="*/ 1787193 w 5112337"/>
              <a:gd name="connsiteY17" fmla="*/ 4133010 h 6572759"/>
              <a:gd name="connsiteX18" fmla="*/ 1595361 w 5112337"/>
              <a:gd name="connsiteY18" fmla="*/ 3774923 h 6572759"/>
              <a:gd name="connsiteX19" fmla="*/ 1224486 w 5112337"/>
              <a:gd name="connsiteY19" fmla="*/ 3436020 h 6572759"/>
              <a:gd name="connsiteX20" fmla="*/ 949526 w 5112337"/>
              <a:gd name="connsiteY20" fmla="*/ 3167455 h 6572759"/>
              <a:gd name="connsiteX21" fmla="*/ 738511 w 5112337"/>
              <a:gd name="connsiteY21" fmla="*/ 2771002 h 6572759"/>
              <a:gd name="connsiteX22" fmla="*/ 591440 w 5112337"/>
              <a:gd name="connsiteY22" fmla="*/ 2285027 h 6572759"/>
              <a:gd name="connsiteX23" fmla="*/ 233353 w 5112337"/>
              <a:gd name="connsiteY23" fmla="*/ 2169928 h 6572759"/>
              <a:gd name="connsiteX24" fmla="*/ 22337 w 5112337"/>
              <a:gd name="connsiteY24" fmla="*/ 1843813 h 6572759"/>
              <a:gd name="connsiteX25" fmla="*/ 22337 w 5112337"/>
              <a:gd name="connsiteY25" fmla="*/ 1415388 h 6572759"/>
              <a:gd name="connsiteX26" fmla="*/ 316480 w 5112337"/>
              <a:gd name="connsiteY26" fmla="*/ 1146823 h 6572759"/>
              <a:gd name="connsiteX27" fmla="*/ 700144 w 5112337"/>
              <a:gd name="connsiteY27" fmla="*/ 1082879 h 6572759"/>
              <a:gd name="connsiteX28" fmla="*/ 943132 w 5112337"/>
              <a:gd name="connsiteY28" fmla="*/ 1178795 h 6572759"/>
              <a:gd name="connsiteX29" fmla="*/ 1160542 w 5112337"/>
              <a:gd name="connsiteY29" fmla="*/ 929413 h 6572759"/>
              <a:gd name="connsiteX30" fmla="*/ 1473868 w 5112337"/>
              <a:gd name="connsiteY30" fmla="*/ 705609 h 6572759"/>
              <a:gd name="connsiteX31" fmla="*/ 1838349 w 5112337"/>
              <a:gd name="connsiteY31" fmla="*/ 539354 h 6572759"/>
              <a:gd name="connsiteX32" fmla="*/ 2158069 w 5112337"/>
              <a:gd name="connsiteY32" fmla="*/ 424255 h 6572759"/>
              <a:gd name="connsiteX33" fmla="*/ 2439423 w 5112337"/>
              <a:gd name="connsiteY33" fmla="*/ 353916 h 6572759"/>
              <a:gd name="connsiteX34" fmla="*/ 2727171 w 5112337"/>
              <a:gd name="connsiteY34" fmla="*/ 78958 h 6572759"/>
              <a:gd name="connsiteX35" fmla="*/ 3245118 w 5112337"/>
              <a:gd name="connsiteY35" fmla="*/ 15013 h 6572759"/>
              <a:gd name="connsiteX36" fmla="*/ 3552049 w 5112337"/>
              <a:gd name="connsiteY36" fmla="*/ 277184 h 6572759"/>
              <a:gd name="connsiteX37" fmla="*/ 3628782 w 5112337"/>
              <a:gd name="connsiteY37" fmla="*/ 609693 h 6572759"/>
              <a:gd name="connsiteX38" fmla="*/ 3494500 w 5112337"/>
              <a:gd name="connsiteY38" fmla="*/ 910230 h 6572759"/>
              <a:gd name="connsiteX39" fmla="*/ 3193963 w 5112337"/>
              <a:gd name="connsiteY39" fmla="*/ 1095667 h 6572759"/>
              <a:gd name="connsiteX40" fmla="*/ 2816692 w 5112337"/>
              <a:gd name="connsiteY40" fmla="*/ 1050906 h 6572759"/>
              <a:gd name="connsiteX41" fmla="*/ 2535339 w 5112337"/>
              <a:gd name="connsiteY41" fmla="*/ 903835 h 6572759"/>
              <a:gd name="connsiteX42" fmla="*/ 2241196 w 5112337"/>
              <a:gd name="connsiteY42" fmla="*/ 795130 h 6572759"/>
              <a:gd name="connsiteX43" fmla="*/ 1889504 w 5112337"/>
              <a:gd name="connsiteY43" fmla="*/ 954991 h 6572759"/>
              <a:gd name="connsiteX44" fmla="*/ 1556995 w 5112337"/>
              <a:gd name="connsiteY44" fmla="*/ 1191584 h 6572759"/>
              <a:gd name="connsiteX45" fmla="*/ 1186119 w 5112337"/>
              <a:gd name="connsiteY45" fmla="*/ 1460149 h 6572759"/>
              <a:gd name="connsiteX46" fmla="*/ 1224486 w 5112337"/>
              <a:gd name="connsiteY46" fmla="*/ 1677558 h 6572759"/>
              <a:gd name="connsiteX47" fmla="*/ 1205303 w 5112337"/>
              <a:gd name="connsiteY47" fmla="*/ 1939729 h 6572759"/>
              <a:gd name="connsiteX48" fmla="*/ 1051837 w 5112337"/>
              <a:gd name="connsiteY48" fmla="*/ 2240266 h 6572759"/>
              <a:gd name="connsiteX49" fmla="*/ 1243669 w 5112337"/>
              <a:gd name="connsiteY49" fmla="*/ 2675086 h 6572759"/>
              <a:gd name="connsiteX50" fmla="*/ 1486656 w 5112337"/>
              <a:gd name="connsiteY50" fmla="*/ 2994806 h 6572759"/>
              <a:gd name="connsiteX51" fmla="*/ 1825560 w 5112337"/>
              <a:gd name="connsiteY51" fmla="*/ 3250582 h 6572759"/>
              <a:gd name="connsiteX52" fmla="*/ 2228407 w 5112337"/>
              <a:gd name="connsiteY52" fmla="*/ 3225005 h 6572759"/>
              <a:gd name="connsiteX53" fmla="*/ 2644044 w 5112337"/>
              <a:gd name="connsiteY53" fmla="*/ 3359287 h 6572759"/>
              <a:gd name="connsiteX54" fmla="*/ 2963764 w 5112337"/>
              <a:gd name="connsiteY54" fmla="*/ 3474386 h 6572759"/>
              <a:gd name="connsiteX55" fmla="*/ 3520077 w 5112337"/>
              <a:gd name="connsiteY55" fmla="*/ 3557514 h 6572759"/>
              <a:gd name="connsiteX56" fmla="*/ 3967686 w 5112337"/>
              <a:gd name="connsiteY56" fmla="*/ 3691796 h 6572759"/>
              <a:gd name="connsiteX57" fmla="*/ 4312984 w 5112337"/>
              <a:gd name="connsiteY57" fmla="*/ 3742951 h 6572759"/>
              <a:gd name="connsiteX58" fmla="*/ 4792564 w 5112337"/>
              <a:gd name="connsiteY58" fmla="*/ 3794107 h 6572759"/>
              <a:gd name="connsiteX59" fmla="*/ 5009974 w 5112337"/>
              <a:gd name="connsiteY59" fmla="*/ 4017911 h 6572759"/>
              <a:gd name="connsiteX60" fmla="*/ 5080312 w 5112337"/>
              <a:gd name="connsiteY60" fmla="*/ 4503886 h 6572759"/>
              <a:gd name="connsiteX61" fmla="*/ 4850114 w 5112337"/>
              <a:gd name="connsiteY61" fmla="*/ 4746873 h 6572759"/>
              <a:gd name="connsiteX62" fmla="*/ 4396111 w 5112337"/>
              <a:gd name="connsiteY62" fmla="*/ 4817212 h 6572759"/>
              <a:gd name="connsiteX63" fmla="*/ 4165912 w 5112337"/>
              <a:gd name="connsiteY63" fmla="*/ 5104960 h 6572759"/>
              <a:gd name="connsiteX64" fmla="*/ 3942108 w 5112337"/>
              <a:gd name="connsiteY64" fmla="*/ 5277609 h 6572759"/>
              <a:gd name="connsiteX65" fmla="*/ 3660755 w 5112337"/>
              <a:gd name="connsiteY65" fmla="*/ 5475835 h 6572759"/>
              <a:gd name="connsiteX66" fmla="*/ 3584021 w 5112337"/>
              <a:gd name="connsiteY66" fmla="*/ 5782767 h 6572759"/>
              <a:gd name="connsiteX67" fmla="*/ 3347428 w 5112337"/>
              <a:gd name="connsiteY67" fmla="*/ 5993782 h 6572759"/>
              <a:gd name="connsiteX68" fmla="*/ 3347429 w 5112337"/>
              <a:gd name="connsiteY68" fmla="*/ 6192009 h 6572759"/>
              <a:gd name="connsiteX69" fmla="*/ 3347428 w 5112337"/>
              <a:gd name="connsiteY69" fmla="*/ 6441391 h 6572759"/>
              <a:gd name="connsiteX70" fmla="*/ 3142807 w 5112337"/>
              <a:gd name="connsiteY70"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980475 w 5112337"/>
              <a:gd name="connsiteY11" fmla="*/ 4382392 h 6572759"/>
              <a:gd name="connsiteX12" fmla="*/ 3584021 w 5112337"/>
              <a:gd name="connsiteY12" fmla="*/ 3953967 h 6572759"/>
              <a:gd name="connsiteX13" fmla="*/ 3168385 w 5112337"/>
              <a:gd name="connsiteY13" fmla="*/ 3877234 h 6572759"/>
              <a:gd name="connsiteX14" fmla="*/ 2669621 w 5112337"/>
              <a:gd name="connsiteY14" fmla="*/ 4075460 h 6572759"/>
              <a:gd name="connsiteX15" fmla="*/ 2106914 w 5112337"/>
              <a:gd name="connsiteY15" fmla="*/ 4331237 h 6572759"/>
              <a:gd name="connsiteX16" fmla="*/ 1787193 w 5112337"/>
              <a:gd name="connsiteY16" fmla="*/ 4133010 h 6572759"/>
              <a:gd name="connsiteX17" fmla="*/ 1595361 w 5112337"/>
              <a:gd name="connsiteY17" fmla="*/ 3774923 h 6572759"/>
              <a:gd name="connsiteX18" fmla="*/ 1224486 w 5112337"/>
              <a:gd name="connsiteY18" fmla="*/ 3436020 h 6572759"/>
              <a:gd name="connsiteX19" fmla="*/ 949526 w 5112337"/>
              <a:gd name="connsiteY19" fmla="*/ 3167455 h 6572759"/>
              <a:gd name="connsiteX20" fmla="*/ 738511 w 5112337"/>
              <a:gd name="connsiteY20" fmla="*/ 2771002 h 6572759"/>
              <a:gd name="connsiteX21" fmla="*/ 591440 w 5112337"/>
              <a:gd name="connsiteY21" fmla="*/ 2285027 h 6572759"/>
              <a:gd name="connsiteX22" fmla="*/ 233353 w 5112337"/>
              <a:gd name="connsiteY22" fmla="*/ 2169928 h 6572759"/>
              <a:gd name="connsiteX23" fmla="*/ 22337 w 5112337"/>
              <a:gd name="connsiteY23" fmla="*/ 1843813 h 6572759"/>
              <a:gd name="connsiteX24" fmla="*/ 22337 w 5112337"/>
              <a:gd name="connsiteY24" fmla="*/ 1415388 h 6572759"/>
              <a:gd name="connsiteX25" fmla="*/ 316480 w 5112337"/>
              <a:gd name="connsiteY25" fmla="*/ 1146823 h 6572759"/>
              <a:gd name="connsiteX26" fmla="*/ 700144 w 5112337"/>
              <a:gd name="connsiteY26" fmla="*/ 1082879 h 6572759"/>
              <a:gd name="connsiteX27" fmla="*/ 943132 w 5112337"/>
              <a:gd name="connsiteY27" fmla="*/ 1178795 h 6572759"/>
              <a:gd name="connsiteX28" fmla="*/ 1160542 w 5112337"/>
              <a:gd name="connsiteY28" fmla="*/ 929413 h 6572759"/>
              <a:gd name="connsiteX29" fmla="*/ 1473868 w 5112337"/>
              <a:gd name="connsiteY29" fmla="*/ 705609 h 6572759"/>
              <a:gd name="connsiteX30" fmla="*/ 1838349 w 5112337"/>
              <a:gd name="connsiteY30" fmla="*/ 539354 h 6572759"/>
              <a:gd name="connsiteX31" fmla="*/ 2158069 w 5112337"/>
              <a:gd name="connsiteY31" fmla="*/ 424255 h 6572759"/>
              <a:gd name="connsiteX32" fmla="*/ 2439423 w 5112337"/>
              <a:gd name="connsiteY32" fmla="*/ 353916 h 6572759"/>
              <a:gd name="connsiteX33" fmla="*/ 2727171 w 5112337"/>
              <a:gd name="connsiteY33" fmla="*/ 78958 h 6572759"/>
              <a:gd name="connsiteX34" fmla="*/ 3245118 w 5112337"/>
              <a:gd name="connsiteY34" fmla="*/ 15013 h 6572759"/>
              <a:gd name="connsiteX35" fmla="*/ 3552049 w 5112337"/>
              <a:gd name="connsiteY35" fmla="*/ 277184 h 6572759"/>
              <a:gd name="connsiteX36" fmla="*/ 3628782 w 5112337"/>
              <a:gd name="connsiteY36" fmla="*/ 609693 h 6572759"/>
              <a:gd name="connsiteX37" fmla="*/ 3494500 w 5112337"/>
              <a:gd name="connsiteY37" fmla="*/ 910230 h 6572759"/>
              <a:gd name="connsiteX38" fmla="*/ 3193963 w 5112337"/>
              <a:gd name="connsiteY38" fmla="*/ 1095667 h 6572759"/>
              <a:gd name="connsiteX39" fmla="*/ 2816692 w 5112337"/>
              <a:gd name="connsiteY39" fmla="*/ 1050906 h 6572759"/>
              <a:gd name="connsiteX40" fmla="*/ 2535339 w 5112337"/>
              <a:gd name="connsiteY40" fmla="*/ 903835 h 6572759"/>
              <a:gd name="connsiteX41" fmla="*/ 2241196 w 5112337"/>
              <a:gd name="connsiteY41" fmla="*/ 795130 h 6572759"/>
              <a:gd name="connsiteX42" fmla="*/ 1889504 w 5112337"/>
              <a:gd name="connsiteY42" fmla="*/ 954991 h 6572759"/>
              <a:gd name="connsiteX43" fmla="*/ 1556995 w 5112337"/>
              <a:gd name="connsiteY43" fmla="*/ 1191584 h 6572759"/>
              <a:gd name="connsiteX44" fmla="*/ 1186119 w 5112337"/>
              <a:gd name="connsiteY44" fmla="*/ 1460149 h 6572759"/>
              <a:gd name="connsiteX45" fmla="*/ 1224486 w 5112337"/>
              <a:gd name="connsiteY45" fmla="*/ 1677558 h 6572759"/>
              <a:gd name="connsiteX46" fmla="*/ 1205303 w 5112337"/>
              <a:gd name="connsiteY46" fmla="*/ 1939729 h 6572759"/>
              <a:gd name="connsiteX47" fmla="*/ 1051837 w 5112337"/>
              <a:gd name="connsiteY47" fmla="*/ 2240266 h 6572759"/>
              <a:gd name="connsiteX48" fmla="*/ 1243669 w 5112337"/>
              <a:gd name="connsiteY48" fmla="*/ 2675086 h 6572759"/>
              <a:gd name="connsiteX49" fmla="*/ 1486656 w 5112337"/>
              <a:gd name="connsiteY49" fmla="*/ 2994806 h 6572759"/>
              <a:gd name="connsiteX50" fmla="*/ 1825560 w 5112337"/>
              <a:gd name="connsiteY50" fmla="*/ 3250582 h 6572759"/>
              <a:gd name="connsiteX51" fmla="*/ 2228407 w 5112337"/>
              <a:gd name="connsiteY51" fmla="*/ 3225005 h 6572759"/>
              <a:gd name="connsiteX52" fmla="*/ 2644044 w 5112337"/>
              <a:gd name="connsiteY52" fmla="*/ 3359287 h 6572759"/>
              <a:gd name="connsiteX53" fmla="*/ 2963764 w 5112337"/>
              <a:gd name="connsiteY53" fmla="*/ 3474386 h 6572759"/>
              <a:gd name="connsiteX54" fmla="*/ 3520077 w 5112337"/>
              <a:gd name="connsiteY54" fmla="*/ 3557514 h 6572759"/>
              <a:gd name="connsiteX55" fmla="*/ 3967686 w 5112337"/>
              <a:gd name="connsiteY55" fmla="*/ 3691796 h 6572759"/>
              <a:gd name="connsiteX56" fmla="*/ 4312984 w 5112337"/>
              <a:gd name="connsiteY56" fmla="*/ 3742951 h 6572759"/>
              <a:gd name="connsiteX57" fmla="*/ 4792564 w 5112337"/>
              <a:gd name="connsiteY57" fmla="*/ 3794107 h 6572759"/>
              <a:gd name="connsiteX58" fmla="*/ 5009974 w 5112337"/>
              <a:gd name="connsiteY58" fmla="*/ 4017911 h 6572759"/>
              <a:gd name="connsiteX59" fmla="*/ 5080312 w 5112337"/>
              <a:gd name="connsiteY59" fmla="*/ 4503886 h 6572759"/>
              <a:gd name="connsiteX60" fmla="*/ 4850114 w 5112337"/>
              <a:gd name="connsiteY60" fmla="*/ 4746873 h 6572759"/>
              <a:gd name="connsiteX61" fmla="*/ 4396111 w 5112337"/>
              <a:gd name="connsiteY61" fmla="*/ 4817212 h 6572759"/>
              <a:gd name="connsiteX62" fmla="*/ 4165912 w 5112337"/>
              <a:gd name="connsiteY62" fmla="*/ 5104960 h 6572759"/>
              <a:gd name="connsiteX63" fmla="*/ 3942108 w 5112337"/>
              <a:gd name="connsiteY63" fmla="*/ 5277609 h 6572759"/>
              <a:gd name="connsiteX64" fmla="*/ 3660755 w 5112337"/>
              <a:gd name="connsiteY64" fmla="*/ 5475835 h 6572759"/>
              <a:gd name="connsiteX65" fmla="*/ 3584021 w 5112337"/>
              <a:gd name="connsiteY65" fmla="*/ 5782767 h 6572759"/>
              <a:gd name="connsiteX66" fmla="*/ 3347428 w 5112337"/>
              <a:gd name="connsiteY66" fmla="*/ 5993782 h 6572759"/>
              <a:gd name="connsiteX67" fmla="*/ 3347429 w 5112337"/>
              <a:gd name="connsiteY67" fmla="*/ 6192009 h 6572759"/>
              <a:gd name="connsiteX68" fmla="*/ 3347428 w 5112337"/>
              <a:gd name="connsiteY68" fmla="*/ 6441391 h 6572759"/>
              <a:gd name="connsiteX69" fmla="*/ 3142807 w 5112337"/>
              <a:gd name="connsiteY69"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4038024 w 5112337"/>
              <a:gd name="connsiteY10" fmla="*/ 4650957 h 6572759"/>
              <a:gd name="connsiteX11" fmla="*/ 3584021 w 5112337"/>
              <a:gd name="connsiteY11" fmla="*/ 3953967 h 6572759"/>
              <a:gd name="connsiteX12" fmla="*/ 3168385 w 5112337"/>
              <a:gd name="connsiteY12" fmla="*/ 3877234 h 6572759"/>
              <a:gd name="connsiteX13" fmla="*/ 2669621 w 5112337"/>
              <a:gd name="connsiteY13" fmla="*/ 4075460 h 6572759"/>
              <a:gd name="connsiteX14" fmla="*/ 2106914 w 5112337"/>
              <a:gd name="connsiteY14" fmla="*/ 4331237 h 6572759"/>
              <a:gd name="connsiteX15" fmla="*/ 1787193 w 5112337"/>
              <a:gd name="connsiteY15" fmla="*/ 4133010 h 6572759"/>
              <a:gd name="connsiteX16" fmla="*/ 1595361 w 5112337"/>
              <a:gd name="connsiteY16" fmla="*/ 3774923 h 6572759"/>
              <a:gd name="connsiteX17" fmla="*/ 1224486 w 5112337"/>
              <a:gd name="connsiteY17" fmla="*/ 3436020 h 6572759"/>
              <a:gd name="connsiteX18" fmla="*/ 949526 w 5112337"/>
              <a:gd name="connsiteY18" fmla="*/ 3167455 h 6572759"/>
              <a:gd name="connsiteX19" fmla="*/ 738511 w 5112337"/>
              <a:gd name="connsiteY19" fmla="*/ 2771002 h 6572759"/>
              <a:gd name="connsiteX20" fmla="*/ 591440 w 5112337"/>
              <a:gd name="connsiteY20" fmla="*/ 2285027 h 6572759"/>
              <a:gd name="connsiteX21" fmla="*/ 233353 w 5112337"/>
              <a:gd name="connsiteY21" fmla="*/ 2169928 h 6572759"/>
              <a:gd name="connsiteX22" fmla="*/ 22337 w 5112337"/>
              <a:gd name="connsiteY22" fmla="*/ 1843813 h 6572759"/>
              <a:gd name="connsiteX23" fmla="*/ 22337 w 5112337"/>
              <a:gd name="connsiteY23" fmla="*/ 1415388 h 6572759"/>
              <a:gd name="connsiteX24" fmla="*/ 316480 w 5112337"/>
              <a:gd name="connsiteY24" fmla="*/ 1146823 h 6572759"/>
              <a:gd name="connsiteX25" fmla="*/ 700144 w 5112337"/>
              <a:gd name="connsiteY25" fmla="*/ 1082879 h 6572759"/>
              <a:gd name="connsiteX26" fmla="*/ 943132 w 5112337"/>
              <a:gd name="connsiteY26" fmla="*/ 1178795 h 6572759"/>
              <a:gd name="connsiteX27" fmla="*/ 1160542 w 5112337"/>
              <a:gd name="connsiteY27" fmla="*/ 929413 h 6572759"/>
              <a:gd name="connsiteX28" fmla="*/ 1473868 w 5112337"/>
              <a:gd name="connsiteY28" fmla="*/ 705609 h 6572759"/>
              <a:gd name="connsiteX29" fmla="*/ 1838349 w 5112337"/>
              <a:gd name="connsiteY29" fmla="*/ 539354 h 6572759"/>
              <a:gd name="connsiteX30" fmla="*/ 2158069 w 5112337"/>
              <a:gd name="connsiteY30" fmla="*/ 424255 h 6572759"/>
              <a:gd name="connsiteX31" fmla="*/ 2439423 w 5112337"/>
              <a:gd name="connsiteY31" fmla="*/ 353916 h 6572759"/>
              <a:gd name="connsiteX32" fmla="*/ 2727171 w 5112337"/>
              <a:gd name="connsiteY32" fmla="*/ 78958 h 6572759"/>
              <a:gd name="connsiteX33" fmla="*/ 3245118 w 5112337"/>
              <a:gd name="connsiteY33" fmla="*/ 15013 h 6572759"/>
              <a:gd name="connsiteX34" fmla="*/ 3552049 w 5112337"/>
              <a:gd name="connsiteY34" fmla="*/ 277184 h 6572759"/>
              <a:gd name="connsiteX35" fmla="*/ 3628782 w 5112337"/>
              <a:gd name="connsiteY35" fmla="*/ 609693 h 6572759"/>
              <a:gd name="connsiteX36" fmla="*/ 3494500 w 5112337"/>
              <a:gd name="connsiteY36" fmla="*/ 910230 h 6572759"/>
              <a:gd name="connsiteX37" fmla="*/ 3193963 w 5112337"/>
              <a:gd name="connsiteY37" fmla="*/ 1095667 h 6572759"/>
              <a:gd name="connsiteX38" fmla="*/ 2816692 w 5112337"/>
              <a:gd name="connsiteY38" fmla="*/ 1050906 h 6572759"/>
              <a:gd name="connsiteX39" fmla="*/ 2535339 w 5112337"/>
              <a:gd name="connsiteY39" fmla="*/ 903835 h 6572759"/>
              <a:gd name="connsiteX40" fmla="*/ 2241196 w 5112337"/>
              <a:gd name="connsiteY40" fmla="*/ 795130 h 6572759"/>
              <a:gd name="connsiteX41" fmla="*/ 1889504 w 5112337"/>
              <a:gd name="connsiteY41" fmla="*/ 954991 h 6572759"/>
              <a:gd name="connsiteX42" fmla="*/ 1556995 w 5112337"/>
              <a:gd name="connsiteY42" fmla="*/ 1191584 h 6572759"/>
              <a:gd name="connsiteX43" fmla="*/ 1186119 w 5112337"/>
              <a:gd name="connsiteY43" fmla="*/ 1460149 h 6572759"/>
              <a:gd name="connsiteX44" fmla="*/ 1224486 w 5112337"/>
              <a:gd name="connsiteY44" fmla="*/ 1677558 h 6572759"/>
              <a:gd name="connsiteX45" fmla="*/ 1205303 w 5112337"/>
              <a:gd name="connsiteY45" fmla="*/ 1939729 h 6572759"/>
              <a:gd name="connsiteX46" fmla="*/ 1051837 w 5112337"/>
              <a:gd name="connsiteY46" fmla="*/ 2240266 h 6572759"/>
              <a:gd name="connsiteX47" fmla="*/ 1243669 w 5112337"/>
              <a:gd name="connsiteY47" fmla="*/ 2675086 h 6572759"/>
              <a:gd name="connsiteX48" fmla="*/ 1486656 w 5112337"/>
              <a:gd name="connsiteY48" fmla="*/ 2994806 h 6572759"/>
              <a:gd name="connsiteX49" fmla="*/ 1825560 w 5112337"/>
              <a:gd name="connsiteY49" fmla="*/ 3250582 h 6572759"/>
              <a:gd name="connsiteX50" fmla="*/ 2228407 w 5112337"/>
              <a:gd name="connsiteY50" fmla="*/ 3225005 h 6572759"/>
              <a:gd name="connsiteX51" fmla="*/ 2644044 w 5112337"/>
              <a:gd name="connsiteY51" fmla="*/ 3359287 h 6572759"/>
              <a:gd name="connsiteX52" fmla="*/ 2963764 w 5112337"/>
              <a:gd name="connsiteY52" fmla="*/ 3474386 h 6572759"/>
              <a:gd name="connsiteX53" fmla="*/ 3520077 w 5112337"/>
              <a:gd name="connsiteY53" fmla="*/ 3557514 h 6572759"/>
              <a:gd name="connsiteX54" fmla="*/ 3967686 w 5112337"/>
              <a:gd name="connsiteY54" fmla="*/ 3691796 h 6572759"/>
              <a:gd name="connsiteX55" fmla="*/ 4312984 w 5112337"/>
              <a:gd name="connsiteY55" fmla="*/ 3742951 h 6572759"/>
              <a:gd name="connsiteX56" fmla="*/ 4792564 w 5112337"/>
              <a:gd name="connsiteY56" fmla="*/ 3794107 h 6572759"/>
              <a:gd name="connsiteX57" fmla="*/ 5009974 w 5112337"/>
              <a:gd name="connsiteY57" fmla="*/ 4017911 h 6572759"/>
              <a:gd name="connsiteX58" fmla="*/ 5080312 w 5112337"/>
              <a:gd name="connsiteY58" fmla="*/ 4503886 h 6572759"/>
              <a:gd name="connsiteX59" fmla="*/ 4850114 w 5112337"/>
              <a:gd name="connsiteY59" fmla="*/ 4746873 h 6572759"/>
              <a:gd name="connsiteX60" fmla="*/ 4396111 w 5112337"/>
              <a:gd name="connsiteY60" fmla="*/ 4817212 h 6572759"/>
              <a:gd name="connsiteX61" fmla="*/ 4165912 w 5112337"/>
              <a:gd name="connsiteY61" fmla="*/ 5104960 h 6572759"/>
              <a:gd name="connsiteX62" fmla="*/ 3942108 w 5112337"/>
              <a:gd name="connsiteY62" fmla="*/ 5277609 h 6572759"/>
              <a:gd name="connsiteX63" fmla="*/ 3660755 w 5112337"/>
              <a:gd name="connsiteY63" fmla="*/ 5475835 h 6572759"/>
              <a:gd name="connsiteX64" fmla="*/ 3584021 w 5112337"/>
              <a:gd name="connsiteY64" fmla="*/ 5782767 h 6572759"/>
              <a:gd name="connsiteX65" fmla="*/ 3347428 w 5112337"/>
              <a:gd name="connsiteY65" fmla="*/ 5993782 h 6572759"/>
              <a:gd name="connsiteX66" fmla="*/ 3347429 w 5112337"/>
              <a:gd name="connsiteY66" fmla="*/ 6192009 h 6572759"/>
              <a:gd name="connsiteX67" fmla="*/ 3347428 w 5112337"/>
              <a:gd name="connsiteY67" fmla="*/ 6441391 h 6572759"/>
              <a:gd name="connsiteX68" fmla="*/ 3142807 w 5112337"/>
              <a:gd name="connsiteY68"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795037 w 5112337"/>
              <a:gd name="connsiteY9" fmla="*/ 4970677 h 6572759"/>
              <a:gd name="connsiteX10" fmla="*/ 3584021 w 5112337"/>
              <a:gd name="connsiteY10" fmla="*/ 3953967 h 6572759"/>
              <a:gd name="connsiteX11" fmla="*/ 3168385 w 5112337"/>
              <a:gd name="connsiteY11" fmla="*/ 3877234 h 6572759"/>
              <a:gd name="connsiteX12" fmla="*/ 2669621 w 5112337"/>
              <a:gd name="connsiteY12" fmla="*/ 4075460 h 6572759"/>
              <a:gd name="connsiteX13" fmla="*/ 2106914 w 5112337"/>
              <a:gd name="connsiteY13" fmla="*/ 4331237 h 6572759"/>
              <a:gd name="connsiteX14" fmla="*/ 1787193 w 5112337"/>
              <a:gd name="connsiteY14" fmla="*/ 4133010 h 6572759"/>
              <a:gd name="connsiteX15" fmla="*/ 1595361 w 5112337"/>
              <a:gd name="connsiteY15" fmla="*/ 3774923 h 6572759"/>
              <a:gd name="connsiteX16" fmla="*/ 1224486 w 5112337"/>
              <a:gd name="connsiteY16" fmla="*/ 3436020 h 6572759"/>
              <a:gd name="connsiteX17" fmla="*/ 949526 w 5112337"/>
              <a:gd name="connsiteY17" fmla="*/ 3167455 h 6572759"/>
              <a:gd name="connsiteX18" fmla="*/ 738511 w 5112337"/>
              <a:gd name="connsiteY18" fmla="*/ 2771002 h 6572759"/>
              <a:gd name="connsiteX19" fmla="*/ 591440 w 5112337"/>
              <a:gd name="connsiteY19" fmla="*/ 2285027 h 6572759"/>
              <a:gd name="connsiteX20" fmla="*/ 233353 w 5112337"/>
              <a:gd name="connsiteY20" fmla="*/ 2169928 h 6572759"/>
              <a:gd name="connsiteX21" fmla="*/ 22337 w 5112337"/>
              <a:gd name="connsiteY21" fmla="*/ 1843813 h 6572759"/>
              <a:gd name="connsiteX22" fmla="*/ 22337 w 5112337"/>
              <a:gd name="connsiteY22" fmla="*/ 1415388 h 6572759"/>
              <a:gd name="connsiteX23" fmla="*/ 316480 w 5112337"/>
              <a:gd name="connsiteY23" fmla="*/ 1146823 h 6572759"/>
              <a:gd name="connsiteX24" fmla="*/ 700144 w 5112337"/>
              <a:gd name="connsiteY24" fmla="*/ 1082879 h 6572759"/>
              <a:gd name="connsiteX25" fmla="*/ 943132 w 5112337"/>
              <a:gd name="connsiteY25" fmla="*/ 1178795 h 6572759"/>
              <a:gd name="connsiteX26" fmla="*/ 1160542 w 5112337"/>
              <a:gd name="connsiteY26" fmla="*/ 929413 h 6572759"/>
              <a:gd name="connsiteX27" fmla="*/ 1473868 w 5112337"/>
              <a:gd name="connsiteY27" fmla="*/ 705609 h 6572759"/>
              <a:gd name="connsiteX28" fmla="*/ 1838349 w 5112337"/>
              <a:gd name="connsiteY28" fmla="*/ 539354 h 6572759"/>
              <a:gd name="connsiteX29" fmla="*/ 2158069 w 5112337"/>
              <a:gd name="connsiteY29" fmla="*/ 424255 h 6572759"/>
              <a:gd name="connsiteX30" fmla="*/ 2439423 w 5112337"/>
              <a:gd name="connsiteY30" fmla="*/ 353916 h 6572759"/>
              <a:gd name="connsiteX31" fmla="*/ 2727171 w 5112337"/>
              <a:gd name="connsiteY31" fmla="*/ 78958 h 6572759"/>
              <a:gd name="connsiteX32" fmla="*/ 3245118 w 5112337"/>
              <a:gd name="connsiteY32" fmla="*/ 15013 h 6572759"/>
              <a:gd name="connsiteX33" fmla="*/ 3552049 w 5112337"/>
              <a:gd name="connsiteY33" fmla="*/ 277184 h 6572759"/>
              <a:gd name="connsiteX34" fmla="*/ 3628782 w 5112337"/>
              <a:gd name="connsiteY34" fmla="*/ 609693 h 6572759"/>
              <a:gd name="connsiteX35" fmla="*/ 3494500 w 5112337"/>
              <a:gd name="connsiteY35" fmla="*/ 910230 h 6572759"/>
              <a:gd name="connsiteX36" fmla="*/ 3193963 w 5112337"/>
              <a:gd name="connsiteY36" fmla="*/ 1095667 h 6572759"/>
              <a:gd name="connsiteX37" fmla="*/ 2816692 w 5112337"/>
              <a:gd name="connsiteY37" fmla="*/ 1050906 h 6572759"/>
              <a:gd name="connsiteX38" fmla="*/ 2535339 w 5112337"/>
              <a:gd name="connsiteY38" fmla="*/ 903835 h 6572759"/>
              <a:gd name="connsiteX39" fmla="*/ 2241196 w 5112337"/>
              <a:gd name="connsiteY39" fmla="*/ 795130 h 6572759"/>
              <a:gd name="connsiteX40" fmla="*/ 1889504 w 5112337"/>
              <a:gd name="connsiteY40" fmla="*/ 954991 h 6572759"/>
              <a:gd name="connsiteX41" fmla="*/ 1556995 w 5112337"/>
              <a:gd name="connsiteY41" fmla="*/ 1191584 h 6572759"/>
              <a:gd name="connsiteX42" fmla="*/ 1186119 w 5112337"/>
              <a:gd name="connsiteY42" fmla="*/ 1460149 h 6572759"/>
              <a:gd name="connsiteX43" fmla="*/ 1224486 w 5112337"/>
              <a:gd name="connsiteY43" fmla="*/ 1677558 h 6572759"/>
              <a:gd name="connsiteX44" fmla="*/ 1205303 w 5112337"/>
              <a:gd name="connsiteY44" fmla="*/ 1939729 h 6572759"/>
              <a:gd name="connsiteX45" fmla="*/ 1051837 w 5112337"/>
              <a:gd name="connsiteY45" fmla="*/ 2240266 h 6572759"/>
              <a:gd name="connsiteX46" fmla="*/ 1243669 w 5112337"/>
              <a:gd name="connsiteY46" fmla="*/ 2675086 h 6572759"/>
              <a:gd name="connsiteX47" fmla="*/ 1486656 w 5112337"/>
              <a:gd name="connsiteY47" fmla="*/ 2994806 h 6572759"/>
              <a:gd name="connsiteX48" fmla="*/ 1825560 w 5112337"/>
              <a:gd name="connsiteY48" fmla="*/ 3250582 h 6572759"/>
              <a:gd name="connsiteX49" fmla="*/ 2228407 w 5112337"/>
              <a:gd name="connsiteY49" fmla="*/ 3225005 h 6572759"/>
              <a:gd name="connsiteX50" fmla="*/ 2644044 w 5112337"/>
              <a:gd name="connsiteY50" fmla="*/ 3359287 h 6572759"/>
              <a:gd name="connsiteX51" fmla="*/ 2963764 w 5112337"/>
              <a:gd name="connsiteY51" fmla="*/ 3474386 h 6572759"/>
              <a:gd name="connsiteX52" fmla="*/ 3520077 w 5112337"/>
              <a:gd name="connsiteY52" fmla="*/ 3557514 h 6572759"/>
              <a:gd name="connsiteX53" fmla="*/ 3967686 w 5112337"/>
              <a:gd name="connsiteY53" fmla="*/ 3691796 h 6572759"/>
              <a:gd name="connsiteX54" fmla="*/ 4312984 w 5112337"/>
              <a:gd name="connsiteY54" fmla="*/ 3742951 h 6572759"/>
              <a:gd name="connsiteX55" fmla="*/ 4792564 w 5112337"/>
              <a:gd name="connsiteY55" fmla="*/ 3794107 h 6572759"/>
              <a:gd name="connsiteX56" fmla="*/ 5009974 w 5112337"/>
              <a:gd name="connsiteY56" fmla="*/ 4017911 h 6572759"/>
              <a:gd name="connsiteX57" fmla="*/ 5080312 w 5112337"/>
              <a:gd name="connsiteY57" fmla="*/ 4503886 h 6572759"/>
              <a:gd name="connsiteX58" fmla="*/ 4850114 w 5112337"/>
              <a:gd name="connsiteY58" fmla="*/ 4746873 h 6572759"/>
              <a:gd name="connsiteX59" fmla="*/ 4396111 w 5112337"/>
              <a:gd name="connsiteY59" fmla="*/ 4817212 h 6572759"/>
              <a:gd name="connsiteX60" fmla="*/ 4165912 w 5112337"/>
              <a:gd name="connsiteY60" fmla="*/ 5104960 h 6572759"/>
              <a:gd name="connsiteX61" fmla="*/ 3942108 w 5112337"/>
              <a:gd name="connsiteY61" fmla="*/ 5277609 h 6572759"/>
              <a:gd name="connsiteX62" fmla="*/ 3660755 w 5112337"/>
              <a:gd name="connsiteY62" fmla="*/ 5475835 h 6572759"/>
              <a:gd name="connsiteX63" fmla="*/ 3584021 w 5112337"/>
              <a:gd name="connsiteY63" fmla="*/ 5782767 h 6572759"/>
              <a:gd name="connsiteX64" fmla="*/ 3347428 w 5112337"/>
              <a:gd name="connsiteY64" fmla="*/ 5993782 h 6572759"/>
              <a:gd name="connsiteX65" fmla="*/ 3347429 w 5112337"/>
              <a:gd name="connsiteY65" fmla="*/ 6192009 h 6572759"/>
              <a:gd name="connsiteX66" fmla="*/ 3347428 w 5112337"/>
              <a:gd name="connsiteY66" fmla="*/ 6441391 h 6572759"/>
              <a:gd name="connsiteX67" fmla="*/ 3142807 w 5112337"/>
              <a:gd name="connsiteY67"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32866 w 5112337"/>
              <a:gd name="connsiteY8" fmla="*/ 5130537 h 6572759"/>
              <a:gd name="connsiteX9" fmla="*/ 3584021 w 5112337"/>
              <a:gd name="connsiteY9" fmla="*/ 3953967 h 6572759"/>
              <a:gd name="connsiteX10" fmla="*/ 3168385 w 5112337"/>
              <a:gd name="connsiteY10" fmla="*/ 3877234 h 6572759"/>
              <a:gd name="connsiteX11" fmla="*/ 2669621 w 5112337"/>
              <a:gd name="connsiteY11" fmla="*/ 4075460 h 6572759"/>
              <a:gd name="connsiteX12" fmla="*/ 2106914 w 5112337"/>
              <a:gd name="connsiteY12" fmla="*/ 4331237 h 6572759"/>
              <a:gd name="connsiteX13" fmla="*/ 1787193 w 5112337"/>
              <a:gd name="connsiteY13" fmla="*/ 4133010 h 6572759"/>
              <a:gd name="connsiteX14" fmla="*/ 1595361 w 5112337"/>
              <a:gd name="connsiteY14" fmla="*/ 3774923 h 6572759"/>
              <a:gd name="connsiteX15" fmla="*/ 1224486 w 5112337"/>
              <a:gd name="connsiteY15" fmla="*/ 3436020 h 6572759"/>
              <a:gd name="connsiteX16" fmla="*/ 949526 w 5112337"/>
              <a:gd name="connsiteY16" fmla="*/ 3167455 h 6572759"/>
              <a:gd name="connsiteX17" fmla="*/ 738511 w 5112337"/>
              <a:gd name="connsiteY17" fmla="*/ 2771002 h 6572759"/>
              <a:gd name="connsiteX18" fmla="*/ 591440 w 5112337"/>
              <a:gd name="connsiteY18" fmla="*/ 2285027 h 6572759"/>
              <a:gd name="connsiteX19" fmla="*/ 233353 w 5112337"/>
              <a:gd name="connsiteY19" fmla="*/ 2169928 h 6572759"/>
              <a:gd name="connsiteX20" fmla="*/ 22337 w 5112337"/>
              <a:gd name="connsiteY20" fmla="*/ 1843813 h 6572759"/>
              <a:gd name="connsiteX21" fmla="*/ 22337 w 5112337"/>
              <a:gd name="connsiteY21" fmla="*/ 1415388 h 6572759"/>
              <a:gd name="connsiteX22" fmla="*/ 316480 w 5112337"/>
              <a:gd name="connsiteY22" fmla="*/ 1146823 h 6572759"/>
              <a:gd name="connsiteX23" fmla="*/ 700144 w 5112337"/>
              <a:gd name="connsiteY23" fmla="*/ 1082879 h 6572759"/>
              <a:gd name="connsiteX24" fmla="*/ 943132 w 5112337"/>
              <a:gd name="connsiteY24" fmla="*/ 1178795 h 6572759"/>
              <a:gd name="connsiteX25" fmla="*/ 1160542 w 5112337"/>
              <a:gd name="connsiteY25" fmla="*/ 929413 h 6572759"/>
              <a:gd name="connsiteX26" fmla="*/ 1473868 w 5112337"/>
              <a:gd name="connsiteY26" fmla="*/ 705609 h 6572759"/>
              <a:gd name="connsiteX27" fmla="*/ 1838349 w 5112337"/>
              <a:gd name="connsiteY27" fmla="*/ 539354 h 6572759"/>
              <a:gd name="connsiteX28" fmla="*/ 2158069 w 5112337"/>
              <a:gd name="connsiteY28" fmla="*/ 424255 h 6572759"/>
              <a:gd name="connsiteX29" fmla="*/ 2439423 w 5112337"/>
              <a:gd name="connsiteY29" fmla="*/ 353916 h 6572759"/>
              <a:gd name="connsiteX30" fmla="*/ 2727171 w 5112337"/>
              <a:gd name="connsiteY30" fmla="*/ 78958 h 6572759"/>
              <a:gd name="connsiteX31" fmla="*/ 3245118 w 5112337"/>
              <a:gd name="connsiteY31" fmla="*/ 15013 h 6572759"/>
              <a:gd name="connsiteX32" fmla="*/ 3552049 w 5112337"/>
              <a:gd name="connsiteY32" fmla="*/ 277184 h 6572759"/>
              <a:gd name="connsiteX33" fmla="*/ 3628782 w 5112337"/>
              <a:gd name="connsiteY33" fmla="*/ 609693 h 6572759"/>
              <a:gd name="connsiteX34" fmla="*/ 3494500 w 5112337"/>
              <a:gd name="connsiteY34" fmla="*/ 910230 h 6572759"/>
              <a:gd name="connsiteX35" fmla="*/ 3193963 w 5112337"/>
              <a:gd name="connsiteY35" fmla="*/ 1095667 h 6572759"/>
              <a:gd name="connsiteX36" fmla="*/ 2816692 w 5112337"/>
              <a:gd name="connsiteY36" fmla="*/ 1050906 h 6572759"/>
              <a:gd name="connsiteX37" fmla="*/ 2535339 w 5112337"/>
              <a:gd name="connsiteY37" fmla="*/ 903835 h 6572759"/>
              <a:gd name="connsiteX38" fmla="*/ 2241196 w 5112337"/>
              <a:gd name="connsiteY38" fmla="*/ 795130 h 6572759"/>
              <a:gd name="connsiteX39" fmla="*/ 1889504 w 5112337"/>
              <a:gd name="connsiteY39" fmla="*/ 954991 h 6572759"/>
              <a:gd name="connsiteX40" fmla="*/ 1556995 w 5112337"/>
              <a:gd name="connsiteY40" fmla="*/ 1191584 h 6572759"/>
              <a:gd name="connsiteX41" fmla="*/ 1186119 w 5112337"/>
              <a:gd name="connsiteY41" fmla="*/ 1460149 h 6572759"/>
              <a:gd name="connsiteX42" fmla="*/ 1224486 w 5112337"/>
              <a:gd name="connsiteY42" fmla="*/ 1677558 h 6572759"/>
              <a:gd name="connsiteX43" fmla="*/ 1205303 w 5112337"/>
              <a:gd name="connsiteY43" fmla="*/ 1939729 h 6572759"/>
              <a:gd name="connsiteX44" fmla="*/ 1051837 w 5112337"/>
              <a:gd name="connsiteY44" fmla="*/ 2240266 h 6572759"/>
              <a:gd name="connsiteX45" fmla="*/ 1243669 w 5112337"/>
              <a:gd name="connsiteY45" fmla="*/ 2675086 h 6572759"/>
              <a:gd name="connsiteX46" fmla="*/ 1486656 w 5112337"/>
              <a:gd name="connsiteY46" fmla="*/ 2994806 h 6572759"/>
              <a:gd name="connsiteX47" fmla="*/ 1825560 w 5112337"/>
              <a:gd name="connsiteY47" fmla="*/ 3250582 h 6572759"/>
              <a:gd name="connsiteX48" fmla="*/ 2228407 w 5112337"/>
              <a:gd name="connsiteY48" fmla="*/ 3225005 h 6572759"/>
              <a:gd name="connsiteX49" fmla="*/ 2644044 w 5112337"/>
              <a:gd name="connsiteY49" fmla="*/ 3359287 h 6572759"/>
              <a:gd name="connsiteX50" fmla="*/ 2963764 w 5112337"/>
              <a:gd name="connsiteY50" fmla="*/ 3474386 h 6572759"/>
              <a:gd name="connsiteX51" fmla="*/ 3520077 w 5112337"/>
              <a:gd name="connsiteY51" fmla="*/ 3557514 h 6572759"/>
              <a:gd name="connsiteX52" fmla="*/ 3967686 w 5112337"/>
              <a:gd name="connsiteY52" fmla="*/ 3691796 h 6572759"/>
              <a:gd name="connsiteX53" fmla="*/ 4312984 w 5112337"/>
              <a:gd name="connsiteY53" fmla="*/ 3742951 h 6572759"/>
              <a:gd name="connsiteX54" fmla="*/ 4792564 w 5112337"/>
              <a:gd name="connsiteY54" fmla="*/ 3794107 h 6572759"/>
              <a:gd name="connsiteX55" fmla="*/ 5009974 w 5112337"/>
              <a:gd name="connsiteY55" fmla="*/ 4017911 h 6572759"/>
              <a:gd name="connsiteX56" fmla="*/ 5080312 w 5112337"/>
              <a:gd name="connsiteY56" fmla="*/ 4503886 h 6572759"/>
              <a:gd name="connsiteX57" fmla="*/ 4850114 w 5112337"/>
              <a:gd name="connsiteY57" fmla="*/ 4746873 h 6572759"/>
              <a:gd name="connsiteX58" fmla="*/ 4396111 w 5112337"/>
              <a:gd name="connsiteY58" fmla="*/ 4817212 h 6572759"/>
              <a:gd name="connsiteX59" fmla="*/ 4165912 w 5112337"/>
              <a:gd name="connsiteY59" fmla="*/ 5104960 h 6572759"/>
              <a:gd name="connsiteX60" fmla="*/ 3942108 w 5112337"/>
              <a:gd name="connsiteY60" fmla="*/ 5277609 h 6572759"/>
              <a:gd name="connsiteX61" fmla="*/ 3660755 w 5112337"/>
              <a:gd name="connsiteY61" fmla="*/ 5475835 h 6572759"/>
              <a:gd name="connsiteX62" fmla="*/ 3584021 w 5112337"/>
              <a:gd name="connsiteY62" fmla="*/ 5782767 h 6572759"/>
              <a:gd name="connsiteX63" fmla="*/ 3347428 w 5112337"/>
              <a:gd name="connsiteY63" fmla="*/ 5993782 h 6572759"/>
              <a:gd name="connsiteX64" fmla="*/ 3347429 w 5112337"/>
              <a:gd name="connsiteY64" fmla="*/ 6192009 h 6572759"/>
              <a:gd name="connsiteX65" fmla="*/ 3347428 w 5112337"/>
              <a:gd name="connsiteY65" fmla="*/ 6441391 h 6572759"/>
              <a:gd name="connsiteX66" fmla="*/ 3142807 w 5112337"/>
              <a:gd name="connsiteY66"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584021 w 5112337"/>
              <a:gd name="connsiteY8" fmla="*/ 3953967 h 6572759"/>
              <a:gd name="connsiteX9" fmla="*/ 3168385 w 5112337"/>
              <a:gd name="connsiteY9" fmla="*/ 3877234 h 6572759"/>
              <a:gd name="connsiteX10" fmla="*/ 2669621 w 5112337"/>
              <a:gd name="connsiteY10" fmla="*/ 4075460 h 6572759"/>
              <a:gd name="connsiteX11" fmla="*/ 2106914 w 5112337"/>
              <a:gd name="connsiteY11" fmla="*/ 4331237 h 6572759"/>
              <a:gd name="connsiteX12" fmla="*/ 1787193 w 5112337"/>
              <a:gd name="connsiteY12" fmla="*/ 4133010 h 6572759"/>
              <a:gd name="connsiteX13" fmla="*/ 1595361 w 5112337"/>
              <a:gd name="connsiteY13" fmla="*/ 3774923 h 6572759"/>
              <a:gd name="connsiteX14" fmla="*/ 1224486 w 5112337"/>
              <a:gd name="connsiteY14" fmla="*/ 3436020 h 6572759"/>
              <a:gd name="connsiteX15" fmla="*/ 949526 w 5112337"/>
              <a:gd name="connsiteY15" fmla="*/ 3167455 h 6572759"/>
              <a:gd name="connsiteX16" fmla="*/ 738511 w 5112337"/>
              <a:gd name="connsiteY16" fmla="*/ 2771002 h 6572759"/>
              <a:gd name="connsiteX17" fmla="*/ 591440 w 5112337"/>
              <a:gd name="connsiteY17" fmla="*/ 2285027 h 6572759"/>
              <a:gd name="connsiteX18" fmla="*/ 233353 w 5112337"/>
              <a:gd name="connsiteY18" fmla="*/ 2169928 h 6572759"/>
              <a:gd name="connsiteX19" fmla="*/ 22337 w 5112337"/>
              <a:gd name="connsiteY19" fmla="*/ 1843813 h 6572759"/>
              <a:gd name="connsiteX20" fmla="*/ 22337 w 5112337"/>
              <a:gd name="connsiteY20" fmla="*/ 1415388 h 6572759"/>
              <a:gd name="connsiteX21" fmla="*/ 316480 w 5112337"/>
              <a:gd name="connsiteY21" fmla="*/ 1146823 h 6572759"/>
              <a:gd name="connsiteX22" fmla="*/ 700144 w 5112337"/>
              <a:gd name="connsiteY22" fmla="*/ 1082879 h 6572759"/>
              <a:gd name="connsiteX23" fmla="*/ 943132 w 5112337"/>
              <a:gd name="connsiteY23" fmla="*/ 1178795 h 6572759"/>
              <a:gd name="connsiteX24" fmla="*/ 1160542 w 5112337"/>
              <a:gd name="connsiteY24" fmla="*/ 929413 h 6572759"/>
              <a:gd name="connsiteX25" fmla="*/ 1473868 w 5112337"/>
              <a:gd name="connsiteY25" fmla="*/ 705609 h 6572759"/>
              <a:gd name="connsiteX26" fmla="*/ 1838349 w 5112337"/>
              <a:gd name="connsiteY26" fmla="*/ 539354 h 6572759"/>
              <a:gd name="connsiteX27" fmla="*/ 2158069 w 5112337"/>
              <a:gd name="connsiteY27" fmla="*/ 424255 h 6572759"/>
              <a:gd name="connsiteX28" fmla="*/ 2439423 w 5112337"/>
              <a:gd name="connsiteY28" fmla="*/ 353916 h 6572759"/>
              <a:gd name="connsiteX29" fmla="*/ 2727171 w 5112337"/>
              <a:gd name="connsiteY29" fmla="*/ 78958 h 6572759"/>
              <a:gd name="connsiteX30" fmla="*/ 3245118 w 5112337"/>
              <a:gd name="connsiteY30" fmla="*/ 15013 h 6572759"/>
              <a:gd name="connsiteX31" fmla="*/ 3552049 w 5112337"/>
              <a:gd name="connsiteY31" fmla="*/ 277184 h 6572759"/>
              <a:gd name="connsiteX32" fmla="*/ 3628782 w 5112337"/>
              <a:gd name="connsiteY32" fmla="*/ 609693 h 6572759"/>
              <a:gd name="connsiteX33" fmla="*/ 3494500 w 5112337"/>
              <a:gd name="connsiteY33" fmla="*/ 910230 h 6572759"/>
              <a:gd name="connsiteX34" fmla="*/ 3193963 w 5112337"/>
              <a:gd name="connsiteY34" fmla="*/ 1095667 h 6572759"/>
              <a:gd name="connsiteX35" fmla="*/ 2816692 w 5112337"/>
              <a:gd name="connsiteY35" fmla="*/ 1050906 h 6572759"/>
              <a:gd name="connsiteX36" fmla="*/ 2535339 w 5112337"/>
              <a:gd name="connsiteY36" fmla="*/ 903835 h 6572759"/>
              <a:gd name="connsiteX37" fmla="*/ 2241196 w 5112337"/>
              <a:gd name="connsiteY37" fmla="*/ 795130 h 6572759"/>
              <a:gd name="connsiteX38" fmla="*/ 1889504 w 5112337"/>
              <a:gd name="connsiteY38" fmla="*/ 954991 h 6572759"/>
              <a:gd name="connsiteX39" fmla="*/ 1556995 w 5112337"/>
              <a:gd name="connsiteY39" fmla="*/ 1191584 h 6572759"/>
              <a:gd name="connsiteX40" fmla="*/ 1186119 w 5112337"/>
              <a:gd name="connsiteY40" fmla="*/ 1460149 h 6572759"/>
              <a:gd name="connsiteX41" fmla="*/ 1224486 w 5112337"/>
              <a:gd name="connsiteY41" fmla="*/ 1677558 h 6572759"/>
              <a:gd name="connsiteX42" fmla="*/ 1205303 w 5112337"/>
              <a:gd name="connsiteY42" fmla="*/ 1939729 h 6572759"/>
              <a:gd name="connsiteX43" fmla="*/ 1051837 w 5112337"/>
              <a:gd name="connsiteY43" fmla="*/ 2240266 h 6572759"/>
              <a:gd name="connsiteX44" fmla="*/ 1243669 w 5112337"/>
              <a:gd name="connsiteY44" fmla="*/ 2675086 h 6572759"/>
              <a:gd name="connsiteX45" fmla="*/ 1486656 w 5112337"/>
              <a:gd name="connsiteY45" fmla="*/ 2994806 h 6572759"/>
              <a:gd name="connsiteX46" fmla="*/ 1825560 w 5112337"/>
              <a:gd name="connsiteY46" fmla="*/ 3250582 h 6572759"/>
              <a:gd name="connsiteX47" fmla="*/ 2228407 w 5112337"/>
              <a:gd name="connsiteY47" fmla="*/ 3225005 h 6572759"/>
              <a:gd name="connsiteX48" fmla="*/ 2644044 w 5112337"/>
              <a:gd name="connsiteY48" fmla="*/ 3359287 h 6572759"/>
              <a:gd name="connsiteX49" fmla="*/ 2963764 w 5112337"/>
              <a:gd name="connsiteY49" fmla="*/ 3474386 h 6572759"/>
              <a:gd name="connsiteX50" fmla="*/ 3520077 w 5112337"/>
              <a:gd name="connsiteY50" fmla="*/ 3557514 h 6572759"/>
              <a:gd name="connsiteX51" fmla="*/ 3967686 w 5112337"/>
              <a:gd name="connsiteY51" fmla="*/ 3691796 h 6572759"/>
              <a:gd name="connsiteX52" fmla="*/ 4312984 w 5112337"/>
              <a:gd name="connsiteY52" fmla="*/ 3742951 h 6572759"/>
              <a:gd name="connsiteX53" fmla="*/ 4792564 w 5112337"/>
              <a:gd name="connsiteY53" fmla="*/ 3794107 h 6572759"/>
              <a:gd name="connsiteX54" fmla="*/ 5009974 w 5112337"/>
              <a:gd name="connsiteY54" fmla="*/ 4017911 h 6572759"/>
              <a:gd name="connsiteX55" fmla="*/ 5080312 w 5112337"/>
              <a:gd name="connsiteY55" fmla="*/ 4503886 h 6572759"/>
              <a:gd name="connsiteX56" fmla="*/ 4850114 w 5112337"/>
              <a:gd name="connsiteY56" fmla="*/ 4746873 h 6572759"/>
              <a:gd name="connsiteX57" fmla="*/ 4396111 w 5112337"/>
              <a:gd name="connsiteY57" fmla="*/ 4817212 h 6572759"/>
              <a:gd name="connsiteX58" fmla="*/ 4165912 w 5112337"/>
              <a:gd name="connsiteY58" fmla="*/ 5104960 h 6572759"/>
              <a:gd name="connsiteX59" fmla="*/ 3942108 w 5112337"/>
              <a:gd name="connsiteY59" fmla="*/ 5277609 h 6572759"/>
              <a:gd name="connsiteX60" fmla="*/ 3660755 w 5112337"/>
              <a:gd name="connsiteY60" fmla="*/ 5475835 h 6572759"/>
              <a:gd name="connsiteX61" fmla="*/ 3584021 w 5112337"/>
              <a:gd name="connsiteY61" fmla="*/ 5782767 h 6572759"/>
              <a:gd name="connsiteX62" fmla="*/ 3347428 w 5112337"/>
              <a:gd name="connsiteY62" fmla="*/ 5993782 h 6572759"/>
              <a:gd name="connsiteX63" fmla="*/ 3347429 w 5112337"/>
              <a:gd name="connsiteY63" fmla="*/ 6192009 h 6572759"/>
              <a:gd name="connsiteX64" fmla="*/ 3347428 w 5112337"/>
              <a:gd name="connsiteY64" fmla="*/ 6441391 h 6572759"/>
              <a:gd name="connsiteX65" fmla="*/ 3142807 w 5112337"/>
              <a:gd name="connsiteY65"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3168385 w 5112337"/>
              <a:gd name="connsiteY8" fmla="*/ 3877234 h 6572759"/>
              <a:gd name="connsiteX9" fmla="*/ 2669621 w 5112337"/>
              <a:gd name="connsiteY9" fmla="*/ 4075460 h 6572759"/>
              <a:gd name="connsiteX10" fmla="*/ 2106914 w 5112337"/>
              <a:gd name="connsiteY10" fmla="*/ 4331237 h 6572759"/>
              <a:gd name="connsiteX11" fmla="*/ 1787193 w 5112337"/>
              <a:gd name="connsiteY11" fmla="*/ 4133010 h 6572759"/>
              <a:gd name="connsiteX12" fmla="*/ 1595361 w 5112337"/>
              <a:gd name="connsiteY12" fmla="*/ 3774923 h 6572759"/>
              <a:gd name="connsiteX13" fmla="*/ 1224486 w 5112337"/>
              <a:gd name="connsiteY13" fmla="*/ 3436020 h 6572759"/>
              <a:gd name="connsiteX14" fmla="*/ 949526 w 5112337"/>
              <a:gd name="connsiteY14" fmla="*/ 3167455 h 6572759"/>
              <a:gd name="connsiteX15" fmla="*/ 738511 w 5112337"/>
              <a:gd name="connsiteY15" fmla="*/ 2771002 h 6572759"/>
              <a:gd name="connsiteX16" fmla="*/ 591440 w 5112337"/>
              <a:gd name="connsiteY16" fmla="*/ 2285027 h 6572759"/>
              <a:gd name="connsiteX17" fmla="*/ 233353 w 5112337"/>
              <a:gd name="connsiteY17" fmla="*/ 2169928 h 6572759"/>
              <a:gd name="connsiteX18" fmla="*/ 22337 w 5112337"/>
              <a:gd name="connsiteY18" fmla="*/ 1843813 h 6572759"/>
              <a:gd name="connsiteX19" fmla="*/ 22337 w 5112337"/>
              <a:gd name="connsiteY19" fmla="*/ 1415388 h 6572759"/>
              <a:gd name="connsiteX20" fmla="*/ 316480 w 5112337"/>
              <a:gd name="connsiteY20" fmla="*/ 1146823 h 6572759"/>
              <a:gd name="connsiteX21" fmla="*/ 700144 w 5112337"/>
              <a:gd name="connsiteY21" fmla="*/ 1082879 h 6572759"/>
              <a:gd name="connsiteX22" fmla="*/ 943132 w 5112337"/>
              <a:gd name="connsiteY22" fmla="*/ 1178795 h 6572759"/>
              <a:gd name="connsiteX23" fmla="*/ 1160542 w 5112337"/>
              <a:gd name="connsiteY23" fmla="*/ 929413 h 6572759"/>
              <a:gd name="connsiteX24" fmla="*/ 1473868 w 5112337"/>
              <a:gd name="connsiteY24" fmla="*/ 705609 h 6572759"/>
              <a:gd name="connsiteX25" fmla="*/ 1838349 w 5112337"/>
              <a:gd name="connsiteY25" fmla="*/ 539354 h 6572759"/>
              <a:gd name="connsiteX26" fmla="*/ 2158069 w 5112337"/>
              <a:gd name="connsiteY26" fmla="*/ 424255 h 6572759"/>
              <a:gd name="connsiteX27" fmla="*/ 2439423 w 5112337"/>
              <a:gd name="connsiteY27" fmla="*/ 353916 h 6572759"/>
              <a:gd name="connsiteX28" fmla="*/ 2727171 w 5112337"/>
              <a:gd name="connsiteY28" fmla="*/ 78958 h 6572759"/>
              <a:gd name="connsiteX29" fmla="*/ 3245118 w 5112337"/>
              <a:gd name="connsiteY29" fmla="*/ 15013 h 6572759"/>
              <a:gd name="connsiteX30" fmla="*/ 3552049 w 5112337"/>
              <a:gd name="connsiteY30" fmla="*/ 277184 h 6572759"/>
              <a:gd name="connsiteX31" fmla="*/ 3628782 w 5112337"/>
              <a:gd name="connsiteY31" fmla="*/ 609693 h 6572759"/>
              <a:gd name="connsiteX32" fmla="*/ 3494500 w 5112337"/>
              <a:gd name="connsiteY32" fmla="*/ 910230 h 6572759"/>
              <a:gd name="connsiteX33" fmla="*/ 3193963 w 5112337"/>
              <a:gd name="connsiteY33" fmla="*/ 1095667 h 6572759"/>
              <a:gd name="connsiteX34" fmla="*/ 2816692 w 5112337"/>
              <a:gd name="connsiteY34" fmla="*/ 1050906 h 6572759"/>
              <a:gd name="connsiteX35" fmla="*/ 2535339 w 5112337"/>
              <a:gd name="connsiteY35" fmla="*/ 903835 h 6572759"/>
              <a:gd name="connsiteX36" fmla="*/ 2241196 w 5112337"/>
              <a:gd name="connsiteY36" fmla="*/ 795130 h 6572759"/>
              <a:gd name="connsiteX37" fmla="*/ 1889504 w 5112337"/>
              <a:gd name="connsiteY37" fmla="*/ 954991 h 6572759"/>
              <a:gd name="connsiteX38" fmla="*/ 1556995 w 5112337"/>
              <a:gd name="connsiteY38" fmla="*/ 1191584 h 6572759"/>
              <a:gd name="connsiteX39" fmla="*/ 1186119 w 5112337"/>
              <a:gd name="connsiteY39" fmla="*/ 1460149 h 6572759"/>
              <a:gd name="connsiteX40" fmla="*/ 1224486 w 5112337"/>
              <a:gd name="connsiteY40" fmla="*/ 1677558 h 6572759"/>
              <a:gd name="connsiteX41" fmla="*/ 1205303 w 5112337"/>
              <a:gd name="connsiteY41" fmla="*/ 1939729 h 6572759"/>
              <a:gd name="connsiteX42" fmla="*/ 1051837 w 5112337"/>
              <a:gd name="connsiteY42" fmla="*/ 2240266 h 6572759"/>
              <a:gd name="connsiteX43" fmla="*/ 1243669 w 5112337"/>
              <a:gd name="connsiteY43" fmla="*/ 2675086 h 6572759"/>
              <a:gd name="connsiteX44" fmla="*/ 1486656 w 5112337"/>
              <a:gd name="connsiteY44" fmla="*/ 2994806 h 6572759"/>
              <a:gd name="connsiteX45" fmla="*/ 1825560 w 5112337"/>
              <a:gd name="connsiteY45" fmla="*/ 3250582 h 6572759"/>
              <a:gd name="connsiteX46" fmla="*/ 2228407 w 5112337"/>
              <a:gd name="connsiteY46" fmla="*/ 3225005 h 6572759"/>
              <a:gd name="connsiteX47" fmla="*/ 2644044 w 5112337"/>
              <a:gd name="connsiteY47" fmla="*/ 3359287 h 6572759"/>
              <a:gd name="connsiteX48" fmla="*/ 2963764 w 5112337"/>
              <a:gd name="connsiteY48" fmla="*/ 3474386 h 6572759"/>
              <a:gd name="connsiteX49" fmla="*/ 3520077 w 5112337"/>
              <a:gd name="connsiteY49" fmla="*/ 3557514 h 6572759"/>
              <a:gd name="connsiteX50" fmla="*/ 3967686 w 5112337"/>
              <a:gd name="connsiteY50" fmla="*/ 3691796 h 6572759"/>
              <a:gd name="connsiteX51" fmla="*/ 4312984 w 5112337"/>
              <a:gd name="connsiteY51" fmla="*/ 3742951 h 6572759"/>
              <a:gd name="connsiteX52" fmla="*/ 4792564 w 5112337"/>
              <a:gd name="connsiteY52" fmla="*/ 3794107 h 6572759"/>
              <a:gd name="connsiteX53" fmla="*/ 5009974 w 5112337"/>
              <a:gd name="connsiteY53" fmla="*/ 4017911 h 6572759"/>
              <a:gd name="connsiteX54" fmla="*/ 5080312 w 5112337"/>
              <a:gd name="connsiteY54" fmla="*/ 4503886 h 6572759"/>
              <a:gd name="connsiteX55" fmla="*/ 4850114 w 5112337"/>
              <a:gd name="connsiteY55" fmla="*/ 4746873 h 6572759"/>
              <a:gd name="connsiteX56" fmla="*/ 4396111 w 5112337"/>
              <a:gd name="connsiteY56" fmla="*/ 4817212 h 6572759"/>
              <a:gd name="connsiteX57" fmla="*/ 4165912 w 5112337"/>
              <a:gd name="connsiteY57" fmla="*/ 5104960 h 6572759"/>
              <a:gd name="connsiteX58" fmla="*/ 3942108 w 5112337"/>
              <a:gd name="connsiteY58" fmla="*/ 5277609 h 6572759"/>
              <a:gd name="connsiteX59" fmla="*/ 3660755 w 5112337"/>
              <a:gd name="connsiteY59" fmla="*/ 5475835 h 6572759"/>
              <a:gd name="connsiteX60" fmla="*/ 3584021 w 5112337"/>
              <a:gd name="connsiteY60" fmla="*/ 5782767 h 6572759"/>
              <a:gd name="connsiteX61" fmla="*/ 3347428 w 5112337"/>
              <a:gd name="connsiteY61" fmla="*/ 5993782 h 6572759"/>
              <a:gd name="connsiteX62" fmla="*/ 3347429 w 5112337"/>
              <a:gd name="connsiteY62" fmla="*/ 6192009 h 6572759"/>
              <a:gd name="connsiteX63" fmla="*/ 3347428 w 5112337"/>
              <a:gd name="connsiteY63" fmla="*/ 6441391 h 6572759"/>
              <a:gd name="connsiteX64" fmla="*/ 3142807 w 5112337"/>
              <a:gd name="connsiteY64"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3302668 w 5112337"/>
              <a:gd name="connsiteY7" fmla="*/ 5021833 h 6572759"/>
              <a:gd name="connsiteX8" fmla="*/ 2669621 w 5112337"/>
              <a:gd name="connsiteY8" fmla="*/ 4075460 h 6572759"/>
              <a:gd name="connsiteX9" fmla="*/ 2106914 w 5112337"/>
              <a:gd name="connsiteY9" fmla="*/ 4331237 h 6572759"/>
              <a:gd name="connsiteX10" fmla="*/ 1787193 w 5112337"/>
              <a:gd name="connsiteY10" fmla="*/ 4133010 h 6572759"/>
              <a:gd name="connsiteX11" fmla="*/ 1595361 w 5112337"/>
              <a:gd name="connsiteY11" fmla="*/ 3774923 h 6572759"/>
              <a:gd name="connsiteX12" fmla="*/ 1224486 w 5112337"/>
              <a:gd name="connsiteY12" fmla="*/ 3436020 h 6572759"/>
              <a:gd name="connsiteX13" fmla="*/ 949526 w 5112337"/>
              <a:gd name="connsiteY13" fmla="*/ 3167455 h 6572759"/>
              <a:gd name="connsiteX14" fmla="*/ 738511 w 5112337"/>
              <a:gd name="connsiteY14" fmla="*/ 2771002 h 6572759"/>
              <a:gd name="connsiteX15" fmla="*/ 591440 w 5112337"/>
              <a:gd name="connsiteY15" fmla="*/ 2285027 h 6572759"/>
              <a:gd name="connsiteX16" fmla="*/ 233353 w 5112337"/>
              <a:gd name="connsiteY16" fmla="*/ 2169928 h 6572759"/>
              <a:gd name="connsiteX17" fmla="*/ 22337 w 5112337"/>
              <a:gd name="connsiteY17" fmla="*/ 1843813 h 6572759"/>
              <a:gd name="connsiteX18" fmla="*/ 22337 w 5112337"/>
              <a:gd name="connsiteY18" fmla="*/ 1415388 h 6572759"/>
              <a:gd name="connsiteX19" fmla="*/ 316480 w 5112337"/>
              <a:gd name="connsiteY19" fmla="*/ 1146823 h 6572759"/>
              <a:gd name="connsiteX20" fmla="*/ 700144 w 5112337"/>
              <a:gd name="connsiteY20" fmla="*/ 1082879 h 6572759"/>
              <a:gd name="connsiteX21" fmla="*/ 943132 w 5112337"/>
              <a:gd name="connsiteY21" fmla="*/ 1178795 h 6572759"/>
              <a:gd name="connsiteX22" fmla="*/ 1160542 w 5112337"/>
              <a:gd name="connsiteY22" fmla="*/ 929413 h 6572759"/>
              <a:gd name="connsiteX23" fmla="*/ 1473868 w 5112337"/>
              <a:gd name="connsiteY23" fmla="*/ 705609 h 6572759"/>
              <a:gd name="connsiteX24" fmla="*/ 1838349 w 5112337"/>
              <a:gd name="connsiteY24" fmla="*/ 539354 h 6572759"/>
              <a:gd name="connsiteX25" fmla="*/ 2158069 w 5112337"/>
              <a:gd name="connsiteY25" fmla="*/ 424255 h 6572759"/>
              <a:gd name="connsiteX26" fmla="*/ 2439423 w 5112337"/>
              <a:gd name="connsiteY26" fmla="*/ 353916 h 6572759"/>
              <a:gd name="connsiteX27" fmla="*/ 2727171 w 5112337"/>
              <a:gd name="connsiteY27" fmla="*/ 78958 h 6572759"/>
              <a:gd name="connsiteX28" fmla="*/ 3245118 w 5112337"/>
              <a:gd name="connsiteY28" fmla="*/ 15013 h 6572759"/>
              <a:gd name="connsiteX29" fmla="*/ 3552049 w 5112337"/>
              <a:gd name="connsiteY29" fmla="*/ 277184 h 6572759"/>
              <a:gd name="connsiteX30" fmla="*/ 3628782 w 5112337"/>
              <a:gd name="connsiteY30" fmla="*/ 609693 h 6572759"/>
              <a:gd name="connsiteX31" fmla="*/ 3494500 w 5112337"/>
              <a:gd name="connsiteY31" fmla="*/ 910230 h 6572759"/>
              <a:gd name="connsiteX32" fmla="*/ 3193963 w 5112337"/>
              <a:gd name="connsiteY32" fmla="*/ 1095667 h 6572759"/>
              <a:gd name="connsiteX33" fmla="*/ 2816692 w 5112337"/>
              <a:gd name="connsiteY33" fmla="*/ 1050906 h 6572759"/>
              <a:gd name="connsiteX34" fmla="*/ 2535339 w 5112337"/>
              <a:gd name="connsiteY34" fmla="*/ 903835 h 6572759"/>
              <a:gd name="connsiteX35" fmla="*/ 2241196 w 5112337"/>
              <a:gd name="connsiteY35" fmla="*/ 795130 h 6572759"/>
              <a:gd name="connsiteX36" fmla="*/ 1889504 w 5112337"/>
              <a:gd name="connsiteY36" fmla="*/ 954991 h 6572759"/>
              <a:gd name="connsiteX37" fmla="*/ 1556995 w 5112337"/>
              <a:gd name="connsiteY37" fmla="*/ 1191584 h 6572759"/>
              <a:gd name="connsiteX38" fmla="*/ 1186119 w 5112337"/>
              <a:gd name="connsiteY38" fmla="*/ 1460149 h 6572759"/>
              <a:gd name="connsiteX39" fmla="*/ 1224486 w 5112337"/>
              <a:gd name="connsiteY39" fmla="*/ 1677558 h 6572759"/>
              <a:gd name="connsiteX40" fmla="*/ 1205303 w 5112337"/>
              <a:gd name="connsiteY40" fmla="*/ 1939729 h 6572759"/>
              <a:gd name="connsiteX41" fmla="*/ 1051837 w 5112337"/>
              <a:gd name="connsiteY41" fmla="*/ 2240266 h 6572759"/>
              <a:gd name="connsiteX42" fmla="*/ 1243669 w 5112337"/>
              <a:gd name="connsiteY42" fmla="*/ 2675086 h 6572759"/>
              <a:gd name="connsiteX43" fmla="*/ 1486656 w 5112337"/>
              <a:gd name="connsiteY43" fmla="*/ 2994806 h 6572759"/>
              <a:gd name="connsiteX44" fmla="*/ 1825560 w 5112337"/>
              <a:gd name="connsiteY44" fmla="*/ 3250582 h 6572759"/>
              <a:gd name="connsiteX45" fmla="*/ 2228407 w 5112337"/>
              <a:gd name="connsiteY45" fmla="*/ 3225005 h 6572759"/>
              <a:gd name="connsiteX46" fmla="*/ 2644044 w 5112337"/>
              <a:gd name="connsiteY46" fmla="*/ 3359287 h 6572759"/>
              <a:gd name="connsiteX47" fmla="*/ 2963764 w 5112337"/>
              <a:gd name="connsiteY47" fmla="*/ 3474386 h 6572759"/>
              <a:gd name="connsiteX48" fmla="*/ 3520077 w 5112337"/>
              <a:gd name="connsiteY48" fmla="*/ 3557514 h 6572759"/>
              <a:gd name="connsiteX49" fmla="*/ 3967686 w 5112337"/>
              <a:gd name="connsiteY49" fmla="*/ 3691796 h 6572759"/>
              <a:gd name="connsiteX50" fmla="*/ 4312984 w 5112337"/>
              <a:gd name="connsiteY50" fmla="*/ 3742951 h 6572759"/>
              <a:gd name="connsiteX51" fmla="*/ 4792564 w 5112337"/>
              <a:gd name="connsiteY51" fmla="*/ 3794107 h 6572759"/>
              <a:gd name="connsiteX52" fmla="*/ 5009974 w 5112337"/>
              <a:gd name="connsiteY52" fmla="*/ 4017911 h 6572759"/>
              <a:gd name="connsiteX53" fmla="*/ 5080312 w 5112337"/>
              <a:gd name="connsiteY53" fmla="*/ 4503886 h 6572759"/>
              <a:gd name="connsiteX54" fmla="*/ 4850114 w 5112337"/>
              <a:gd name="connsiteY54" fmla="*/ 4746873 h 6572759"/>
              <a:gd name="connsiteX55" fmla="*/ 4396111 w 5112337"/>
              <a:gd name="connsiteY55" fmla="*/ 4817212 h 6572759"/>
              <a:gd name="connsiteX56" fmla="*/ 4165912 w 5112337"/>
              <a:gd name="connsiteY56" fmla="*/ 5104960 h 6572759"/>
              <a:gd name="connsiteX57" fmla="*/ 3942108 w 5112337"/>
              <a:gd name="connsiteY57" fmla="*/ 5277609 h 6572759"/>
              <a:gd name="connsiteX58" fmla="*/ 3660755 w 5112337"/>
              <a:gd name="connsiteY58" fmla="*/ 5475835 h 6572759"/>
              <a:gd name="connsiteX59" fmla="*/ 3584021 w 5112337"/>
              <a:gd name="connsiteY59" fmla="*/ 5782767 h 6572759"/>
              <a:gd name="connsiteX60" fmla="*/ 3347428 w 5112337"/>
              <a:gd name="connsiteY60" fmla="*/ 5993782 h 6572759"/>
              <a:gd name="connsiteX61" fmla="*/ 3347429 w 5112337"/>
              <a:gd name="connsiteY61" fmla="*/ 6192009 h 6572759"/>
              <a:gd name="connsiteX62" fmla="*/ 3347428 w 5112337"/>
              <a:gd name="connsiteY62" fmla="*/ 6441391 h 6572759"/>
              <a:gd name="connsiteX63" fmla="*/ 3142807 w 5112337"/>
              <a:gd name="connsiteY63"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2669621 w 5112337"/>
              <a:gd name="connsiteY7" fmla="*/ 4075460 h 6572759"/>
              <a:gd name="connsiteX8" fmla="*/ 2106914 w 5112337"/>
              <a:gd name="connsiteY8" fmla="*/ 4331237 h 6572759"/>
              <a:gd name="connsiteX9" fmla="*/ 1787193 w 5112337"/>
              <a:gd name="connsiteY9" fmla="*/ 4133010 h 6572759"/>
              <a:gd name="connsiteX10" fmla="*/ 1595361 w 5112337"/>
              <a:gd name="connsiteY10" fmla="*/ 3774923 h 6572759"/>
              <a:gd name="connsiteX11" fmla="*/ 1224486 w 5112337"/>
              <a:gd name="connsiteY11" fmla="*/ 3436020 h 6572759"/>
              <a:gd name="connsiteX12" fmla="*/ 949526 w 5112337"/>
              <a:gd name="connsiteY12" fmla="*/ 3167455 h 6572759"/>
              <a:gd name="connsiteX13" fmla="*/ 738511 w 5112337"/>
              <a:gd name="connsiteY13" fmla="*/ 2771002 h 6572759"/>
              <a:gd name="connsiteX14" fmla="*/ 591440 w 5112337"/>
              <a:gd name="connsiteY14" fmla="*/ 2285027 h 6572759"/>
              <a:gd name="connsiteX15" fmla="*/ 233353 w 5112337"/>
              <a:gd name="connsiteY15" fmla="*/ 2169928 h 6572759"/>
              <a:gd name="connsiteX16" fmla="*/ 22337 w 5112337"/>
              <a:gd name="connsiteY16" fmla="*/ 1843813 h 6572759"/>
              <a:gd name="connsiteX17" fmla="*/ 22337 w 5112337"/>
              <a:gd name="connsiteY17" fmla="*/ 1415388 h 6572759"/>
              <a:gd name="connsiteX18" fmla="*/ 316480 w 5112337"/>
              <a:gd name="connsiteY18" fmla="*/ 1146823 h 6572759"/>
              <a:gd name="connsiteX19" fmla="*/ 700144 w 5112337"/>
              <a:gd name="connsiteY19" fmla="*/ 1082879 h 6572759"/>
              <a:gd name="connsiteX20" fmla="*/ 943132 w 5112337"/>
              <a:gd name="connsiteY20" fmla="*/ 1178795 h 6572759"/>
              <a:gd name="connsiteX21" fmla="*/ 1160542 w 5112337"/>
              <a:gd name="connsiteY21" fmla="*/ 929413 h 6572759"/>
              <a:gd name="connsiteX22" fmla="*/ 1473868 w 5112337"/>
              <a:gd name="connsiteY22" fmla="*/ 705609 h 6572759"/>
              <a:gd name="connsiteX23" fmla="*/ 1838349 w 5112337"/>
              <a:gd name="connsiteY23" fmla="*/ 539354 h 6572759"/>
              <a:gd name="connsiteX24" fmla="*/ 2158069 w 5112337"/>
              <a:gd name="connsiteY24" fmla="*/ 424255 h 6572759"/>
              <a:gd name="connsiteX25" fmla="*/ 2439423 w 5112337"/>
              <a:gd name="connsiteY25" fmla="*/ 353916 h 6572759"/>
              <a:gd name="connsiteX26" fmla="*/ 2727171 w 5112337"/>
              <a:gd name="connsiteY26" fmla="*/ 78958 h 6572759"/>
              <a:gd name="connsiteX27" fmla="*/ 3245118 w 5112337"/>
              <a:gd name="connsiteY27" fmla="*/ 15013 h 6572759"/>
              <a:gd name="connsiteX28" fmla="*/ 3552049 w 5112337"/>
              <a:gd name="connsiteY28" fmla="*/ 277184 h 6572759"/>
              <a:gd name="connsiteX29" fmla="*/ 3628782 w 5112337"/>
              <a:gd name="connsiteY29" fmla="*/ 609693 h 6572759"/>
              <a:gd name="connsiteX30" fmla="*/ 3494500 w 5112337"/>
              <a:gd name="connsiteY30" fmla="*/ 910230 h 6572759"/>
              <a:gd name="connsiteX31" fmla="*/ 3193963 w 5112337"/>
              <a:gd name="connsiteY31" fmla="*/ 1095667 h 6572759"/>
              <a:gd name="connsiteX32" fmla="*/ 2816692 w 5112337"/>
              <a:gd name="connsiteY32" fmla="*/ 1050906 h 6572759"/>
              <a:gd name="connsiteX33" fmla="*/ 2535339 w 5112337"/>
              <a:gd name="connsiteY33" fmla="*/ 903835 h 6572759"/>
              <a:gd name="connsiteX34" fmla="*/ 2241196 w 5112337"/>
              <a:gd name="connsiteY34" fmla="*/ 795130 h 6572759"/>
              <a:gd name="connsiteX35" fmla="*/ 1889504 w 5112337"/>
              <a:gd name="connsiteY35" fmla="*/ 954991 h 6572759"/>
              <a:gd name="connsiteX36" fmla="*/ 1556995 w 5112337"/>
              <a:gd name="connsiteY36" fmla="*/ 1191584 h 6572759"/>
              <a:gd name="connsiteX37" fmla="*/ 1186119 w 5112337"/>
              <a:gd name="connsiteY37" fmla="*/ 1460149 h 6572759"/>
              <a:gd name="connsiteX38" fmla="*/ 1224486 w 5112337"/>
              <a:gd name="connsiteY38" fmla="*/ 1677558 h 6572759"/>
              <a:gd name="connsiteX39" fmla="*/ 1205303 w 5112337"/>
              <a:gd name="connsiteY39" fmla="*/ 1939729 h 6572759"/>
              <a:gd name="connsiteX40" fmla="*/ 1051837 w 5112337"/>
              <a:gd name="connsiteY40" fmla="*/ 2240266 h 6572759"/>
              <a:gd name="connsiteX41" fmla="*/ 1243669 w 5112337"/>
              <a:gd name="connsiteY41" fmla="*/ 2675086 h 6572759"/>
              <a:gd name="connsiteX42" fmla="*/ 1486656 w 5112337"/>
              <a:gd name="connsiteY42" fmla="*/ 2994806 h 6572759"/>
              <a:gd name="connsiteX43" fmla="*/ 1825560 w 5112337"/>
              <a:gd name="connsiteY43" fmla="*/ 3250582 h 6572759"/>
              <a:gd name="connsiteX44" fmla="*/ 2228407 w 5112337"/>
              <a:gd name="connsiteY44" fmla="*/ 3225005 h 6572759"/>
              <a:gd name="connsiteX45" fmla="*/ 2644044 w 5112337"/>
              <a:gd name="connsiteY45" fmla="*/ 3359287 h 6572759"/>
              <a:gd name="connsiteX46" fmla="*/ 2963764 w 5112337"/>
              <a:gd name="connsiteY46" fmla="*/ 3474386 h 6572759"/>
              <a:gd name="connsiteX47" fmla="*/ 3520077 w 5112337"/>
              <a:gd name="connsiteY47" fmla="*/ 3557514 h 6572759"/>
              <a:gd name="connsiteX48" fmla="*/ 3967686 w 5112337"/>
              <a:gd name="connsiteY48" fmla="*/ 3691796 h 6572759"/>
              <a:gd name="connsiteX49" fmla="*/ 4312984 w 5112337"/>
              <a:gd name="connsiteY49" fmla="*/ 3742951 h 6572759"/>
              <a:gd name="connsiteX50" fmla="*/ 4792564 w 5112337"/>
              <a:gd name="connsiteY50" fmla="*/ 3794107 h 6572759"/>
              <a:gd name="connsiteX51" fmla="*/ 5009974 w 5112337"/>
              <a:gd name="connsiteY51" fmla="*/ 4017911 h 6572759"/>
              <a:gd name="connsiteX52" fmla="*/ 5080312 w 5112337"/>
              <a:gd name="connsiteY52" fmla="*/ 4503886 h 6572759"/>
              <a:gd name="connsiteX53" fmla="*/ 4850114 w 5112337"/>
              <a:gd name="connsiteY53" fmla="*/ 4746873 h 6572759"/>
              <a:gd name="connsiteX54" fmla="*/ 4396111 w 5112337"/>
              <a:gd name="connsiteY54" fmla="*/ 4817212 h 6572759"/>
              <a:gd name="connsiteX55" fmla="*/ 4165912 w 5112337"/>
              <a:gd name="connsiteY55" fmla="*/ 5104960 h 6572759"/>
              <a:gd name="connsiteX56" fmla="*/ 3942108 w 5112337"/>
              <a:gd name="connsiteY56" fmla="*/ 5277609 h 6572759"/>
              <a:gd name="connsiteX57" fmla="*/ 3660755 w 5112337"/>
              <a:gd name="connsiteY57" fmla="*/ 5475835 h 6572759"/>
              <a:gd name="connsiteX58" fmla="*/ 3584021 w 5112337"/>
              <a:gd name="connsiteY58" fmla="*/ 5782767 h 6572759"/>
              <a:gd name="connsiteX59" fmla="*/ 3347428 w 5112337"/>
              <a:gd name="connsiteY59" fmla="*/ 5993782 h 6572759"/>
              <a:gd name="connsiteX60" fmla="*/ 3347429 w 5112337"/>
              <a:gd name="connsiteY60" fmla="*/ 6192009 h 6572759"/>
              <a:gd name="connsiteX61" fmla="*/ 3347428 w 5112337"/>
              <a:gd name="connsiteY61" fmla="*/ 6441391 h 6572759"/>
              <a:gd name="connsiteX62" fmla="*/ 3142807 w 5112337"/>
              <a:gd name="connsiteY6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906214 w 5112337"/>
              <a:gd name="connsiteY6" fmla="*/ 4996255 h 6572759"/>
              <a:gd name="connsiteX7" fmla="*/ 2160737 w 5112337"/>
              <a:gd name="connsiteY7" fmla="*/ 4640003 h 6572759"/>
              <a:gd name="connsiteX8" fmla="*/ 2106914 w 5112337"/>
              <a:gd name="connsiteY8" fmla="*/ 4331237 h 6572759"/>
              <a:gd name="connsiteX9" fmla="*/ 1787193 w 5112337"/>
              <a:gd name="connsiteY9" fmla="*/ 4133010 h 6572759"/>
              <a:gd name="connsiteX10" fmla="*/ 1595361 w 5112337"/>
              <a:gd name="connsiteY10" fmla="*/ 3774923 h 6572759"/>
              <a:gd name="connsiteX11" fmla="*/ 1224486 w 5112337"/>
              <a:gd name="connsiteY11" fmla="*/ 3436020 h 6572759"/>
              <a:gd name="connsiteX12" fmla="*/ 949526 w 5112337"/>
              <a:gd name="connsiteY12" fmla="*/ 3167455 h 6572759"/>
              <a:gd name="connsiteX13" fmla="*/ 738511 w 5112337"/>
              <a:gd name="connsiteY13" fmla="*/ 2771002 h 6572759"/>
              <a:gd name="connsiteX14" fmla="*/ 591440 w 5112337"/>
              <a:gd name="connsiteY14" fmla="*/ 2285027 h 6572759"/>
              <a:gd name="connsiteX15" fmla="*/ 233353 w 5112337"/>
              <a:gd name="connsiteY15" fmla="*/ 2169928 h 6572759"/>
              <a:gd name="connsiteX16" fmla="*/ 22337 w 5112337"/>
              <a:gd name="connsiteY16" fmla="*/ 1843813 h 6572759"/>
              <a:gd name="connsiteX17" fmla="*/ 22337 w 5112337"/>
              <a:gd name="connsiteY17" fmla="*/ 1415388 h 6572759"/>
              <a:gd name="connsiteX18" fmla="*/ 316480 w 5112337"/>
              <a:gd name="connsiteY18" fmla="*/ 1146823 h 6572759"/>
              <a:gd name="connsiteX19" fmla="*/ 700144 w 5112337"/>
              <a:gd name="connsiteY19" fmla="*/ 1082879 h 6572759"/>
              <a:gd name="connsiteX20" fmla="*/ 943132 w 5112337"/>
              <a:gd name="connsiteY20" fmla="*/ 1178795 h 6572759"/>
              <a:gd name="connsiteX21" fmla="*/ 1160542 w 5112337"/>
              <a:gd name="connsiteY21" fmla="*/ 929413 h 6572759"/>
              <a:gd name="connsiteX22" fmla="*/ 1473868 w 5112337"/>
              <a:gd name="connsiteY22" fmla="*/ 705609 h 6572759"/>
              <a:gd name="connsiteX23" fmla="*/ 1838349 w 5112337"/>
              <a:gd name="connsiteY23" fmla="*/ 539354 h 6572759"/>
              <a:gd name="connsiteX24" fmla="*/ 2158069 w 5112337"/>
              <a:gd name="connsiteY24" fmla="*/ 424255 h 6572759"/>
              <a:gd name="connsiteX25" fmla="*/ 2439423 w 5112337"/>
              <a:gd name="connsiteY25" fmla="*/ 353916 h 6572759"/>
              <a:gd name="connsiteX26" fmla="*/ 2727171 w 5112337"/>
              <a:gd name="connsiteY26" fmla="*/ 78958 h 6572759"/>
              <a:gd name="connsiteX27" fmla="*/ 3245118 w 5112337"/>
              <a:gd name="connsiteY27" fmla="*/ 15013 h 6572759"/>
              <a:gd name="connsiteX28" fmla="*/ 3552049 w 5112337"/>
              <a:gd name="connsiteY28" fmla="*/ 277184 h 6572759"/>
              <a:gd name="connsiteX29" fmla="*/ 3628782 w 5112337"/>
              <a:gd name="connsiteY29" fmla="*/ 609693 h 6572759"/>
              <a:gd name="connsiteX30" fmla="*/ 3494500 w 5112337"/>
              <a:gd name="connsiteY30" fmla="*/ 910230 h 6572759"/>
              <a:gd name="connsiteX31" fmla="*/ 3193963 w 5112337"/>
              <a:gd name="connsiteY31" fmla="*/ 1095667 h 6572759"/>
              <a:gd name="connsiteX32" fmla="*/ 2816692 w 5112337"/>
              <a:gd name="connsiteY32" fmla="*/ 1050906 h 6572759"/>
              <a:gd name="connsiteX33" fmla="*/ 2535339 w 5112337"/>
              <a:gd name="connsiteY33" fmla="*/ 903835 h 6572759"/>
              <a:gd name="connsiteX34" fmla="*/ 2241196 w 5112337"/>
              <a:gd name="connsiteY34" fmla="*/ 795130 h 6572759"/>
              <a:gd name="connsiteX35" fmla="*/ 1889504 w 5112337"/>
              <a:gd name="connsiteY35" fmla="*/ 954991 h 6572759"/>
              <a:gd name="connsiteX36" fmla="*/ 1556995 w 5112337"/>
              <a:gd name="connsiteY36" fmla="*/ 1191584 h 6572759"/>
              <a:gd name="connsiteX37" fmla="*/ 1186119 w 5112337"/>
              <a:gd name="connsiteY37" fmla="*/ 1460149 h 6572759"/>
              <a:gd name="connsiteX38" fmla="*/ 1224486 w 5112337"/>
              <a:gd name="connsiteY38" fmla="*/ 1677558 h 6572759"/>
              <a:gd name="connsiteX39" fmla="*/ 1205303 w 5112337"/>
              <a:gd name="connsiteY39" fmla="*/ 1939729 h 6572759"/>
              <a:gd name="connsiteX40" fmla="*/ 1051837 w 5112337"/>
              <a:gd name="connsiteY40" fmla="*/ 2240266 h 6572759"/>
              <a:gd name="connsiteX41" fmla="*/ 1243669 w 5112337"/>
              <a:gd name="connsiteY41" fmla="*/ 2675086 h 6572759"/>
              <a:gd name="connsiteX42" fmla="*/ 1486656 w 5112337"/>
              <a:gd name="connsiteY42" fmla="*/ 2994806 h 6572759"/>
              <a:gd name="connsiteX43" fmla="*/ 1825560 w 5112337"/>
              <a:gd name="connsiteY43" fmla="*/ 3250582 h 6572759"/>
              <a:gd name="connsiteX44" fmla="*/ 2228407 w 5112337"/>
              <a:gd name="connsiteY44" fmla="*/ 3225005 h 6572759"/>
              <a:gd name="connsiteX45" fmla="*/ 2644044 w 5112337"/>
              <a:gd name="connsiteY45" fmla="*/ 3359287 h 6572759"/>
              <a:gd name="connsiteX46" fmla="*/ 2963764 w 5112337"/>
              <a:gd name="connsiteY46" fmla="*/ 3474386 h 6572759"/>
              <a:gd name="connsiteX47" fmla="*/ 3520077 w 5112337"/>
              <a:gd name="connsiteY47" fmla="*/ 3557514 h 6572759"/>
              <a:gd name="connsiteX48" fmla="*/ 3967686 w 5112337"/>
              <a:gd name="connsiteY48" fmla="*/ 3691796 h 6572759"/>
              <a:gd name="connsiteX49" fmla="*/ 4312984 w 5112337"/>
              <a:gd name="connsiteY49" fmla="*/ 3742951 h 6572759"/>
              <a:gd name="connsiteX50" fmla="*/ 4792564 w 5112337"/>
              <a:gd name="connsiteY50" fmla="*/ 3794107 h 6572759"/>
              <a:gd name="connsiteX51" fmla="*/ 5009974 w 5112337"/>
              <a:gd name="connsiteY51" fmla="*/ 4017911 h 6572759"/>
              <a:gd name="connsiteX52" fmla="*/ 5080312 w 5112337"/>
              <a:gd name="connsiteY52" fmla="*/ 4503886 h 6572759"/>
              <a:gd name="connsiteX53" fmla="*/ 4850114 w 5112337"/>
              <a:gd name="connsiteY53" fmla="*/ 4746873 h 6572759"/>
              <a:gd name="connsiteX54" fmla="*/ 4396111 w 5112337"/>
              <a:gd name="connsiteY54" fmla="*/ 4817212 h 6572759"/>
              <a:gd name="connsiteX55" fmla="*/ 4165912 w 5112337"/>
              <a:gd name="connsiteY55" fmla="*/ 5104960 h 6572759"/>
              <a:gd name="connsiteX56" fmla="*/ 3942108 w 5112337"/>
              <a:gd name="connsiteY56" fmla="*/ 5277609 h 6572759"/>
              <a:gd name="connsiteX57" fmla="*/ 3660755 w 5112337"/>
              <a:gd name="connsiteY57" fmla="*/ 5475835 h 6572759"/>
              <a:gd name="connsiteX58" fmla="*/ 3584021 w 5112337"/>
              <a:gd name="connsiteY58" fmla="*/ 5782767 h 6572759"/>
              <a:gd name="connsiteX59" fmla="*/ 3347428 w 5112337"/>
              <a:gd name="connsiteY59" fmla="*/ 5993782 h 6572759"/>
              <a:gd name="connsiteX60" fmla="*/ 3347429 w 5112337"/>
              <a:gd name="connsiteY60" fmla="*/ 6192009 h 6572759"/>
              <a:gd name="connsiteX61" fmla="*/ 3347428 w 5112337"/>
              <a:gd name="connsiteY61" fmla="*/ 6441391 h 6572759"/>
              <a:gd name="connsiteX62" fmla="*/ 3142807 w 5112337"/>
              <a:gd name="connsiteY6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333720 w 5112337"/>
              <a:gd name="connsiteY6" fmla="*/ 5020109 h 6572759"/>
              <a:gd name="connsiteX7" fmla="*/ 2160737 w 5112337"/>
              <a:gd name="connsiteY7" fmla="*/ 4640003 h 6572759"/>
              <a:gd name="connsiteX8" fmla="*/ 2106914 w 5112337"/>
              <a:gd name="connsiteY8" fmla="*/ 4331237 h 6572759"/>
              <a:gd name="connsiteX9" fmla="*/ 1787193 w 5112337"/>
              <a:gd name="connsiteY9" fmla="*/ 4133010 h 6572759"/>
              <a:gd name="connsiteX10" fmla="*/ 1595361 w 5112337"/>
              <a:gd name="connsiteY10" fmla="*/ 3774923 h 6572759"/>
              <a:gd name="connsiteX11" fmla="*/ 1224486 w 5112337"/>
              <a:gd name="connsiteY11" fmla="*/ 3436020 h 6572759"/>
              <a:gd name="connsiteX12" fmla="*/ 949526 w 5112337"/>
              <a:gd name="connsiteY12" fmla="*/ 3167455 h 6572759"/>
              <a:gd name="connsiteX13" fmla="*/ 738511 w 5112337"/>
              <a:gd name="connsiteY13" fmla="*/ 2771002 h 6572759"/>
              <a:gd name="connsiteX14" fmla="*/ 591440 w 5112337"/>
              <a:gd name="connsiteY14" fmla="*/ 2285027 h 6572759"/>
              <a:gd name="connsiteX15" fmla="*/ 233353 w 5112337"/>
              <a:gd name="connsiteY15" fmla="*/ 2169928 h 6572759"/>
              <a:gd name="connsiteX16" fmla="*/ 22337 w 5112337"/>
              <a:gd name="connsiteY16" fmla="*/ 1843813 h 6572759"/>
              <a:gd name="connsiteX17" fmla="*/ 22337 w 5112337"/>
              <a:gd name="connsiteY17" fmla="*/ 1415388 h 6572759"/>
              <a:gd name="connsiteX18" fmla="*/ 316480 w 5112337"/>
              <a:gd name="connsiteY18" fmla="*/ 1146823 h 6572759"/>
              <a:gd name="connsiteX19" fmla="*/ 700144 w 5112337"/>
              <a:gd name="connsiteY19" fmla="*/ 1082879 h 6572759"/>
              <a:gd name="connsiteX20" fmla="*/ 943132 w 5112337"/>
              <a:gd name="connsiteY20" fmla="*/ 1178795 h 6572759"/>
              <a:gd name="connsiteX21" fmla="*/ 1160542 w 5112337"/>
              <a:gd name="connsiteY21" fmla="*/ 929413 h 6572759"/>
              <a:gd name="connsiteX22" fmla="*/ 1473868 w 5112337"/>
              <a:gd name="connsiteY22" fmla="*/ 705609 h 6572759"/>
              <a:gd name="connsiteX23" fmla="*/ 1838349 w 5112337"/>
              <a:gd name="connsiteY23" fmla="*/ 539354 h 6572759"/>
              <a:gd name="connsiteX24" fmla="*/ 2158069 w 5112337"/>
              <a:gd name="connsiteY24" fmla="*/ 424255 h 6572759"/>
              <a:gd name="connsiteX25" fmla="*/ 2439423 w 5112337"/>
              <a:gd name="connsiteY25" fmla="*/ 353916 h 6572759"/>
              <a:gd name="connsiteX26" fmla="*/ 2727171 w 5112337"/>
              <a:gd name="connsiteY26" fmla="*/ 78958 h 6572759"/>
              <a:gd name="connsiteX27" fmla="*/ 3245118 w 5112337"/>
              <a:gd name="connsiteY27" fmla="*/ 15013 h 6572759"/>
              <a:gd name="connsiteX28" fmla="*/ 3552049 w 5112337"/>
              <a:gd name="connsiteY28" fmla="*/ 277184 h 6572759"/>
              <a:gd name="connsiteX29" fmla="*/ 3628782 w 5112337"/>
              <a:gd name="connsiteY29" fmla="*/ 609693 h 6572759"/>
              <a:gd name="connsiteX30" fmla="*/ 3494500 w 5112337"/>
              <a:gd name="connsiteY30" fmla="*/ 910230 h 6572759"/>
              <a:gd name="connsiteX31" fmla="*/ 3193963 w 5112337"/>
              <a:gd name="connsiteY31" fmla="*/ 1095667 h 6572759"/>
              <a:gd name="connsiteX32" fmla="*/ 2816692 w 5112337"/>
              <a:gd name="connsiteY32" fmla="*/ 1050906 h 6572759"/>
              <a:gd name="connsiteX33" fmla="*/ 2535339 w 5112337"/>
              <a:gd name="connsiteY33" fmla="*/ 903835 h 6572759"/>
              <a:gd name="connsiteX34" fmla="*/ 2241196 w 5112337"/>
              <a:gd name="connsiteY34" fmla="*/ 795130 h 6572759"/>
              <a:gd name="connsiteX35" fmla="*/ 1889504 w 5112337"/>
              <a:gd name="connsiteY35" fmla="*/ 954991 h 6572759"/>
              <a:gd name="connsiteX36" fmla="*/ 1556995 w 5112337"/>
              <a:gd name="connsiteY36" fmla="*/ 1191584 h 6572759"/>
              <a:gd name="connsiteX37" fmla="*/ 1186119 w 5112337"/>
              <a:gd name="connsiteY37" fmla="*/ 1460149 h 6572759"/>
              <a:gd name="connsiteX38" fmla="*/ 1224486 w 5112337"/>
              <a:gd name="connsiteY38" fmla="*/ 1677558 h 6572759"/>
              <a:gd name="connsiteX39" fmla="*/ 1205303 w 5112337"/>
              <a:gd name="connsiteY39" fmla="*/ 1939729 h 6572759"/>
              <a:gd name="connsiteX40" fmla="*/ 1051837 w 5112337"/>
              <a:gd name="connsiteY40" fmla="*/ 2240266 h 6572759"/>
              <a:gd name="connsiteX41" fmla="*/ 1243669 w 5112337"/>
              <a:gd name="connsiteY41" fmla="*/ 2675086 h 6572759"/>
              <a:gd name="connsiteX42" fmla="*/ 1486656 w 5112337"/>
              <a:gd name="connsiteY42" fmla="*/ 2994806 h 6572759"/>
              <a:gd name="connsiteX43" fmla="*/ 1825560 w 5112337"/>
              <a:gd name="connsiteY43" fmla="*/ 3250582 h 6572759"/>
              <a:gd name="connsiteX44" fmla="*/ 2228407 w 5112337"/>
              <a:gd name="connsiteY44" fmla="*/ 3225005 h 6572759"/>
              <a:gd name="connsiteX45" fmla="*/ 2644044 w 5112337"/>
              <a:gd name="connsiteY45" fmla="*/ 3359287 h 6572759"/>
              <a:gd name="connsiteX46" fmla="*/ 2963764 w 5112337"/>
              <a:gd name="connsiteY46" fmla="*/ 3474386 h 6572759"/>
              <a:gd name="connsiteX47" fmla="*/ 3520077 w 5112337"/>
              <a:gd name="connsiteY47" fmla="*/ 3557514 h 6572759"/>
              <a:gd name="connsiteX48" fmla="*/ 3967686 w 5112337"/>
              <a:gd name="connsiteY48" fmla="*/ 3691796 h 6572759"/>
              <a:gd name="connsiteX49" fmla="*/ 4312984 w 5112337"/>
              <a:gd name="connsiteY49" fmla="*/ 3742951 h 6572759"/>
              <a:gd name="connsiteX50" fmla="*/ 4792564 w 5112337"/>
              <a:gd name="connsiteY50" fmla="*/ 3794107 h 6572759"/>
              <a:gd name="connsiteX51" fmla="*/ 5009974 w 5112337"/>
              <a:gd name="connsiteY51" fmla="*/ 4017911 h 6572759"/>
              <a:gd name="connsiteX52" fmla="*/ 5080312 w 5112337"/>
              <a:gd name="connsiteY52" fmla="*/ 4503886 h 6572759"/>
              <a:gd name="connsiteX53" fmla="*/ 4850114 w 5112337"/>
              <a:gd name="connsiteY53" fmla="*/ 4746873 h 6572759"/>
              <a:gd name="connsiteX54" fmla="*/ 4396111 w 5112337"/>
              <a:gd name="connsiteY54" fmla="*/ 4817212 h 6572759"/>
              <a:gd name="connsiteX55" fmla="*/ 4165912 w 5112337"/>
              <a:gd name="connsiteY55" fmla="*/ 5104960 h 6572759"/>
              <a:gd name="connsiteX56" fmla="*/ 3942108 w 5112337"/>
              <a:gd name="connsiteY56" fmla="*/ 5277609 h 6572759"/>
              <a:gd name="connsiteX57" fmla="*/ 3660755 w 5112337"/>
              <a:gd name="connsiteY57" fmla="*/ 5475835 h 6572759"/>
              <a:gd name="connsiteX58" fmla="*/ 3584021 w 5112337"/>
              <a:gd name="connsiteY58" fmla="*/ 5782767 h 6572759"/>
              <a:gd name="connsiteX59" fmla="*/ 3347428 w 5112337"/>
              <a:gd name="connsiteY59" fmla="*/ 5993782 h 6572759"/>
              <a:gd name="connsiteX60" fmla="*/ 3347429 w 5112337"/>
              <a:gd name="connsiteY60" fmla="*/ 6192009 h 6572759"/>
              <a:gd name="connsiteX61" fmla="*/ 3347428 w 5112337"/>
              <a:gd name="connsiteY61" fmla="*/ 6441391 h 6572759"/>
              <a:gd name="connsiteX62" fmla="*/ 3142807 w 5112337"/>
              <a:gd name="connsiteY6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333720 w 5112337"/>
              <a:gd name="connsiteY6" fmla="*/ 5020109 h 6572759"/>
              <a:gd name="connsiteX7" fmla="*/ 2160737 w 5112337"/>
              <a:gd name="connsiteY7" fmla="*/ 4640003 h 6572759"/>
              <a:gd name="connsiteX8" fmla="*/ 1995596 w 5112337"/>
              <a:gd name="connsiteY8" fmla="*/ 4355091 h 6572759"/>
              <a:gd name="connsiteX9" fmla="*/ 1787193 w 5112337"/>
              <a:gd name="connsiteY9" fmla="*/ 4133010 h 6572759"/>
              <a:gd name="connsiteX10" fmla="*/ 1595361 w 5112337"/>
              <a:gd name="connsiteY10" fmla="*/ 3774923 h 6572759"/>
              <a:gd name="connsiteX11" fmla="*/ 1224486 w 5112337"/>
              <a:gd name="connsiteY11" fmla="*/ 3436020 h 6572759"/>
              <a:gd name="connsiteX12" fmla="*/ 949526 w 5112337"/>
              <a:gd name="connsiteY12" fmla="*/ 3167455 h 6572759"/>
              <a:gd name="connsiteX13" fmla="*/ 738511 w 5112337"/>
              <a:gd name="connsiteY13" fmla="*/ 2771002 h 6572759"/>
              <a:gd name="connsiteX14" fmla="*/ 591440 w 5112337"/>
              <a:gd name="connsiteY14" fmla="*/ 2285027 h 6572759"/>
              <a:gd name="connsiteX15" fmla="*/ 233353 w 5112337"/>
              <a:gd name="connsiteY15" fmla="*/ 2169928 h 6572759"/>
              <a:gd name="connsiteX16" fmla="*/ 22337 w 5112337"/>
              <a:gd name="connsiteY16" fmla="*/ 1843813 h 6572759"/>
              <a:gd name="connsiteX17" fmla="*/ 22337 w 5112337"/>
              <a:gd name="connsiteY17" fmla="*/ 1415388 h 6572759"/>
              <a:gd name="connsiteX18" fmla="*/ 316480 w 5112337"/>
              <a:gd name="connsiteY18" fmla="*/ 1146823 h 6572759"/>
              <a:gd name="connsiteX19" fmla="*/ 700144 w 5112337"/>
              <a:gd name="connsiteY19" fmla="*/ 1082879 h 6572759"/>
              <a:gd name="connsiteX20" fmla="*/ 943132 w 5112337"/>
              <a:gd name="connsiteY20" fmla="*/ 1178795 h 6572759"/>
              <a:gd name="connsiteX21" fmla="*/ 1160542 w 5112337"/>
              <a:gd name="connsiteY21" fmla="*/ 929413 h 6572759"/>
              <a:gd name="connsiteX22" fmla="*/ 1473868 w 5112337"/>
              <a:gd name="connsiteY22" fmla="*/ 705609 h 6572759"/>
              <a:gd name="connsiteX23" fmla="*/ 1838349 w 5112337"/>
              <a:gd name="connsiteY23" fmla="*/ 539354 h 6572759"/>
              <a:gd name="connsiteX24" fmla="*/ 2158069 w 5112337"/>
              <a:gd name="connsiteY24" fmla="*/ 424255 h 6572759"/>
              <a:gd name="connsiteX25" fmla="*/ 2439423 w 5112337"/>
              <a:gd name="connsiteY25" fmla="*/ 353916 h 6572759"/>
              <a:gd name="connsiteX26" fmla="*/ 2727171 w 5112337"/>
              <a:gd name="connsiteY26" fmla="*/ 78958 h 6572759"/>
              <a:gd name="connsiteX27" fmla="*/ 3245118 w 5112337"/>
              <a:gd name="connsiteY27" fmla="*/ 15013 h 6572759"/>
              <a:gd name="connsiteX28" fmla="*/ 3552049 w 5112337"/>
              <a:gd name="connsiteY28" fmla="*/ 277184 h 6572759"/>
              <a:gd name="connsiteX29" fmla="*/ 3628782 w 5112337"/>
              <a:gd name="connsiteY29" fmla="*/ 609693 h 6572759"/>
              <a:gd name="connsiteX30" fmla="*/ 3494500 w 5112337"/>
              <a:gd name="connsiteY30" fmla="*/ 910230 h 6572759"/>
              <a:gd name="connsiteX31" fmla="*/ 3193963 w 5112337"/>
              <a:gd name="connsiteY31" fmla="*/ 1095667 h 6572759"/>
              <a:gd name="connsiteX32" fmla="*/ 2816692 w 5112337"/>
              <a:gd name="connsiteY32" fmla="*/ 1050906 h 6572759"/>
              <a:gd name="connsiteX33" fmla="*/ 2535339 w 5112337"/>
              <a:gd name="connsiteY33" fmla="*/ 903835 h 6572759"/>
              <a:gd name="connsiteX34" fmla="*/ 2241196 w 5112337"/>
              <a:gd name="connsiteY34" fmla="*/ 795130 h 6572759"/>
              <a:gd name="connsiteX35" fmla="*/ 1889504 w 5112337"/>
              <a:gd name="connsiteY35" fmla="*/ 954991 h 6572759"/>
              <a:gd name="connsiteX36" fmla="*/ 1556995 w 5112337"/>
              <a:gd name="connsiteY36" fmla="*/ 1191584 h 6572759"/>
              <a:gd name="connsiteX37" fmla="*/ 1186119 w 5112337"/>
              <a:gd name="connsiteY37" fmla="*/ 1460149 h 6572759"/>
              <a:gd name="connsiteX38" fmla="*/ 1224486 w 5112337"/>
              <a:gd name="connsiteY38" fmla="*/ 1677558 h 6572759"/>
              <a:gd name="connsiteX39" fmla="*/ 1205303 w 5112337"/>
              <a:gd name="connsiteY39" fmla="*/ 1939729 h 6572759"/>
              <a:gd name="connsiteX40" fmla="*/ 1051837 w 5112337"/>
              <a:gd name="connsiteY40" fmla="*/ 2240266 h 6572759"/>
              <a:gd name="connsiteX41" fmla="*/ 1243669 w 5112337"/>
              <a:gd name="connsiteY41" fmla="*/ 2675086 h 6572759"/>
              <a:gd name="connsiteX42" fmla="*/ 1486656 w 5112337"/>
              <a:gd name="connsiteY42" fmla="*/ 2994806 h 6572759"/>
              <a:gd name="connsiteX43" fmla="*/ 1825560 w 5112337"/>
              <a:gd name="connsiteY43" fmla="*/ 3250582 h 6572759"/>
              <a:gd name="connsiteX44" fmla="*/ 2228407 w 5112337"/>
              <a:gd name="connsiteY44" fmla="*/ 3225005 h 6572759"/>
              <a:gd name="connsiteX45" fmla="*/ 2644044 w 5112337"/>
              <a:gd name="connsiteY45" fmla="*/ 3359287 h 6572759"/>
              <a:gd name="connsiteX46" fmla="*/ 2963764 w 5112337"/>
              <a:gd name="connsiteY46" fmla="*/ 3474386 h 6572759"/>
              <a:gd name="connsiteX47" fmla="*/ 3520077 w 5112337"/>
              <a:gd name="connsiteY47" fmla="*/ 3557514 h 6572759"/>
              <a:gd name="connsiteX48" fmla="*/ 3967686 w 5112337"/>
              <a:gd name="connsiteY48" fmla="*/ 3691796 h 6572759"/>
              <a:gd name="connsiteX49" fmla="*/ 4312984 w 5112337"/>
              <a:gd name="connsiteY49" fmla="*/ 3742951 h 6572759"/>
              <a:gd name="connsiteX50" fmla="*/ 4792564 w 5112337"/>
              <a:gd name="connsiteY50" fmla="*/ 3794107 h 6572759"/>
              <a:gd name="connsiteX51" fmla="*/ 5009974 w 5112337"/>
              <a:gd name="connsiteY51" fmla="*/ 4017911 h 6572759"/>
              <a:gd name="connsiteX52" fmla="*/ 5080312 w 5112337"/>
              <a:gd name="connsiteY52" fmla="*/ 4503886 h 6572759"/>
              <a:gd name="connsiteX53" fmla="*/ 4850114 w 5112337"/>
              <a:gd name="connsiteY53" fmla="*/ 4746873 h 6572759"/>
              <a:gd name="connsiteX54" fmla="*/ 4396111 w 5112337"/>
              <a:gd name="connsiteY54" fmla="*/ 4817212 h 6572759"/>
              <a:gd name="connsiteX55" fmla="*/ 4165912 w 5112337"/>
              <a:gd name="connsiteY55" fmla="*/ 5104960 h 6572759"/>
              <a:gd name="connsiteX56" fmla="*/ 3942108 w 5112337"/>
              <a:gd name="connsiteY56" fmla="*/ 5277609 h 6572759"/>
              <a:gd name="connsiteX57" fmla="*/ 3660755 w 5112337"/>
              <a:gd name="connsiteY57" fmla="*/ 5475835 h 6572759"/>
              <a:gd name="connsiteX58" fmla="*/ 3584021 w 5112337"/>
              <a:gd name="connsiteY58" fmla="*/ 5782767 h 6572759"/>
              <a:gd name="connsiteX59" fmla="*/ 3347428 w 5112337"/>
              <a:gd name="connsiteY59" fmla="*/ 5993782 h 6572759"/>
              <a:gd name="connsiteX60" fmla="*/ 3347429 w 5112337"/>
              <a:gd name="connsiteY60" fmla="*/ 6192009 h 6572759"/>
              <a:gd name="connsiteX61" fmla="*/ 3347428 w 5112337"/>
              <a:gd name="connsiteY61" fmla="*/ 6441391 h 6572759"/>
              <a:gd name="connsiteX62" fmla="*/ 3142807 w 5112337"/>
              <a:gd name="connsiteY6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333720 w 5112337"/>
              <a:gd name="connsiteY6" fmla="*/ 5020109 h 6572759"/>
              <a:gd name="connsiteX7" fmla="*/ 2120981 w 5112337"/>
              <a:gd name="connsiteY7" fmla="*/ 4711565 h 6572759"/>
              <a:gd name="connsiteX8" fmla="*/ 1995596 w 5112337"/>
              <a:gd name="connsiteY8" fmla="*/ 4355091 h 6572759"/>
              <a:gd name="connsiteX9" fmla="*/ 1787193 w 5112337"/>
              <a:gd name="connsiteY9" fmla="*/ 4133010 h 6572759"/>
              <a:gd name="connsiteX10" fmla="*/ 1595361 w 5112337"/>
              <a:gd name="connsiteY10" fmla="*/ 3774923 h 6572759"/>
              <a:gd name="connsiteX11" fmla="*/ 1224486 w 5112337"/>
              <a:gd name="connsiteY11" fmla="*/ 3436020 h 6572759"/>
              <a:gd name="connsiteX12" fmla="*/ 949526 w 5112337"/>
              <a:gd name="connsiteY12" fmla="*/ 3167455 h 6572759"/>
              <a:gd name="connsiteX13" fmla="*/ 738511 w 5112337"/>
              <a:gd name="connsiteY13" fmla="*/ 2771002 h 6572759"/>
              <a:gd name="connsiteX14" fmla="*/ 591440 w 5112337"/>
              <a:gd name="connsiteY14" fmla="*/ 2285027 h 6572759"/>
              <a:gd name="connsiteX15" fmla="*/ 233353 w 5112337"/>
              <a:gd name="connsiteY15" fmla="*/ 2169928 h 6572759"/>
              <a:gd name="connsiteX16" fmla="*/ 22337 w 5112337"/>
              <a:gd name="connsiteY16" fmla="*/ 1843813 h 6572759"/>
              <a:gd name="connsiteX17" fmla="*/ 22337 w 5112337"/>
              <a:gd name="connsiteY17" fmla="*/ 1415388 h 6572759"/>
              <a:gd name="connsiteX18" fmla="*/ 316480 w 5112337"/>
              <a:gd name="connsiteY18" fmla="*/ 1146823 h 6572759"/>
              <a:gd name="connsiteX19" fmla="*/ 700144 w 5112337"/>
              <a:gd name="connsiteY19" fmla="*/ 1082879 h 6572759"/>
              <a:gd name="connsiteX20" fmla="*/ 943132 w 5112337"/>
              <a:gd name="connsiteY20" fmla="*/ 1178795 h 6572759"/>
              <a:gd name="connsiteX21" fmla="*/ 1160542 w 5112337"/>
              <a:gd name="connsiteY21" fmla="*/ 929413 h 6572759"/>
              <a:gd name="connsiteX22" fmla="*/ 1473868 w 5112337"/>
              <a:gd name="connsiteY22" fmla="*/ 705609 h 6572759"/>
              <a:gd name="connsiteX23" fmla="*/ 1838349 w 5112337"/>
              <a:gd name="connsiteY23" fmla="*/ 539354 h 6572759"/>
              <a:gd name="connsiteX24" fmla="*/ 2158069 w 5112337"/>
              <a:gd name="connsiteY24" fmla="*/ 424255 h 6572759"/>
              <a:gd name="connsiteX25" fmla="*/ 2439423 w 5112337"/>
              <a:gd name="connsiteY25" fmla="*/ 353916 h 6572759"/>
              <a:gd name="connsiteX26" fmla="*/ 2727171 w 5112337"/>
              <a:gd name="connsiteY26" fmla="*/ 78958 h 6572759"/>
              <a:gd name="connsiteX27" fmla="*/ 3245118 w 5112337"/>
              <a:gd name="connsiteY27" fmla="*/ 15013 h 6572759"/>
              <a:gd name="connsiteX28" fmla="*/ 3552049 w 5112337"/>
              <a:gd name="connsiteY28" fmla="*/ 277184 h 6572759"/>
              <a:gd name="connsiteX29" fmla="*/ 3628782 w 5112337"/>
              <a:gd name="connsiteY29" fmla="*/ 609693 h 6572759"/>
              <a:gd name="connsiteX30" fmla="*/ 3494500 w 5112337"/>
              <a:gd name="connsiteY30" fmla="*/ 910230 h 6572759"/>
              <a:gd name="connsiteX31" fmla="*/ 3193963 w 5112337"/>
              <a:gd name="connsiteY31" fmla="*/ 1095667 h 6572759"/>
              <a:gd name="connsiteX32" fmla="*/ 2816692 w 5112337"/>
              <a:gd name="connsiteY32" fmla="*/ 1050906 h 6572759"/>
              <a:gd name="connsiteX33" fmla="*/ 2535339 w 5112337"/>
              <a:gd name="connsiteY33" fmla="*/ 903835 h 6572759"/>
              <a:gd name="connsiteX34" fmla="*/ 2241196 w 5112337"/>
              <a:gd name="connsiteY34" fmla="*/ 795130 h 6572759"/>
              <a:gd name="connsiteX35" fmla="*/ 1889504 w 5112337"/>
              <a:gd name="connsiteY35" fmla="*/ 954991 h 6572759"/>
              <a:gd name="connsiteX36" fmla="*/ 1556995 w 5112337"/>
              <a:gd name="connsiteY36" fmla="*/ 1191584 h 6572759"/>
              <a:gd name="connsiteX37" fmla="*/ 1186119 w 5112337"/>
              <a:gd name="connsiteY37" fmla="*/ 1460149 h 6572759"/>
              <a:gd name="connsiteX38" fmla="*/ 1224486 w 5112337"/>
              <a:gd name="connsiteY38" fmla="*/ 1677558 h 6572759"/>
              <a:gd name="connsiteX39" fmla="*/ 1205303 w 5112337"/>
              <a:gd name="connsiteY39" fmla="*/ 1939729 h 6572759"/>
              <a:gd name="connsiteX40" fmla="*/ 1051837 w 5112337"/>
              <a:gd name="connsiteY40" fmla="*/ 2240266 h 6572759"/>
              <a:gd name="connsiteX41" fmla="*/ 1243669 w 5112337"/>
              <a:gd name="connsiteY41" fmla="*/ 2675086 h 6572759"/>
              <a:gd name="connsiteX42" fmla="*/ 1486656 w 5112337"/>
              <a:gd name="connsiteY42" fmla="*/ 2994806 h 6572759"/>
              <a:gd name="connsiteX43" fmla="*/ 1825560 w 5112337"/>
              <a:gd name="connsiteY43" fmla="*/ 3250582 h 6572759"/>
              <a:gd name="connsiteX44" fmla="*/ 2228407 w 5112337"/>
              <a:gd name="connsiteY44" fmla="*/ 3225005 h 6572759"/>
              <a:gd name="connsiteX45" fmla="*/ 2644044 w 5112337"/>
              <a:gd name="connsiteY45" fmla="*/ 3359287 h 6572759"/>
              <a:gd name="connsiteX46" fmla="*/ 2963764 w 5112337"/>
              <a:gd name="connsiteY46" fmla="*/ 3474386 h 6572759"/>
              <a:gd name="connsiteX47" fmla="*/ 3520077 w 5112337"/>
              <a:gd name="connsiteY47" fmla="*/ 3557514 h 6572759"/>
              <a:gd name="connsiteX48" fmla="*/ 3967686 w 5112337"/>
              <a:gd name="connsiteY48" fmla="*/ 3691796 h 6572759"/>
              <a:gd name="connsiteX49" fmla="*/ 4312984 w 5112337"/>
              <a:gd name="connsiteY49" fmla="*/ 3742951 h 6572759"/>
              <a:gd name="connsiteX50" fmla="*/ 4792564 w 5112337"/>
              <a:gd name="connsiteY50" fmla="*/ 3794107 h 6572759"/>
              <a:gd name="connsiteX51" fmla="*/ 5009974 w 5112337"/>
              <a:gd name="connsiteY51" fmla="*/ 4017911 h 6572759"/>
              <a:gd name="connsiteX52" fmla="*/ 5080312 w 5112337"/>
              <a:gd name="connsiteY52" fmla="*/ 4503886 h 6572759"/>
              <a:gd name="connsiteX53" fmla="*/ 4850114 w 5112337"/>
              <a:gd name="connsiteY53" fmla="*/ 4746873 h 6572759"/>
              <a:gd name="connsiteX54" fmla="*/ 4396111 w 5112337"/>
              <a:gd name="connsiteY54" fmla="*/ 4817212 h 6572759"/>
              <a:gd name="connsiteX55" fmla="*/ 4165912 w 5112337"/>
              <a:gd name="connsiteY55" fmla="*/ 5104960 h 6572759"/>
              <a:gd name="connsiteX56" fmla="*/ 3942108 w 5112337"/>
              <a:gd name="connsiteY56" fmla="*/ 5277609 h 6572759"/>
              <a:gd name="connsiteX57" fmla="*/ 3660755 w 5112337"/>
              <a:gd name="connsiteY57" fmla="*/ 5475835 h 6572759"/>
              <a:gd name="connsiteX58" fmla="*/ 3584021 w 5112337"/>
              <a:gd name="connsiteY58" fmla="*/ 5782767 h 6572759"/>
              <a:gd name="connsiteX59" fmla="*/ 3347428 w 5112337"/>
              <a:gd name="connsiteY59" fmla="*/ 5993782 h 6572759"/>
              <a:gd name="connsiteX60" fmla="*/ 3347429 w 5112337"/>
              <a:gd name="connsiteY60" fmla="*/ 6192009 h 6572759"/>
              <a:gd name="connsiteX61" fmla="*/ 3347428 w 5112337"/>
              <a:gd name="connsiteY61" fmla="*/ 6441391 h 6572759"/>
              <a:gd name="connsiteX62" fmla="*/ 3142807 w 5112337"/>
              <a:gd name="connsiteY6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333720 w 5112337"/>
              <a:gd name="connsiteY6" fmla="*/ 5020109 h 6572759"/>
              <a:gd name="connsiteX7" fmla="*/ 2120981 w 5112337"/>
              <a:gd name="connsiteY7" fmla="*/ 4711565 h 6572759"/>
              <a:gd name="connsiteX8" fmla="*/ 1995596 w 5112337"/>
              <a:gd name="connsiteY8" fmla="*/ 4355091 h 6572759"/>
              <a:gd name="connsiteX9" fmla="*/ 1787193 w 5112337"/>
              <a:gd name="connsiteY9" fmla="*/ 4133010 h 6572759"/>
              <a:gd name="connsiteX10" fmla="*/ 1595361 w 5112337"/>
              <a:gd name="connsiteY10" fmla="*/ 3774923 h 6572759"/>
              <a:gd name="connsiteX11" fmla="*/ 1224486 w 5112337"/>
              <a:gd name="connsiteY11" fmla="*/ 3436020 h 6572759"/>
              <a:gd name="connsiteX12" fmla="*/ 949526 w 5112337"/>
              <a:gd name="connsiteY12" fmla="*/ 3167455 h 6572759"/>
              <a:gd name="connsiteX13" fmla="*/ 738511 w 5112337"/>
              <a:gd name="connsiteY13" fmla="*/ 2771002 h 6572759"/>
              <a:gd name="connsiteX14" fmla="*/ 591440 w 5112337"/>
              <a:gd name="connsiteY14" fmla="*/ 2285027 h 6572759"/>
              <a:gd name="connsiteX15" fmla="*/ 233353 w 5112337"/>
              <a:gd name="connsiteY15" fmla="*/ 2169928 h 6572759"/>
              <a:gd name="connsiteX16" fmla="*/ 22337 w 5112337"/>
              <a:gd name="connsiteY16" fmla="*/ 1843813 h 6572759"/>
              <a:gd name="connsiteX17" fmla="*/ 22337 w 5112337"/>
              <a:gd name="connsiteY17" fmla="*/ 1415388 h 6572759"/>
              <a:gd name="connsiteX18" fmla="*/ 316480 w 5112337"/>
              <a:gd name="connsiteY18" fmla="*/ 1146823 h 6572759"/>
              <a:gd name="connsiteX19" fmla="*/ 700144 w 5112337"/>
              <a:gd name="connsiteY19" fmla="*/ 1082879 h 6572759"/>
              <a:gd name="connsiteX20" fmla="*/ 943132 w 5112337"/>
              <a:gd name="connsiteY20" fmla="*/ 1178795 h 6572759"/>
              <a:gd name="connsiteX21" fmla="*/ 1160542 w 5112337"/>
              <a:gd name="connsiteY21" fmla="*/ 929413 h 6572759"/>
              <a:gd name="connsiteX22" fmla="*/ 1473868 w 5112337"/>
              <a:gd name="connsiteY22" fmla="*/ 705609 h 6572759"/>
              <a:gd name="connsiteX23" fmla="*/ 1838349 w 5112337"/>
              <a:gd name="connsiteY23" fmla="*/ 539354 h 6572759"/>
              <a:gd name="connsiteX24" fmla="*/ 2158069 w 5112337"/>
              <a:gd name="connsiteY24" fmla="*/ 424255 h 6572759"/>
              <a:gd name="connsiteX25" fmla="*/ 2439423 w 5112337"/>
              <a:gd name="connsiteY25" fmla="*/ 353916 h 6572759"/>
              <a:gd name="connsiteX26" fmla="*/ 2727171 w 5112337"/>
              <a:gd name="connsiteY26" fmla="*/ 78958 h 6572759"/>
              <a:gd name="connsiteX27" fmla="*/ 3245118 w 5112337"/>
              <a:gd name="connsiteY27" fmla="*/ 15013 h 6572759"/>
              <a:gd name="connsiteX28" fmla="*/ 3552049 w 5112337"/>
              <a:gd name="connsiteY28" fmla="*/ 277184 h 6572759"/>
              <a:gd name="connsiteX29" fmla="*/ 3628782 w 5112337"/>
              <a:gd name="connsiteY29" fmla="*/ 609693 h 6572759"/>
              <a:gd name="connsiteX30" fmla="*/ 3494500 w 5112337"/>
              <a:gd name="connsiteY30" fmla="*/ 910230 h 6572759"/>
              <a:gd name="connsiteX31" fmla="*/ 3193963 w 5112337"/>
              <a:gd name="connsiteY31" fmla="*/ 1095667 h 6572759"/>
              <a:gd name="connsiteX32" fmla="*/ 2816692 w 5112337"/>
              <a:gd name="connsiteY32" fmla="*/ 1050906 h 6572759"/>
              <a:gd name="connsiteX33" fmla="*/ 2535339 w 5112337"/>
              <a:gd name="connsiteY33" fmla="*/ 903835 h 6572759"/>
              <a:gd name="connsiteX34" fmla="*/ 2241196 w 5112337"/>
              <a:gd name="connsiteY34" fmla="*/ 795130 h 6572759"/>
              <a:gd name="connsiteX35" fmla="*/ 1889504 w 5112337"/>
              <a:gd name="connsiteY35" fmla="*/ 954991 h 6572759"/>
              <a:gd name="connsiteX36" fmla="*/ 1556995 w 5112337"/>
              <a:gd name="connsiteY36" fmla="*/ 1191584 h 6572759"/>
              <a:gd name="connsiteX37" fmla="*/ 1186119 w 5112337"/>
              <a:gd name="connsiteY37" fmla="*/ 1460149 h 6572759"/>
              <a:gd name="connsiteX38" fmla="*/ 1224486 w 5112337"/>
              <a:gd name="connsiteY38" fmla="*/ 1677558 h 6572759"/>
              <a:gd name="connsiteX39" fmla="*/ 1205303 w 5112337"/>
              <a:gd name="connsiteY39" fmla="*/ 1939729 h 6572759"/>
              <a:gd name="connsiteX40" fmla="*/ 1051837 w 5112337"/>
              <a:gd name="connsiteY40" fmla="*/ 2240266 h 6572759"/>
              <a:gd name="connsiteX41" fmla="*/ 1243669 w 5112337"/>
              <a:gd name="connsiteY41" fmla="*/ 2675086 h 6572759"/>
              <a:gd name="connsiteX42" fmla="*/ 1486656 w 5112337"/>
              <a:gd name="connsiteY42" fmla="*/ 2994806 h 6572759"/>
              <a:gd name="connsiteX43" fmla="*/ 1825560 w 5112337"/>
              <a:gd name="connsiteY43" fmla="*/ 3250582 h 6572759"/>
              <a:gd name="connsiteX44" fmla="*/ 2228407 w 5112337"/>
              <a:gd name="connsiteY44" fmla="*/ 3225005 h 6572759"/>
              <a:gd name="connsiteX45" fmla="*/ 2644044 w 5112337"/>
              <a:gd name="connsiteY45" fmla="*/ 3359287 h 6572759"/>
              <a:gd name="connsiteX46" fmla="*/ 2963764 w 5112337"/>
              <a:gd name="connsiteY46" fmla="*/ 3474386 h 6572759"/>
              <a:gd name="connsiteX47" fmla="*/ 3520077 w 5112337"/>
              <a:gd name="connsiteY47" fmla="*/ 3557514 h 6572759"/>
              <a:gd name="connsiteX48" fmla="*/ 3967686 w 5112337"/>
              <a:gd name="connsiteY48" fmla="*/ 3691796 h 6572759"/>
              <a:gd name="connsiteX49" fmla="*/ 4312984 w 5112337"/>
              <a:gd name="connsiteY49" fmla="*/ 3742951 h 6572759"/>
              <a:gd name="connsiteX50" fmla="*/ 4792564 w 5112337"/>
              <a:gd name="connsiteY50" fmla="*/ 3794107 h 6572759"/>
              <a:gd name="connsiteX51" fmla="*/ 5009974 w 5112337"/>
              <a:gd name="connsiteY51" fmla="*/ 4017911 h 6572759"/>
              <a:gd name="connsiteX52" fmla="*/ 5080312 w 5112337"/>
              <a:gd name="connsiteY52" fmla="*/ 4503886 h 6572759"/>
              <a:gd name="connsiteX53" fmla="*/ 4850114 w 5112337"/>
              <a:gd name="connsiteY53" fmla="*/ 4746873 h 6572759"/>
              <a:gd name="connsiteX54" fmla="*/ 4396111 w 5112337"/>
              <a:gd name="connsiteY54" fmla="*/ 4817212 h 6572759"/>
              <a:gd name="connsiteX55" fmla="*/ 4165912 w 5112337"/>
              <a:gd name="connsiteY55" fmla="*/ 5104960 h 6572759"/>
              <a:gd name="connsiteX56" fmla="*/ 3560445 w 5112337"/>
              <a:gd name="connsiteY56" fmla="*/ 5062924 h 6572759"/>
              <a:gd name="connsiteX57" fmla="*/ 3660755 w 5112337"/>
              <a:gd name="connsiteY57" fmla="*/ 5475835 h 6572759"/>
              <a:gd name="connsiteX58" fmla="*/ 3584021 w 5112337"/>
              <a:gd name="connsiteY58" fmla="*/ 5782767 h 6572759"/>
              <a:gd name="connsiteX59" fmla="*/ 3347428 w 5112337"/>
              <a:gd name="connsiteY59" fmla="*/ 5993782 h 6572759"/>
              <a:gd name="connsiteX60" fmla="*/ 3347429 w 5112337"/>
              <a:gd name="connsiteY60" fmla="*/ 6192009 h 6572759"/>
              <a:gd name="connsiteX61" fmla="*/ 3347428 w 5112337"/>
              <a:gd name="connsiteY61" fmla="*/ 6441391 h 6572759"/>
              <a:gd name="connsiteX62" fmla="*/ 3142807 w 5112337"/>
              <a:gd name="connsiteY6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333720 w 5112337"/>
              <a:gd name="connsiteY6" fmla="*/ 5020109 h 6572759"/>
              <a:gd name="connsiteX7" fmla="*/ 2120981 w 5112337"/>
              <a:gd name="connsiteY7" fmla="*/ 4711565 h 6572759"/>
              <a:gd name="connsiteX8" fmla="*/ 1995596 w 5112337"/>
              <a:gd name="connsiteY8" fmla="*/ 4355091 h 6572759"/>
              <a:gd name="connsiteX9" fmla="*/ 1787193 w 5112337"/>
              <a:gd name="connsiteY9" fmla="*/ 4133010 h 6572759"/>
              <a:gd name="connsiteX10" fmla="*/ 1595361 w 5112337"/>
              <a:gd name="connsiteY10" fmla="*/ 3774923 h 6572759"/>
              <a:gd name="connsiteX11" fmla="*/ 1224486 w 5112337"/>
              <a:gd name="connsiteY11" fmla="*/ 3436020 h 6572759"/>
              <a:gd name="connsiteX12" fmla="*/ 949526 w 5112337"/>
              <a:gd name="connsiteY12" fmla="*/ 3167455 h 6572759"/>
              <a:gd name="connsiteX13" fmla="*/ 738511 w 5112337"/>
              <a:gd name="connsiteY13" fmla="*/ 2771002 h 6572759"/>
              <a:gd name="connsiteX14" fmla="*/ 591440 w 5112337"/>
              <a:gd name="connsiteY14" fmla="*/ 2285027 h 6572759"/>
              <a:gd name="connsiteX15" fmla="*/ 233353 w 5112337"/>
              <a:gd name="connsiteY15" fmla="*/ 2169928 h 6572759"/>
              <a:gd name="connsiteX16" fmla="*/ 22337 w 5112337"/>
              <a:gd name="connsiteY16" fmla="*/ 1843813 h 6572759"/>
              <a:gd name="connsiteX17" fmla="*/ 22337 w 5112337"/>
              <a:gd name="connsiteY17" fmla="*/ 1415388 h 6572759"/>
              <a:gd name="connsiteX18" fmla="*/ 316480 w 5112337"/>
              <a:gd name="connsiteY18" fmla="*/ 1146823 h 6572759"/>
              <a:gd name="connsiteX19" fmla="*/ 700144 w 5112337"/>
              <a:gd name="connsiteY19" fmla="*/ 1082879 h 6572759"/>
              <a:gd name="connsiteX20" fmla="*/ 943132 w 5112337"/>
              <a:gd name="connsiteY20" fmla="*/ 1178795 h 6572759"/>
              <a:gd name="connsiteX21" fmla="*/ 1160542 w 5112337"/>
              <a:gd name="connsiteY21" fmla="*/ 929413 h 6572759"/>
              <a:gd name="connsiteX22" fmla="*/ 1473868 w 5112337"/>
              <a:gd name="connsiteY22" fmla="*/ 705609 h 6572759"/>
              <a:gd name="connsiteX23" fmla="*/ 1838349 w 5112337"/>
              <a:gd name="connsiteY23" fmla="*/ 539354 h 6572759"/>
              <a:gd name="connsiteX24" fmla="*/ 2158069 w 5112337"/>
              <a:gd name="connsiteY24" fmla="*/ 424255 h 6572759"/>
              <a:gd name="connsiteX25" fmla="*/ 2439423 w 5112337"/>
              <a:gd name="connsiteY25" fmla="*/ 353916 h 6572759"/>
              <a:gd name="connsiteX26" fmla="*/ 2727171 w 5112337"/>
              <a:gd name="connsiteY26" fmla="*/ 78958 h 6572759"/>
              <a:gd name="connsiteX27" fmla="*/ 3245118 w 5112337"/>
              <a:gd name="connsiteY27" fmla="*/ 15013 h 6572759"/>
              <a:gd name="connsiteX28" fmla="*/ 3552049 w 5112337"/>
              <a:gd name="connsiteY28" fmla="*/ 277184 h 6572759"/>
              <a:gd name="connsiteX29" fmla="*/ 3628782 w 5112337"/>
              <a:gd name="connsiteY29" fmla="*/ 609693 h 6572759"/>
              <a:gd name="connsiteX30" fmla="*/ 3494500 w 5112337"/>
              <a:gd name="connsiteY30" fmla="*/ 910230 h 6572759"/>
              <a:gd name="connsiteX31" fmla="*/ 3193963 w 5112337"/>
              <a:gd name="connsiteY31" fmla="*/ 1095667 h 6572759"/>
              <a:gd name="connsiteX32" fmla="*/ 2816692 w 5112337"/>
              <a:gd name="connsiteY32" fmla="*/ 1050906 h 6572759"/>
              <a:gd name="connsiteX33" fmla="*/ 2535339 w 5112337"/>
              <a:gd name="connsiteY33" fmla="*/ 903835 h 6572759"/>
              <a:gd name="connsiteX34" fmla="*/ 2241196 w 5112337"/>
              <a:gd name="connsiteY34" fmla="*/ 795130 h 6572759"/>
              <a:gd name="connsiteX35" fmla="*/ 1889504 w 5112337"/>
              <a:gd name="connsiteY35" fmla="*/ 954991 h 6572759"/>
              <a:gd name="connsiteX36" fmla="*/ 1556995 w 5112337"/>
              <a:gd name="connsiteY36" fmla="*/ 1191584 h 6572759"/>
              <a:gd name="connsiteX37" fmla="*/ 1186119 w 5112337"/>
              <a:gd name="connsiteY37" fmla="*/ 1460149 h 6572759"/>
              <a:gd name="connsiteX38" fmla="*/ 1224486 w 5112337"/>
              <a:gd name="connsiteY38" fmla="*/ 1677558 h 6572759"/>
              <a:gd name="connsiteX39" fmla="*/ 1205303 w 5112337"/>
              <a:gd name="connsiteY39" fmla="*/ 1939729 h 6572759"/>
              <a:gd name="connsiteX40" fmla="*/ 1051837 w 5112337"/>
              <a:gd name="connsiteY40" fmla="*/ 2240266 h 6572759"/>
              <a:gd name="connsiteX41" fmla="*/ 1243669 w 5112337"/>
              <a:gd name="connsiteY41" fmla="*/ 2675086 h 6572759"/>
              <a:gd name="connsiteX42" fmla="*/ 1486656 w 5112337"/>
              <a:gd name="connsiteY42" fmla="*/ 2994806 h 6572759"/>
              <a:gd name="connsiteX43" fmla="*/ 1825560 w 5112337"/>
              <a:gd name="connsiteY43" fmla="*/ 3250582 h 6572759"/>
              <a:gd name="connsiteX44" fmla="*/ 2228407 w 5112337"/>
              <a:gd name="connsiteY44" fmla="*/ 3225005 h 6572759"/>
              <a:gd name="connsiteX45" fmla="*/ 2644044 w 5112337"/>
              <a:gd name="connsiteY45" fmla="*/ 3359287 h 6572759"/>
              <a:gd name="connsiteX46" fmla="*/ 2963764 w 5112337"/>
              <a:gd name="connsiteY46" fmla="*/ 3474386 h 6572759"/>
              <a:gd name="connsiteX47" fmla="*/ 3520077 w 5112337"/>
              <a:gd name="connsiteY47" fmla="*/ 3557514 h 6572759"/>
              <a:gd name="connsiteX48" fmla="*/ 3967686 w 5112337"/>
              <a:gd name="connsiteY48" fmla="*/ 3691796 h 6572759"/>
              <a:gd name="connsiteX49" fmla="*/ 4312984 w 5112337"/>
              <a:gd name="connsiteY49" fmla="*/ 3742951 h 6572759"/>
              <a:gd name="connsiteX50" fmla="*/ 4792564 w 5112337"/>
              <a:gd name="connsiteY50" fmla="*/ 3794107 h 6572759"/>
              <a:gd name="connsiteX51" fmla="*/ 5009974 w 5112337"/>
              <a:gd name="connsiteY51" fmla="*/ 4017911 h 6572759"/>
              <a:gd name="connsiteX52" fmla="*/ 5080312 w 5112337"/>
              <a:gd name="connsiteY52" fmla="*/ 4503886 h 6572759"/>
              <a:gd name="connsiteX53" fmla="*/ 4850114 w 5112337"/>
              <a:gd name="connsiteY53" fmla="*/ 4746873 h 6572759"/>
              <a:gd name="connsiteX54" fmla="*/ 4396111 w 5112337"/>
              <a:gd name="connsiteY54" fmla="*/ 4817212 h 6572759"/>
              <a:gd name="connsiteX55" fmla="*/ 3211755 w 5112337"/>
              <a:gd name="connsiteY55" fmla="*/ 4930031 h 6572759"/>
              <a:gd name="connsiteX56" fmla="*/ 3560445 w 5112337"/>
              <a:gd name="connsiteY56" fmla="*/ 5062924 h 6572759"/>
              <a:gd name="connsiteX57" fmla="*/ 3660755 w 5112337"/>
              <a:gd name="connsiteY57" fmla="*/ 5475835 h 6572759"/>
              <a:gd name="connsiteX58" fmla="*/ 3584021 w 5112337"/>
              <a:gd name="connsiteY58" fmla="*/ 5782767 h 6572759"/>
              <a:gd name="connsiteX59" fmla="*/ 3347428 w 5112337"/>
              <a:gd name="connsiteY59" fmla="*/ 5993782 h 6572759"/>
              <a:gd name="connsiteX60" fmla="*/ 3347429 w 5112337"/>
              <a:gd name="connsiteY60" fmla="*/ 6192009 h 6572759"/>
              <a:gd name="connsiteX61" fmla="*/ 3347428 w 5112337"/>
              <a:gd name="connsiteY61" fmla="*/ 6441391 h 6572759"/>
              <a:gd name="connsiteX62" fmla="*/ 3142807 w 5112337"/>
              <a:gd name="connsiteY6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333720 w 5112337"/>
              <a:gd name="connsiteY6" fmla="*/ 5020109 h 6572759"/>
              <a:gd name="connsiteX7" fmla="*/ 2120981 w 5112337"/>
              <a:gd name="connsiteY7" fmla="*/ 4711565 h 6572759"/>
              <a:gd name="connsiteX8" fmla="*/ 1995596 w 5112337"/>
              <a:gd name="connsiteY8" fmla="*/ 4355091 h 6572759"/>
              <a:gd name="connsiteX9" fmla="*/ 1787193 w 5112337"/>
              <a:gd name="connsiteY9" fmla="*/ 4133010 h 6572759"/>
              <a:gd name="connsiteX10" fmla="*/ 1595361 w 5112337"/>
              <a:gd name="connsiteY10" fmla="*/ 3774923 h 6572759"/>
              <a:gd name="connsiteX11" fmla="*/ 1224486 w 5112337"/>
              <a:gd name="connsiteY11" fmla="*/ 3436020 h 6572759"/>
              <a:gd name="connsiteX12" fmla="*/ 949526 w 5112337"/>
              <a:gd name="connsiteY12" fmla="*/ 3167455 h 6572759"/>
              <a:gd name="connsiteX13" fmla="*/ 738511 w 5112337"/>
              <a:gd name="connsiteY13" fmla="*/ 2771002 h 6572759"/>
              <a:gd name="connsiteX14" fmla="*/ 591440 w 5112337"/>
              <a:gd name="connsiteY14" fmla="*/ 2285027 h 6572759"/>
              <a:gd name="connsiteX15" fmla="*/ 233353 w 5112337"/>
              <a:gd name="connsiteY15" fmla="*/ 2169928 h 6572759"/>
              <a:gd name="connsiteX16" fmla="*/ 22337 w 5112337"/>
              <a:gd name="connsiteY16" fmla="*/ 1843813 h 6572759"/>
              <a:gd name="connsiteX17" fmla="*/ 22337 w 5112337"/>
              <a:gd name="connsiteY17" fmla="*/ 1415388 h 6572759"/>
              <a:gd name="connsiteX18" fmla="*/ 316480 w 5112337"/>
              <a:gd name="connsiteY18" fmla="*/ 1146823 h 6572759"/>
              <a:gd name="connsiteX19" fmla="*/ 700144 w 5112337"/>
              <a:gd name="connsiteY19" fmla="*/ 1082879 h 6572759"/>
              <a:gd name="connsiteX20" fmla="*/ 943132 w 5112337"/>
              <a:gd name="connsiteY20" fmla="*/ 1178795 h 6572759"/>
              <a:gd name="connsiteX21" fmla="*/ 1160542 w 5112337"/>
              <a:gd name="connsiteY21" fmla="*/ 929413 h 6572759"/>
              <a:gd name="connsiteX22" fmla="*/ 1473868 w 5112337"/>
              <a:gd name="connsiteY22" fmla="*/ 705609 h 6572759"/>
              <a:gd name="connsiteX23" fmla="*/ 1838349 w 5112337"/>
              <a:gd name="connsiteY23" fmla="*/ 539354 h 6572759"/>
              <a:gd name="connsiteX24" fmla="*/ 2158069 w 5112337"/>
              <a:gd name="connsiteY24" fmla="*/ 424255 h 6572759"/>
              <a:gd name="connsiteX25" fmla="*/ 2439423 w 5112337"/>
              <a:gd name="connsiteY25" fmla="*/ 353916 h 6572759"/>
              <a:gd name="connsiteX26" fmla="*/ 2727171 w 5112337"/>
              <a:gd name="connsiteY26" fmla="*/ 78958 h 6572759"/>
              <a:gd name="connsiteX27" fmla="*/ 3245118 w 5112337"/>
              <a:gd name="connsiteY27" fmla="*/ 15013 h 6572759"/>
              <a:gd name="connsiteX28" fmla="*/ 3552049 w 5112337"/>
              <a:gd name="connsiteY28" fmla="*/ 277184 h 6572759"/>
              <a:gd name="connsiteX29" fmla="*/ 3628782 w 5112337"/>
              <a:gd name="connsiteY29" fmla="*/ 609693 h 6572759"/>
              <a:gd name="connsiteX30" fmla="*/ 3494500 w 5112337"/>
              <a:gd name="connsiteY30" fmla="*/ 910230 h 6572759"/>
              <a:gd name="connsiteX31" fmla="*/ 3193963 w 5112337"/>
              <a:gd name="connsiteY31" fmla="*/ 1095667 h 6572759"/>
              <a:gd name="connsiteX32" fmla="*/ 2816692 w 5112337"/>
              <a:gd name="connsiteY32" fmla="*/ 1050906 h 6572759"/>
              <a:gd name="connsiteX33" fmla="*/ 2535339 w 5112337"/>
              <a:gd name="connsiteY33" fmla="*/ 903835 h 6572759"/>
              <a:gd name="connsiteX34" fmla="*/ 2241196 w 5112337"/>
              <a:gd name="connsiteY34" fmla="*/ 795130 h 6572759"/>
              <a:gd name="connsiteX35" fmla="*/ 1889504 w 5112337"/>
              <a:gd name="connsiteY35" fmla="*/ 954991 h 6572759"/>
              <a:gd name="connsiteX36" fmla="*/ 1556995 w 5112337"/>
              <a:gd name="connsiteY36" fmla="*/ 1191584 h 6572759"/>
              <a:gd name="connsiteX37" fmla="*/ 1186119 w 5112337"/>
              <a:gd name="connsiteY37" fmla="*/ 1460149 h 6572759"/>
              <a:gd name="connsiteX38" fmla="*/ 1224486 w 5112337"/>
              <a:gd name="connsiteY38" fmla="*/ 1677558 h 6572759"/>
              <a:gd name="connsiteX39" fmla="*/ 1205303 w 5112337"/>
              <a:gd name="connsiteY39" fmla="*/ 1939729 h 6572759"/>
              <a:gd name="connsiteX40" fmla="*/ 1051837 w 5112337"/>
              <a:gd name="connsiteY40" fmla="*/ 2240266 h 6572759"/>
              <a:gd name="connsiteX41" fmla="*/ 1243669 w 5112337"/>
              <a:gd name="connsiteY41" fmla="*/ 2675086 h 6572759"/>
              <a:gd name="connsiteX42" fmla="*/ 1486656 w 5112337"/>
              <a:gd name="connsiteY42" fmla="*/ 2994806 h 6572759"/>
              <a:gd name="connsiteX43" fmla="*/ 1825560 w 5112337"/>
              <a:gd name="connsiteY43" fmla="*/ 3250582 h 6572759"/>
              <a:gd name="connsiteX44" fmla="*/ 2228407 w 5112337"/>
              <a:gd name="connsiteY44" fmla="*/ 3225005 h 6572759"/>
              <a:gd name="connsiteX45" fmla="*/ 2644044 w 5112337"/>
              <a:gd name="connsiteY45" fmla="*/ 3359287 h 6572759"/>
              <a:gd name="connsiteX46" fmla="*/ 2963764 w 5112337"/>
              <a:gd name="connsiteY46" fmla="*/ 3474386 h 6572759"/>
              <a:gd name="connsiteX47" fmla="*/ 3520077 w 5112337"/>
              <a:gd name="connsiteY47" fmla="*/ 3557514 h 6572759"/>
              <a:gd name="connsiteX48" fmla="*/ 3967686 w 5112337"/>
              <a:gd name="connsiteY48" fmla="*/ 3691796 h 6572759"/>
              <a:gd name="connsiteX49" fmla="*/ 4312984 w 5112337"/>
              <a:gd name="connsiteY49" fmla="*/ 3742951 h 6572759"/>
              <a:gd name="connsiteX50" fmla="*/ 4792564 w 5112337"/>
              <a:gd name="connsiteY50" fmla="*/ 3794107 h 6572759"/>
              <a:gd name="connsiteX51" fmla="*/ 5009974 w 5112337"/>
              <a:gd name="connsiteY51" fmla="*/ 4017911 h 6572759"/>
              <a:gd name="connsiteX52" fmla="*/ 5080312 w 5112337"/>
              <a:gd name="connsiteY52" fmla="*/ 4503886 h 6572759"/>
              <a:gd name="connsiteX53" fmla="*/ 4850114 w 5112337"/>
              <a:gd name="connsiteY53" fmla="*/ 4746873 h 6572759"/>
              <a:gd name="connsiteX54" fmla="*/ 4396111 w 5112337"/>
              <a:gd name="connsiteY54" fmla="*/ 4817212 h 6572759"/>
              <a:gd name="connsiteX55" fmla="*/ 3211755 w 5112337"/>
              <a:gd name="connsiteY55" fmla="*/ 4930031 h 6572759"/>
              <a:gd name="connsiteX56" fmla="*/ 3480932 w 5112337"/>
              <a:gd name="connsiteY56" fmla="*/ 5102681 h 6572759"/>
              <a:gd name="connsiteX57" fmla="*/ 3660755 w 5112337"/>
              <a:gd name="connsiteY57" fmla="*/ 5475835 h 6572759"/>
              <a:gd name="connsiteX58" fmla="*/ 3584021 w 5112337"/>
              <a:gd name="connsiteY58" fmla="*/ 5782767 h 6572759"/>
              <a:gd name="connsiteX59" fmla="*/ 3347428 w 5112337"/>
              <a:gd name="connsiteY59" fmla="*/ 5993782 h 6572759"/>
              <a:gd name="connsiteX60" fmla="*/ 3347429 w 5112337"/>
              <a:gd name="connsiteY60" fmla="*/ 6192009 h 6572759"/>
              <a:gd name="connsiteX61" fmla="*/ 3347428 w 5112337"/>
              <a:gd name="connsiteY61" fmla="*/ 6441391 h 6572759"/>
              <a:gd name="connsiteX62" fmla="*/ 3142807 w 5112337"/>
              <a:gd name="connsiteY62" fmla="*/ 6562884 h 6572759"/>
              <a:gd name="connsiteX0" fmla="*/ 3142807 w 5112337"/>
              <a:gd name="connsiteY0" fmla="*/ 6562884 h 6572759"/>
              <a:gd name="connsiteX1" fmla="*/ 2912609 w 5112337"/>
              <a:gd name="connsiteY1" fmla="*/ 6530912 h 6572759"/>
              <a:gd name="connsiteX2" fmla="*/ 2874242 w 5112337"/>
              <a:gd name="connsiteY2" fmla="*/ 6204798 h 6572759"/>
              <a:gd name="connsiteX3" fmla="*/ 2880637 w 5112337"/>
              <a:gd name="connsiteY3" fmla="*/ 5955416 h 6572759"/>
              <a:gd name="connsiteX4" fmla="*/ 2618466 w 5112337"/>
              <a:gd name="connsiteY4" fmla="*/ 5667667 h 6572759"/>
              <a:gd name="connsiteX5" fmla="*/ 2618466 w 5112337"/>
              <a:gd name="connsiteY5" fmla="*/ 5284003 h 6572759"/>
              <a:gd name="connsiteX6" fmla="*/ 2333720 w 5112337"/>
              <a:gd name="connsiteY6" fmla="*/ 5020109 h 6572759"/>
              <a:gd name="connsiteX7" fmla="*/ 2120981 w 5112337"/>
              <a:gd name="connsiteY7" fmla="*/ 4711565 h 6572759"/>
              <a:gd name="connsiteX8" fmla="*/ 1995596 w 5112337"/>
              <a:gd name="connsiteY8" fmla="*/ 4355091 h 6572759"/>
              <a:gd name="connsiteX9" fmla="*/ 1787193 w 5112337"/>
              <a:gd name="connsiteY9" fmla="*/ 4133010 h 6572759"/>
              <a:gd name="connsiteX10" fmla="*/ 1595361 w 5112337"/>
              <a:gd name="connsiteY10" fmla="*/ 3774923 h 6572759"/>
              <a:gd name="connsiteX11" fmla="*/ 1224486 w 5112337"/>
              <a:gd name="connsiteY11" fmla="*/ 3436020 h 6572759"/>
              <a:gd name="connsiteX12" fmla="*/ 949526 w 5112337"/>
              <a:gd name="connsiteY12" fmla="*/ 3167455 h 6572759"/>
              <a:gd name="connsiteX13" fmla="*/ 738511 w 5112337"/>
              <a:gd name="connsiteY13" fmla="*/ 2771002 h 6572759"/>
              <a:gd name="connsiteX14" fmla="*/ 591440 w 5112337"/>
              <a:gd name="connsiteY14" fmla="*/ 2285027 h 6572759"/>
              <a:gd name="connsiteX15" fmla="*/ 233353 w 5112337"/>
              <a:gd name="connsiteY15" fmla="*/ 2169928 h 6572759"/>
              <a:gd name="connsiteX16" fmla="*/ 22337 w 5112337"/>
              <a:gd name="connsiteY16" fmla="*/ 1843813 h 6572759"/>
              <a:gd name="connsiteX17" fmla="*/ 22337 w 5112337"/>
              <a:gd name="connsiteY17" fmla="*/ 1415388 h 6572759"/>
              <a:gd name="connsiteX18" fmla="*/ 316480 w 5112337"/>
              <a:gd name="connsiteY18" fmla="*/ 1146823 h 6572759"/>
              <a:gd name="connsiteX19" fmla="*/ 700144 w 5112337"/>
              <a:gd name="connsiteY19" fmla="*/ 1082879 h 6572759"/>
              <a:gd name="connsiteX20" fmla="*/ 943132 w 5112337"/>
              <a:gd name="connsiteY20" fmla="*/ 1178795 h 6572759"/>
              <a:gd name="connsiteX21" fmla="*/ 1160542 w 5112337"/>
              <a:gd name="connsiteY21" fmla="*/ 929413 h 6572759"/>
              <a:gd name="connsiteX22" fmla="*/ 1473868 w 5112337"/>
              <a:gd name="connsiteY22" fmla="*/ 705609 h 6572759"/>
              <a:gd name="connsiteX23" fmla="*/ 1838349 w 5112337"/>
              <a:gd name="connsiteY23" fmla="*/ 539354 h 6572759"/>
              <a:gd name="connsiteX24" fmla="*/ 2158069 w 5112337"/>
              <a:gd name="connsiteY24" fmla="*/ 424255 h 6572759"/>
              <a:gd name="connsiteX25" fmla="*/ 2439423 w 5112337"/>
              <a:gd name="connsiteY25" fmla="*/ 353916 h 6572759"/>
              <a:gd name="connsiteX26" fmla="*/ 2727171 w 5112337"/>
              <a:gd name="connsiteY26" fmla="*/ 78958 h 6572759"/>
              <a:gd name="connsiteX27" fmla="*/ 3245118 w 5112337"/>
              <a:gd name="connsiteY27" fmla="*/ 15013 h 6572759"/>
              <a:gd name="connsiteX28" fmla="*/ 3552049 w 5112337"/>
              <a:gd name="connsiteY28" fmla="*/ 277184 h 6572759"/>
              <a:gd name="connsiteX29" fmla="*/ 3628782 w 5112337"/>
              <a:gd name="connsiteY29" fmla="*/ 609693 h 6572759"/>
              <a:gd name="connsiteX30" fmla="*/ 3494500 w 5112337"/>
              <a:gd name="connsiteY30" fmla="*/ 910230 h 6572759"/>
              <a:gd name="connsiteX31" fmla="*/ 3193963 w 5112337"/>
              <a:gd name="connsiteY31" fmla="*/ 1095667 h 6572759"/>
              <a:gd name="connsiteX32" fmla="*/ 2816692 w 5112337"/>
              <a:gd name="connsiteY32" fmla="*/ 1050906 h 6572759"/>
              <a:gd name="connsiteX33" fmla="*/ 2535339 w 5112337"/>
              <a:gd name="connsiteY33" fmla="*/ 903835 h 6572759"/>
              <a:gd name="connsiteX34" fmla="*/ 2241196 w 5112337"/>
              <a:gd name="connsiteY34" fmla="*/ 795130 h 6572759"/>
              <a:gd name="connsiteX35" fmla="*/ 1889504 w 5112337"/>
              <a:gd name="connsiteY35" fmla="*/ 954991 h 6572759"/>
              <a:gd name="connsiteX36" fmla="*/ 1556995 w 5112337"/>
              <a:gd name="connsiteY36" fmla="*/ 1191584 h 6572759"/>
              <a:gd name="connsiteX37" fmla="*/ 1186119 w 5112337"/>
              <a:gd name="connsiteY37" fmla="*/ 1460149 h 6572759"/>
              <a:gd name="connsiteX38" fmla="*/ 1224486 w 5112337"/>
              <a:gd name="connsiteY38" fmla="*/ 1677558 h 6572759"/>
              <a:gd name="connsiteX39" fmla="*/ 1205303 w 5112337"/>
              <a:gd name="connsiteY39" fmla="*/ 1939729 h 6572759"/>
              <a:gd name="connsiteX40" fmla="*/ 1051837 w 5112337"/>
              <a:gd name="connsiteY40" fmla="*/ 2240266 h 6572759"/>
              <a:gd name="connsiteX41" fmla="*/ 1243669 w 5112337"/>
              <a:gd name="connsiteY41" fmla="*/ 2675086 h 6572759"/>
              <a:gd name="connsiteX42" fmla="*/ 1486656 w 5112337"/>
              <a:gd name="connsiteY42" fmla="*/ 2994806 h 6572759"/>
              <a:gd name="connsiteX43" fmla="*/ 1825560 w 5112337"/>
              <a:gd name="connsiteY43" fmla="*/ 3250582 h 6572759"/>
              <a:gd name="connsiteX44" fmla="*/ 2228407 w 5112337"/>
              <a:gd name="connsiteY44" fmla="*/ 3225005 h 6572759"/>
              <a:gd name="connsiteX45" fmla="*/ 2644044 w 5112337"/>
              <a:gd name="connsiteY45" fmla="*/ 3359287 h 6572759"/>
              <a:gd name="connsiteX46" fmla="*/ 2963764 w 5112337"/>
              <a:gd name="connsiteY46" fmla="*/ 3474386 h 6572759"/>
              <a:gd name="connsiteX47" fmla="*/ 3520077 w 5112337"/>
              <a:gd name="connsiteY47" fmla="*/ 3557514 h 6572759"/>
              <a:gd name="connsiteX48" fmla="*/ 3967686 w 5112337"/>
              <a:gd name="connsiteY48" fmla="*/ 3691796 h 6572759"/>
              <a:gd name="connsiteX49" fmla="*/ 4312984 w 5112337"/>
              <a:gd name="connsiteY49" fmla="*/ 3742951 h 6572759"/>
              <a:gd name="connsiteX50" fmla="*/ 4792564 w 5112337"/>
              <a:gd name="connsiteY50" fmla="*/ 3794107 h 6572759"/>
              <a:gd name="connsiteX51" fmla="*/ 5009974 w 5112337"/>
              <a:gd name="connsiteY51" fmla="*/ 4017911 h 6572759"/>
              <a:gd name="connsiteX52" fmla="*/ 5080312 w 5112337"/>
              <a:gd name="connsiteY52" fmla="*/ 4503886 h 6572759"/>
              <a:gd name="connsiteX53" fmla="*/ 4850114 w 5112337"/>
              <a:gd name="connsiteY53" fmla="*/ 4746873 h 6572759"/>
              <a:gd name="connsiteX54" fmla="*/ 2901266 w 5112337"/>
              <a:gd name="connsiteY54" fmla="*/ 5031897 h 6572759"/>
              <a:gd name="connsiteX55" fmla="*/ 3211755 w 5112337"/>
              <a:gd name="connsiteY55" fmla="*/ 4930031 h 6572759"/>
              <a:gd name="connsiteX56" fmla="*/ 3480932 w 5112337"/>
              <a:gd name="connsiteY56" fmla="*/ 5102681 h 6572759"/>
              <a:gd name="connsiteX57" fmla="*/ 3660755 w 5112337"/>
              <a:gd name="connsiteY57" fmla="*/ 5475835 h 6572759"/>
              <a:gd name="connsiteX58" fmla="*/ 3584021 w 5112337"/>
              <a:gd name="connsiteY58" fmla="*/ 5782767 h 6572759"/>
              <a:gd name="connsiteX59" fmla="*/ 3347428 w 5112337"/>
              <a:gd name="connsiteY59" fmla="*/ 5993782 h 6572759"/>
              <a:gd name="connsiteX60" fmla="*/ 3347429 w 5112337"/>
              <a:gd name="connsiteY60" fmla="*/ 6192009 h 6572759"/>
              <a:gd name="connsiteX61" fmla="*/ 3347428 w 5112337"/>
              <a:gd name="connsiteY61" fmla="*/ 6441391 h 6572759"/>
              <a:gd name="connsiteX62" fmla="*/ 3142807 w 5112337"/>
              <a:gd name="connsiteY62" fmla="*/ 6562884 h 6572759"/>
              <a:gd name="connsiteX0" fmla="*/ 3142807 w 5258400"/>
              <a:gd name="connsiteY0" fmla="*/ 6562884 h 6572759"/>
              <a:gd name="connsiteX1" fmla="*/ 2912609 w 5258400"/>
              <a:gd name="connsiteY1" fmla="*/ 6530912 h 6572759"/>
              <a:gd name="connsiteX2" fmla="*/ 2874242 w 5258400"/>
              <a:gd name="connsiteY2" fmla="*/ 6204798 h 6572759"/>
              <a:gd name="connsiteX3" fmla="*/ 2880637 w 5258400"/>
              <a:gd name="connsiteY3" fmla="*/ 5955416 h 6572759"/>
              <a:gd name="connsiteX4" fmla="*/ 2618466 w 5258400"/>
              <a:gd name="connsiteY4" fmla="*/ 5667667 h 6572759"/>
              <a:gd name="connsiteX5" fmla="*/ 2618466 w 5258400"/>
              <a:gd name="connsiteY5" fmla="*/ 5284003 h 6572759"/>
              <a:gd name="connsiteX6" fmla="*/ 2333720 w 5258400"/>
              <a:gd name="connsiteY6" fmla="*/ 5020109 h 6572759"/>
              <a:gd name="connsiteX7" fmla="*/ 2120981 w 5258400"/>
              <a:gd name="connsiteY7" fmla="*/ 4711565 h 6572759"/>
              <a:gd name="connsiteX8" fmla="*/ 1995596 w 5258400"/>
              <a:gd name="connsiteY8" fmla="*/ 4355091 h 6572759"/>
              <a:gd name="connsiteX9" fmla="*/ 1787193 w 5258400"/>
              <a:gd name="connsiteY9" fmla="*/ 4133010 h 6572759"/>
              <a:gd name="connsiteX10" fmla="*/ 1595361 w 5258400"/>
              <a:gd name="connsiteY10" fmla="*/ 3774923 h 6572759"/>
              <a:gd name="connsiteX11" fmla="*/ 1224486 w 5258400"/>
              <a:gd name="connsiteY11" fmla="*/ 3436020 h 6572759"/>
              <a:gd name="connsiteX12" fmla="*/ 949526 w 5258400"/>
              <a:gd name="connsiteY12" fmla="*/ 3167455 h 6572759"/>
              <a:gd name="connsiteX13" fmla="*/ 738511 w 5258400"/>
              <a:gd name="connsiteY13" fmla="*/ 2771002 h 6572759"/>
              <a:gd name="connsiteX14" fmla="*/ 591440 w 5258400"/>
              <a:gd name="connsiteY14" fmla="*/ 2285027 h 6572759"/>
              <a:gd name="connsiteX15" fmla="*/ 233353 w 5258400"/>
              <a:gd name="connsiteY15" fmla="*/ 2169928 h 6572759"/>
              <a:gd name="connsiteX16" fmla="*/ 22337 w 5258400"/>
              <a:gd name="connsiteY16" fmla="*/ 1843813 h 6572759"/>
              <a:gd name="connsiteX17" fmla="*/ 22337 w 5258400"/>
              <a:gd name="connsiteY17" fmla="*/ 1415388 h 6572759"/>
              <a:gd name="connsiteX18" fmla="*/ 316480 w 5258400"/>
              <a:gd name="connsiteY18" fmla="*/ 1146823 h 6572759"/>
              <a:gd name="connsiteX19" fmla="*/ 700144 w 5258400"/>
              <a:gd name="connsiteY19" fmla="*/ 1082879 h 6572759"/>
              <a:gd name="connsiteX20" fmla="*/ 943132 w 5258400"/>
              <a:gd name="connsiteY20" fmla="*/ 1178795 h 6572759"/>
              <a:gd name="connsiteX21" fmla="*/ 1160542 w 5258400"/>
              <a:gd name="connsiteY21" fmla="*/ 929413 h 6572759"/>
              <a:gd name="connsiteX22" fmla="*/ 1473868 w 5258400"/>
              <a:gd name="connsiteY22" fmla="*/ 705609 h 6572759"/>
              <a:gd name="connsiteX23" fmla="*/ 1838349 w 5258400"/>
              <a:gd name="connsiteY23" fmla="*/ 539354 h 6572759"/>
              <a:gd name="connsiteX24" fmla="*/ 2158069 w 5258400"/>
              <a:gd name="connsiteY24" fmla="*/ 424255 h 6572759"/>
              <a:gd name="connsiteX25" fmla="*/ 2439423 w 5258400"/>
              <a:gd name="connsiteY25" fmla="*/ 353916 h 6572759"/>
              <a:gd name="connsiteX26" fmla="*/ 2727171 w 5258400"/>
              <a:gd name="connsiteY26" fmla="*/ 78958 h 6572759"/>
              <a:gd name="connsiteX27" fmla="*/ 3245118 w 5258400"/>
              <a:gd name="connsiteY27" fmla="*/ 15013 h 6572759"/>
              <a:gd name="connsiteX28" fmla="*/ 3552049 w 5258400"/>
              <a:gd name="connsiteY28" fmla="*/ 277184 h 6572759"/>
              <a:gd name="connsiteX29" fmla="*/ 3628782 w 5258400"/>
              <a:gd name="connsiteY29" fmla="*/ 609693 h 6572759"/>
              <a:gd name="connsiteX30" fmla="*/ 3494500 w 5258400"/>
              <a:gd name="connsiteY30" fmla="*/ 910230 h 6572759"/>
              <a:gd name="connsiteX31" fmla="*/ 3193963 w 5258400"/>
              <a:gd name="connsiteY31" fmla="*/ 1095667 h 6572759"/>
              <a:gd name="connsiteX32" fmla="*/ 2816692 w 5258400"/>
              <a:gd name="connsiteY32" fmla="*/ 1050906 h 6572759"/>
              <a:gd name="connsiteX33" fmla="*/ 2535339 w 5258400"/>
              <a:gd name="connsiteY33" fmla="*/ 903835 h 6572759"/>
              <a:gd name="connsiteX34" fmla="*/ 2241196 w 5258400"/>
              <a:gd name="connsiteY34" fmla="*/ 795130 h 6572759"/>
              <a:gd name="connsiteX35" fmla="*/ 1889504 w 5258400"/>
              <a:gd name="connsiteY35" fmla="*/ 954991 h 6572759"/>
              <a:gd name="connsiteX36" fmla="*/ 1556995 w 5258400"/>
              <a:gd name="connsiteY36" fmla="*/ 1191584 h 6572759"/>
              <a:gd name="connsiteX37" fmla="*/ 1186119 w 5258400"/>
              <a:gd name="connsiteY37" fmla="*/ 1460149 h 6572759"/>
              <a:gd name="connsiteX38" fmla="*/ 1224486 w 5258400"/>
              <a:gd name="connsiteY38" fmla="*/ 1677558 h 6572759"/>
              <a:gd name="connsiteX39" fmla="*/ 1205303 w 5258400"/>
              <a:gd name="connsiteY39" fmla="*/ 1939729 h 6572759"/>
              <a:gd name="connsiteX40" fmla="*/ 1051837 w 5258400"/>
              <a:gd name="connsiteY40" fmla="*/ 2240266 h 6572759"/>
              <a:gd name="connsiteX41" fmla="*/ 1243669 w 5258400"/>
              <a:gd name="connsiteY41" fmla="*/ 2675086 h 6572759"/>
              <a:gd name="connsiteX42" fmla="*/ 1486656 w 5258400"/>
              <a:gd name="connsiteY42" fmla="*/ 2994806 h 6572759"/>
              <a:gd name="connsiteX43" fmla="*/ 1825560 w 5258400"/>
              <a:gd name="connsiteY43" fmla="*/ 3250582 h 6572759"/>
              <a:gd name="connsiteX44" fmla="*/ 2228407 w 5258400"/>
              <a:gd name="connsiteY44" fmla="*/ 3225005 h 6572759"/>
              <a:gd name="connsiteX45" fmla="*/ 2644044 w 5258400"/>
              <a:gd name="connsiteY45" fmla="*/ 3359287 h 6572759"/>
              <a:gd name="connsiteX46" fmla="*/ 2963764 w 5258400"/>
              <a:gd name="connsiteY46" fmla="*/ 3474386 h 6572759"/>
              <a:gd name="connsiteX47" fmla="*/ 3520077 w 5258400"/>
              <a:gd name="connsiteY47" fmla="*/ 3557514 h 6572759"/>
              <a:gd name="connsiteX48" fmla="*/ 3967686 w 5258400"/>
              <a:gd name="connsiteY48" fmla="*/ 3691796 h 6572759"/>
              <a:gd name="connsiteX49" fmla="*/ 4312984 w 5258400"/>
              <a:gd name="connsiteY49" fmla="*/ 3742951 h 6572759"/>
              <a:gd name="connsiteX50" fmla="*/ 4792564 w 5258400"/>
              <a:gd name="connsiteY50" fmla="*/ 3794107 h 6572759"/>
              <a:gd name="connsiteX51" fmla="*/ 5009974 w 5258400"/>
              <a:gd name="connsiteY51" fmla="*/ 4017911 h 6572759"/>
              <a:gd name="connsiteX52" fmla="*/ 5080312 w 5258400"/>
              <a:gd name="connsiteY52" fmla="*/ 4503886 h 6572759"/>
              <a:gd name="connsiteX53" fmla="*/ 2599894 w 5258400"/>
              <a:gd name="connsiteY53" fmla="*/ 4715068 h 6572759"/>
              <a:gd name="connsiteX54" fmla="*/ 2901266 w 5258400"/>
              <a:gd name="connsiteY54" fmla="*/ 5031897 h 6572759"/>
              <a:gd name="connsiteX55" fmla="*/ 3211755 w 5258400"/>
              <a:gd name="connsiteY55" fmla="*/ 4930031 h 6572759"/>
              <a:gd name="connsiteX56" fmla="*/ 3480932 w 5258400"/>
              <a:gd name="connsiteY56" fmla="*/ 5102681 h 6572759"/>
              <a:gd name="connsiteX57" fmla="*/ 3660755 w 5258400"/>
              <a:gd name="connsiteY57" fmla="*/ 5475835 h 6572759"/>
              <a:gd name="connsiteX58" fmla="*/ 3584021 w 5258400"/>
              <a:gd name="connsiteY58" fmla="*/ 5782767 h 6572759"/>
              <a:gd name="connsiteX59" fmla="*/ 3347428 w 5258400"/>
              <a:gd name="connsiteY59" fmla="*/ 5993782 h 6572759"/>
              <a:gd name="connsiteX60" fmla="*/ 3347429 w 5258400"/>
              <a:gd name="connsiteY60" fmla="*/ 6192009 h 6572759"/>
              <a:gd name="connsiteX61" fmla="*/ 3347428 w 5258400"/>
              <a:gd name="connsiteY61" fmla="*/ 6441391 h 6572759"/>
              <a:gd name="connsiteX62" fmla="*/ 3142807 w 5258400"/>
              <a:gd name="connsiteY62" fmla="*/ 6562884 h 6572759"/>
              <a:gd name="connsiteX0" fmla="*/ 3142807 w 5158394"/>
              <a:gd name="connsiteY0" fmla="*/ 6562884 h 6572759"/>
              <a:gd name="connsiteX1" fmla="*/ 2912609 w 5158394"/>
              <a:gd name="connsiteY1" fmla="*/ 6530912 h 6572759"/>
              <a:gd name="connsiteX2" fmla="*/ 2874242 w 5158394"/>
              <a:gd name="connsiteY2" fmla="*/ 6204798 h 6572759"/>
              <a:gd name="connsiteX3" fmla="*/ 2880637 w 5158394"/>
              <a:gd name="connsiteY3" fmla="*/ 5955416 h 6572759"/>
              <a:gd name="connsiteX4" fmla="*/ 2618466 w 5158394"/>
              <a:gd name="connsiteY4" fmla="*/ 5667667 h 6572759"/>
              <a:gd name="connsiteX5" fmla="*/ 2618466 w 5158394"/>
              <a:gd name="connsiteY5" fmla="*/ 5284003 h 6572759"/>
              <a:gd name="connsiteX6" fmla="*/ 2333720 w 5158394"/>
              <a:gd name="connsiteY6" fmla="*/ 5020109 h 6572759"/>
              <a:gd name="connsiteX7" fmla="*/ 2120981 w 5158394"/>
              <a:gd name="connsiteY7" fmla="*/ 4711565 h 6572759"/>
              <a:gd name="connsiteX8" fmla="*/ 1995596 w 5158394"/>
              <a:gd name="connsiteY8" fmla="*/ 4355091 h 6572759"/>
              <a:gd name="connsiteX9" fmla="*/ 1787193 w 5158394"/>
              <a:gd name="connsiteY9" fmla="*/ 4133010 h 6572759"/>
              <a:gd name="connsiteX10" fmla="*/ 1595361 w 5158394"/>
              <a:gd name="connsiteY10" fmla="*/ 3774923 h 6572759"/>
              <a:gd name="connsiteX11" fmla="*/ 1224486 w 5158394"/>
              <a:gd name="connsiteY11" fmla="*/ 3436020 h 6572759"/>
              <a:gd name="connsiteX12" fmla="*/ 949526 w 5158394"/>
              <a:gd name="connsiteY12" fmla="*/ 3167455 h 6572759"/>
              <a:gd name="connsiteX13" fmla="*/ 738511 w 5158394"/>
              <a:gd name="connsiteY13" fmla="*/ 2771002 h 6572759"/>
              <a:gd name="connsiteX14" fmla="*/ 591440 w 5158394"/>
              <a:gd name="connsiteY14" fmla="*/ 2285027 h 6572759"/>
              <a:gd name="connsiteX15" fmla="*/ 233353 w 5158394"/>
              <a:gd name="connsiteY15" fmla="*/ 2169928 h 6572759"/>
              <a:gd name="connsiteX16" fmla="*/ 22337 w 5158394"/>
              <a:gd name="connsiteY16" fmla="*/ 1843813 h 6572759"/>
              <a:gd name="connsiteX17" fmla="*/ 22337 w 5158394"/>
              <a:gd name="connsiteY17" fmla="*/ 1415388 h 6572759"/>
              <a:gd name="connsiteX18" fmla="*/ 316480 w 5158394"/>
              <a:gd name="connsiteY18" fmla="*/ 1146823 h 6572759"/>
              <a:gd name="connsiteX19" fmla="*/ 700144 w 5158394"/>
              <a:gd name="connsiteY19" fmla="*/ 1082879 h 6572759"/>
              <a:gd name="connsiteX20" fmla="*/ 943132 w 5158394"/>
              <a:gd name="connsiteY20" fmla="*/ 1178795 h 6572759"/>
              <a:gd name="connsiteX21" fmla="*/ 1160542 w 5158394"/>
              <a:gd name="connsiteY21" fmla="*/ 929413 h 6572759"/>
              <a:gd name="connsiteX22" fmla="*/ 1473868 w 5158394"/>
              <a:gd name="connsiteY22" fmla="*/ 705609 h 6572759"/>
              <a:gd name="connsiteX23" fmla="*/ 1838349 w 5158394"/>
              <a:gd name="connsiteY23" fmla="*/ 539354 h 6572759"/>
              <a:gd name="connsiteX24" fmla="*/ 2158069 w 5158394"/>
              <a:gd name="connsiteY24" fmla="*/ 424255 h 6572759"/>
              <a:gd name="connsiteX25" fmla="*/ 2439423 w 5158394"/>
              <a:gd name="connsiteY25" fmla="*/ 353916 h 6572759"/>
              <a:gd name="connsiteX26" fmla="*/ 2727171 w 5158394"/>
              <a:gd name="connsiteY26" fmla="*/ 78958 h 6572759"/>
              <a:gd name="connsiteX27" fmla="*/ 3245118 w 5158394"/>
              <a:gd name="connsiteY27" fmla="*/ 15013 h 6572759"/>
              <a:gd name="connsiteX28" fmla="*/ 3552049 w 5158394"/>
              <a:gd name="connsiteY28" fmla="*/ 277184 h 6572759"/>
              <a:gd name="connsiteX29" fmla="*/ 3628782 w 5158394"/>
              <a:gd name="connsiteY29" fmla="*/ 609693 h 6572759"/>
              <a:gd name="connsiteX30" fmla="*/ 3494500 w 5158394"/>
              <a:gd name="connsiteY30" fmla="*/ 910230 h 6572759"/>
              <a:gd name="connsiteX31" fmla="*/ 3193963 w 5158394"/>
              <a:gd name="connsiteY31" fmla="*/ 1095667 h 6572759"/>
              <a:gd name="connsiteX32" fmla="*/ 2816692 w 5158394"/>
              <a:gd name="connsiteY32" fmla="*/ 1050906 h 6572759"/>
              <a:gd name="connsiteX33" fmla="*/ 2535339 w 5158394"/>
              <a:gd name="connsiteY33" fmla="*/ 903835 h 6572759"/>
              <a:gd name="connsiteX34" fmla="*/ 2241196 w 5158394"/>
              <a:gd name="connsiteY34" fmla="*/ 795130 h 6572759"/>
              <a:gd name="connsiteX35" fmla="*/ 1889504 w 5158394"/>
              <a:gd name="connsiteY35" fmla="*/ 954991 h 6572759"/>
              <a:gd name="connsiteX36" fmla="*/ 1556995 w 5158394"/>
              <a:gd name="connsiteY36" fmla="*/ 1191584 h 6572759"/>
              <a:gd name="connsiteX37" fmla="*/ 1186119 w 5158394"/>
              <a:gd name="connsiteY37" fmla="*/ 1460149 h 6572759"/>
              <a:gd name="connsiteX38" fmla="*/ 1224486 w 5158394"/>
              <a:gd name="connsiteY38" fmla="*/ 1677558 h 6572759"/>
              <a:gd name="connsiteX39" fmla="*/ 1205303 w 5158394"/>
              <a:gd name="connsiteY39" fmla="*/ 1939729 h 6572759"/>
              <a:gd name="connsiteX40" fmla="*/ 1051837 w 5158394"/>
              <a:gd name="connsiteY40" fmla="*/ 2240266 h 6572759"/>
              <a:gd name="connsiteX41" fmla="*/ 1243669 w 5158394"/>
              <a:gd name="connsiteY41" fmla="*/ 2675086 h 6572759"/>
              <a:gd name="connsiteX42" fmla="*/ 1486656 w 5158394"/>
              <a:gd name="connsiteY42" fmla="*/ 2994806 h 6572759"/>
              <a:gd name="connsiteX43" fmla="*/ 1825560 w 5158394"/>
              <a:gd name="connsiteY43" fmla="*/ 3250582 h 6572759"/>
              <a:gd name="connsiteX44" fmla="*/ 2228407 w 5158394"/>
              <a:gd name="connsiteY44" fmla="*/ 3225005 h 6572759"/>
              <a:gd name="connsiteX45" fmla="*/ 2644044 w 5158394"/>
              <a:gd name="connsiteY45" fmla="*/ 3359287 h 6572759"/>
              <a:gd name="connsiteX46" fmla="*/ 2963764 w 5158394"/>
              <a:gd name="connsiteY46" fmla="*/ 3474386 h 6572759"/>
              <a:gd name="connsiteX47" fmla="*/ 3520077 w 5158394"/>
              <a:gd name="connsiteY47" fmla="*/ 3557514 h 6572759"/>
              <a:gd name="connsiteX48" fmla="*/ 3967686 w 5158394"/>
              <a:gd name="connsiteY48" fmla="*/ 3691796 h 6572759"/>
              <a:gd name="connsiteX49" fmla="*/ 4312984 w 5158394"/>
              <a:gd name="connsiteY49" fmla="*/ 3742951 h 6572759"/>
              <a:gd name="connsiteX50" fmla="*/ 4792564 w 5158394"/>
              <a:gd name="connsiteY50" fmla="*/ 3794107 h 6572759"/>
              <a:gd name="connsiteX51" fmla="*/ 5009974 w 5158394"/>
              <a:gd name="connsiteY51" fmla="*/ 4017911 h 6572759"/>
              <a:gd name="connsiteX52" fmla="*/ 2448430 w 5158394"/>
              <a:gd name="connsiteY52" fmla="*/ 4336909 h 6572759"/>
              <a:gd name="connsiteX53" fmla="*/ 2599894 w 5158394"/>
              <a:gd name="connsiteY53" fmla="*/ 4715068 h 6572759"/>
              <a:gd name="connsiteX54" fmla="*/ 2901266 w 5158394"/>
              <a:gd name="connsiteY54" fmla="*/ 5031897 h 6572759"/>
              <a:gd name="connsiteX55" fmla="*/ 3211755 w 5158394"/>
              <a:gd name="connsiteY55" fmla="*/ 4930031 h 6572759"/>
              <a:gd name="connsiteX56" fmla="*/ 3480932 w 5158394"/>
              <a:gd name="connsiteY56" fmla="*/ 5102681 h 6572759"/>
              <a:gd name="connsiteX57" fmla="*/ 3660755 w 5158394"/>
              <a:gd name="connsiteY57" fmla="*/ 5475835 h 6572759"/>
              <a:gd name="connsiteX58" fmla="*/ 3584021 w 5158394"/>
              <a:gd name="connsiteY58" fmla="*/ 5782767 h 6572759"/>
              <a:gd name="connsiteX59" fmla="*/ 3347428 w 5158394"/>
              <a:gd name="connsiteY59" fmla="*/ 5993782 h 6572759"/>
              <a:gd name="connsiteX60" fmla="*/ 3347429 w 5158394"/>
              <a:gd name="connsiteY60" fmla="*/ 6192009 h 6572759"/>
              <a:gd name="connsiteX61" fmla="*/ 3347428 w 5158394"/>
              <a:gd name="connsiteY61" fmla="*/ 6441391 h 6572759"/>
              <a:gd name="connsiteX62" fmla="*/ 3142807 w 5158394"/>
              <a:gd name="connsiteY62" fmla="*/ 6562884 h 6572759"/>
              <a:gd name="connsiteX0" fmla="*/ 3142807 w 4875485"/>
              <a:gd name="connsiteY0" fmla="*/ 6562884 h 6572759"/>
              <a:gd name="connsiteX1" fmla="*/ 2912609 w 4875485"/>
              <a:gd name="connsiteY1" fmla="*/ 6530912 h 6572759"/>
              <a:gd name="connsiteX2" fmla="*/ 2874242 w 4875485"/>
              <a:gd name="connsiteY2" fmla="*/ 6204798 h 6572759"/>
              <a:gd name="connsiteX3" fmla="*/ 2880637 w 4875485"/>
              <a:gd name="connsiteY3" fmla="*/ 5955416 h 6572759"/>
              <a:gd name="connsiteX4" fmla="*/ 2618466 w 4875485"/>
              <a:gd name="connsiteY4" fmla="*/ 5667667 h 6572759"/>
              <a:gd name="connsiteX5" fmla="*/ 2618466 w 4875485"/>
              <a:gd name="connsiteY5" fmla="*/ 5284003 h 6572759"/>
              <a:gd name="connsiteX6" fmla="*/ 2333720 w 4875485"/>
              <a:gd name="connsiteY6" fmla="*/ 5020109 h 6572759"/>
              <a:gd name="connsiteX7" fmla="*/ 2120981 w 4875485"/>
              <a:gd name="connsiteY7" fmla="*/ 4711565 h 6572759"/>
              <a:gd name="connsiteX8" fmla="*/ 1995596 w 4875485"/>
              <a:gd name="connsiteY8" fmla="*/ 4355091 h 6572759"/>
              <a:gd name="connsiteX9" fmla="*/ 1787193 w 4875485"/>
              <a:gd name="connsiteY9" fmla="*/ 4133010 h 6572759"/>
              <a:gd name="connsiteX10" fmla="*/ 1595361 w 4875485"/>
              <a:gd name="connsiteY10" fmla="*/ 3774923 h 6572759"/>
              <a:gd name="connsiteX11" fmla="*/ 1224486 w 4875485"/>
              <a:gd name="connsiteY11" fmla="*/ 3436020 h 6572759"/>
              <a:gd name="connsiteX12" fmla="*/ 949526 w 4875485"/>
              <a:gd name="connsiteY12" fmla="*/ 3167455 h 6572759"/>
              <a:gd name="connsiteX13" fmla="*/ 738511 w 4875485"/>
              <a:gd name="connsiteY13" fmla="*/ 2771002 h 6572759"/>
              <a:gd name="connsiteX14" fmla="*/ 591440 w 4875485"/>
              <a:gd name="connsiteY14" fmla="*/ 2285027 h 6572759"/>
              <a:gd name="connsiteX15" fmla="*/ 233353 w 4875485"/>
              <a:gd name="connsiteY15" fmla="*/ 2169928 h 6572759"/>
              <a:gd name="connsiteX16" fmla="*/ 22337 w 4875485"/>
              <a:gd name="connsiteY16" fmla="*/ 1843813 h 6572759"/>
              <a:gd name="connsiteX17" fmla="*/ 22337 w 4875485"/>
              <a:gd name="connsiteY17" fmla="*/ 1415388 h 6572759"/>
              <a:gd name="connsiteX18" fmla="*/ 316480 w 4875485"/>
              <a:gd name="connsiteY18" fmla="*/ 1146823 h 6572759"/>
              <a:gd name="connsiteX19" fmla="*/ 700144 w 4875485"/>
              <a:gd name="connsiteY19" fmla="*/ 1082879 h 6572759"/>
              <a:gd name="connsiteX20" fmla="*/ 943132 w 4875485"/>
              <a:gd name="connsiteY20" fmla="*/ 1178795 h 6572759"/>
              <a:gd name="connsiteX21" fmla="*/ 1160542 w 4875485"/>
              <a:gd name="connsiteY21" fmla="*/ 929413 h 6572759"/>
              <a:gd name="connsiteX22" fmla="*/ 1473868 w 4875485"/>
              <a:gd name="connsiteY22" fmla="*/ 705609 h 6572759"/>
              <a:gd name="connsiteX23" fmla="*/ 1838349 w 4875485"/>
              <a:gd name="connsiteY23" fmla="*/ 539354 h 6572759"/>
              <a:gd name="connsiteX24" fmla="*/ 2158069 w 4875485"/>
              <a:gd name="connsiteY24" fmla="*/ 424255 h 6572759"/>
              <a:gd name="connsiteX25" fmla="*/ 2439423 w 4875485"/>
              <a:gd name="connsiteY25" fmla="*/ 353916 h 6572759"/>
              <a:gd name="connsiteX26" fmla="*/ 2727171 w 4875485"/>
              <a:gd name="connsiteY26" fmla="*/ 78958 h 6572759"/>
              <a:gd name="connsiteX27" fmla="*/ 3245118 w 4875485"/>
              <a:gd name="connsiteY27" fmla="*/ 15013 h 6572759"/>
              <a:gd name="connsiteX28" fmla="*/ 3552049 w 4875485"/>
              <a:gd name="connsiteY28" fmla="*/ 277184 h 6572759"/>
              <a:gd name="connsiteX29" fmla="*/ 3628782 w 4875485"/>
              <a:gd name="connsiteY29" fmla="*/ 609693 h 6572759"/>
              <a:gd name="connsiteX30" fmla="*/ 3494500 w 4875485"/>
              <a:gd name="connsiteY30" fmla="*/ 910230 h 6572759"/>
              <a:gd name="connsiteX31" fmla="*/ 3193963 w 4875485"/>
              <a:gd name="connsiteY31" fmla="*/ 1095667 h 6572759"/>
              <a:gd name="connsiteX32" fmla="*/ 2816692 w 4875485"/>
              <a:gd name="connsiteY32" fmla="*/ 1050906 h 6572759"/>
              <a:gd name="connsiteX33" fmla="*/ 2535339 w 4875485"/>
              <a:gd name="connsiteY33" fmla="*/ 903835 h 6572759"/>
              <a:gd name="connsiteX34" fmla="*/ 2241196 w 4875485"/>
              <a:gd name="connsiteY34" fmla="*/ 795130 h 6572759"/>
              <a:gd name="connsiteX35" fmla="*/ 1889504 w 4875485"/>
              <a:gd name="connsiteY35" fmla="*/ 954991 h 6572759"/>
              <a:gd name="connsiteX36" fmla="*/ 1556995 w 4875485"/>
              <a:gd name="connsiteY36" fmla="*/ 1191584 h 6572759"/>
              <a:gd name="connsiteX37" fmla="*/ 1186119 w 4875485"/>
              <a:gd name="connsiteY37" fmla="*/ 1460149 h 6572759"/>
              <a:gd name="connsiteX38" fmla="*/ 1224486 w 4875485"/>
              <a:gd name="connsiteY38" fmla="*/ 1677558 h 6572759"/>
              <a:gd name="connsiteX39" fmla="*/ 1205303 w 4875485"/>
              <a:gd name="connsiteY39" fmla="*/ 1939729 h 6572759"/>
              <a:gd name="connsiteX40" fmla="*/ 1051837 w 4875485"/>
              <a:gd name="connsiteY40" fmla="*/ 2240266 h 6572759"/>
              <a:gd name="connsiteX41" fmla="*/ 1243669 w 4875485"/>
              <a:gd name="connsiteY41" fmla="*/ 2675086 h 6572759"/>
              <a:gd name="connsiteX42" fmla="*/ 1486656 w 4875485"/>
              <a:gd name="connsiteY42" fmla="*/ 2994806 h 6572759"/>
              <a:gd name="connsiteX43" fmla="*/ 1825560 w 4875485"/>
              <a:gd name="connsiteY43" fmla="*/ 3250582 h 6572759"/>
              <a:gd name="connsiteX44" fmla="*/ 2228407 w 4875485"/>
              <a:gd name="connsiteY44" fmla="*/ 3225005 h 6572759"/>
              <a:gd name="connsiteX45" fmla="*/ 2644044 w 4875485"/>
              <a:gd name="connsiteY45" fmla="*/ 3359287 h 6572759"/>
              <a:gd name="connsiteX46" fmla="*/ 2963764 w 4875485"/>
              <a:gd name="connsiteY46" fmla="*/ 3474386 h 6572759"/>
              <a:gd name="connsiteX47" fmla="*/ 3520077 w 4875485"/>
              <a:gd name="connsiteY47" fmla="*/ 3557514 h 6572759"/>
              <a:gd name="connsiteX48" fmla="*/ 3967686 w 4875485"/>
              <a:gd name="connsiteY48" fmla="*/ 3691796 h 6572759"/>
              <a:gd name="connsiteX49" fmla="*/ 4312984 w 4875485"/>
              <a:gd name="connsiteY49" fmla="*/ 3742951 h 6572759"/>
              <a:gd name="connsiteX50" fmla="*/ 4792564 w 4875485"/>
              <a:gd name="connsiteY50" fmla="*/ 3794107 h 6572759"/>
              <a:gd name="connsiteX51" fmla="*/ 2448430 w 4875485"/>
              <a:gd name="connsiteY51" fmla="*/ 4336909 h 6572759"/>
              <a:gd name="connsiteX52" fmla="*/ 2599894 w 4875485"/>
              <a:gd name="connsiteY52" fmla="*/ 4715068 h 6572759"/>
              <a:gd name="connsiteX53" fmla="*/ 2901266 w 4875485"/>
              <a:gd name="connsiteY53" fmla="*/ 5031897 h 6572759"/>
              <a:gd name="connsiteX54" fmla="*/ 3211755 w 4875485"/>
              <a:gd name="connsiteY54" fmla="*/ 4930031 h 6572759"/>
              <a:gd name="connsiteX55" fmla="*/ 3480932 w 4875485"/>
              <a:gd name="connsiteY55" fmla="*/ 5102681 h 6572759"/>
              <a:gd name="connsiteX56" fmla="*/ 3660755 w 4875485"/>
              <a:gd name="connsiteY56" fmla="*/ 5475835 h 6572759"/>
              <a:gd name="connsiteX57" fmla="*/ 3584021 w 4875485"/>
              <a:gd name="connsiteY57" fmla="*/ 5782767 h 6572759"/>
              <a:gd name="connsiteX58" fmla="*/ 3347428 w 4875485"/>
              <a:gd name="connsiteY58" fmla="*/ 5993782 h 6572759"/>
              <a:gd name="connsiteX59" fmla="*/ 3347429 w 4875485"/>
              <a:gd name="connsiteY59" fmla="*/ 6192009 h 6572759"/>
              <a:gd name="connsiteX60" fmla="*/ 3347428 w 4875485"/>
              <a:gd name="connsiteY60" fmla="*/ 6441391 h 6572759"/>
              <a:gd name="connsiteX61" fmla="*/ 3142807 w 4875485"/>
              <a:gd name="connsiteY61" fmla="*/ 6562884 h 6572759"/>
              <a:gd name="connsiteX0" fmla="*/ 3142807 w 4312984"/>
              <a:gd name="connsiteY0" fmla="*/ 6562884 h 6572759"/>
              <a:gd name="connsiteX1" fmla="*/ 2912609 w 4312984"/>
              <a:gd name="connsiteY1" fmla="*/ 6530912 h 6572759"/>
              <a:gd name="connsiteX2" fmla="*/ 2874242 w 4312984"/>
              <a:gd name="connsiteY2" fmla="*/ 6204798 h 6572759"/>
              <a:gd name="connsiteX3" fmla="*/ 2880637 w 4312984"/>
              <a:gd name="connsiteY3" fmla="*/ 5955416 h 6572759"/>
              <a:gd name="connsiteX4" fmla="*/ 2618466 w 4312984"/>
              <a:gd name="connsiteY4" fmla="*/ 5667667 h 6572759"/>
              <a:gd name="connsiteX5" fmla="*/ 2618466 w 4312984"/>
              <a:gd name="connsiteY5" fmla="*/ 5284003 h 6572759"/>
              <a:gd name="connsiteX6" fmla="*/ 2333720 w 4312984"/>
              <a:gd name="connsiteY6" fmla="*/ 5020109 h 6572759"/>
              <a:gd name="connsiteX7" fmla="*/ 2120981 w 4312984"/>
              <a:gd name="connsiteY7" fmla="*/ 4711565 h 6572759"/>
              <a:gd name="connsiteX8" fmla="*/ 1995596 w 4312984"/>
              <a:gd name="connsiteY8" fmla="*/ 4355091 h 6572759"/>
              <a:gd name="connsiteX9" fmla="*/ 1787193 w 4312984"/>
              <a:gd name="connsiteY9" fmla="*/ 4133010 h 6572759"/>
              <a:gd name="connsiteX10" fmla="*/ 1595361 w 4312984"/>
              <a:gd name="connsiteY10" fmla="*/ 3774923 h 6572759"/>
              <a:gd name="connsiteX11" fmla="*/ 1224486 w 4312984"/>
              <a:gd name="connsiteY11" fmla="*/ 3436020 h 6572759"/>
              <a:gd name="connsiteX12" fmla="*/ 949526 w 4312984"/>
              <a:gd name="connsiteY12" fmla="*/ 3167455 h 6572759"/>
              <a:gd name="connsiteX13" fmla="*/ 738511 w 4312984"/>
              <a:gd name="connsiteY13" fmla="*/ 2771002 h 6572759"/>
              <a:gd name="connsiteX14" fmla="*/ 591440 w 4312984"/>
              <a:gd name="connsiteY14" fmla="*/ 2285027 h 6572759"/>
              <a:gd name="connsiteX15" fmla="*/ 233353 w 4312984"/>
              <a:gd name="connsiteY15" fmla="*/ 2169928 h 6572759"/>
              <a:gd name="connsiteX16" fmla="*/ 22337 w 4312984"/>
              <a:gd name="connsiteY16" fmla="*/ 1843813 h 6572759"/>
              <a:gd name="connsiteX17" fmla="*/ 22337 w 4312984"/>
              <a:gd name="connsiteY17" fmla="*/ 1415388 h 6572759"/>
              <a:gd name="connsiteX18" fmla="*/ 316480 w 4312984"/>
              <a:gd name="connsiteY18" fmla="*/ 1146823 h 6572759"/>
              <a:gd name="connsiteX19" fmla="*/ 700144 w 4312984"/>
              <a:gd name="connsiteY19" fmla="*/ 1082879 h 6572759"/>
              <a:gd name="connsiteX20" fmla="*/ 943132 w 4312984"/>
              <a:gd name="connsiteY20" fmla="*/ 1178795 h 6572759"/>
              <a:gd name="connsiteX21" fmla="*/ 1160542 w 4312984"/>
              <a:gd name="connsiteY21" fmla="*/ 929413 h 6572759"/>
              <a:gd name="connsiteX22" fmla="*/ 1473868 w 4312984"/>
              <a:gd name="connsiteY22" fmla="*/ 705609 h 6572759"/>
              <a:gd name="connsiteX23" fmla="*/ 1838349 w 4312984"/>
              <a:gd name="connsiteY23" fmla="*/ 539354 h 6572759"/>
              <a:gd name="connsiteX24" fmla="*/ 2158069 w 4312984"/>
              <a:gd name="connsiteY24" fmla="*/ 424255 h 6572759"/>
              <a:gd name="connsiteX25" fmla="*/ 2439423 w 4312984"/>
              <a:gd name="connsiteY25" fmla="*/ 353916 h 6572759"/>
              <a:gd name="connsiteX26" fmla="*/ 2727171 w 4312984"/>
              <a:gd name="connsiteY26" fmla="*/ 78958 h 6572759"/>
              <a:gd name="connsiteX27" fmla="*/ 3245118 w 4312984"/>
              <a:gd name="connsiteY27" fmla="*/ 15013 h 6572759"/>
              <a:gd name="connsiteX28" fmla="*/ 3552049 w 4312984"/>
              <a:gd name="connsiteY28" fmla="*/ 277184 h 6572759"/>
              <a:gd name="connsiteX29" fmla="*/ 3628782 w 4312984"/>
              <a:gd name="connsiteY29" fmla="*/ 609693 h 6572759"/>
              <a:gd name="connsiteX30" fmla="*/ 3494500 w 4312984"/>
              <a:gd name="connsiteY30" fmla="*/ 910230 h 6572759"/>
              <a:gd name="connsiteX31" fmla="*/ 3193963 w 4312984"/>
              <a:gd name="connsiteY31" fmla="*/ 1095667 h 6572759"/>
              <a:gd name="connsiteX32" fmla="*/ 2816692 w 4312984"/>
              <a:gd name="connsiteY32" fmla="*/ 1050906 h 6572759"/>
              <a:gd name="connsiteX33" fmla="*/ 2535339 w 4312984"/>
              <a:gd name="connsiteY33" fmla="*/ 903835 h 6572759"/>
              <a:gd name="connsiteX34" fmla="*/ 2241196 w 4312984"/>
              <a:gd name="connsiteY34" fmla="*/ 795130 h 6572759"/>
              <a:gd name="connsiteX35" fmla="*/ 1889504 w 4312984"/>
              <a:gd name="connsiteY35" fmla="*/ 954991 h 6572759"/>
              <a:gd name="connsiteX36" fmla="*/ 1556995 w 4312984"/>
              <a:gd name="connsiteY36" fmla="*/ 1191584 h 6572759"/>
              <a:gd name="connsiteX37" fmla="*/ 1186119 w 4312984"/>
              <a:gd name="connsiteY37" fmla="*/ 1460149 h 6572759"/>
              <a:gd name="connsiteX38" fmla="*/ 1224486 w 4312984"/>
              <a:gd name="connsiteY38" fmla="*/ 1677558 h 6572759"/>
              <a:gd name="connsiteX39" fmla="*/ 1205303 w 4312984"/>
              <a:gd name="connsiteY39" fmla="*/ 1939729 h 6572759"/>
              <a:gd name="connsiteX40" fmla="*/ 1051837 w 4312984"/>
              <a:gd name="connsiteY40" fmla="*/ 2240266 h 6572759"/>
              <a:gd name="connsiteX41" fmla="*/ 1243669 w 4312984"/>
              <a:gd name="connsiteY41" fmla="*/ 2675086 h 6572759"/>
              <a:gd name="connsiteX42" fmla="*/ 1486656 w 4312984"/>
              <a:gd name="connsiteY42" fmla="*/ 2994806 h 6572759"/>
              <a:gd name="connsiteX43" fmla="*/ 1825560 w 4312984"/>
              <a:gd name="connsiteY43" fmla="*/ 3250582 h 6572759"/>
              <a:gd name="connsiteX44" fmla="*/ 2228407 w 4312984"/>
              <a:gd name="connsiteY44" fmla="*/ 3225005 h 6572759"/>
              <a:gd name="connsiteX45" fmla="*/ 2644044 w 4312984"/>
              <a:gd name="connsiteY45" fmla="*/ 3359287 h 6572759"/>
              <a:gd name="connsiteX46" fmla="*/ 2963764 w 4312984"/>
              <a:gd name="connsiteY46" fmla="*/ 3474386 h 6572759"/>
              <a:gd name="connsiteX47" fmla="*/ 3520077 w 4312984"/>
              <a:gd name="connsiteY47" fmla="*/ 3557514 h 6572759"/>
              <a:gd name="connsiteX48" fmla="*/ 3967686 w 4312984"/>
              <a:gd name="connsiteY48" fmla="*/ 3691796 h 6572759"/>
              <a:gd name="connsiteX49" fmla="*/ 4312984 w 4312984"/>
              <a:gd name="connsiteY49" fmla="*/ 3742951 h 6572759"/>
              <a:gd name="connsiteX50" fmla="*/ 2448430 w 4312984"/>
              <a:gd name="connsiteY50" fmla="*/ 4336909 h 6572759"/>
              <a:gd name="connsiteX51" fmla="*/ 2599894 w 4312984"/>
              <a:gd name="connsiteY51" fmla="*/ 4715068 h 6572759"/>
              <a:gd name="connsiteX52" fmla="*/ 2901266 w 4312984"/>
              <a:gd name="connsiteY52" fmla="*/ 5031897 h 6572759"/>
              <a:gd name="connsiteX53" fmla="*/ 3211755 w 4312984"/>
              <a:gd name="connsiteY53" fmla="*/ 4930031 h 6572759"/>
              <a:gd name="connsiteX54" fmla="*/ 3480932 w 4312984"/>
              <a:gd name="connsiteY54" fmla="*/ 5102681 h 6572759"/>
              <a:gd name="connsiteX55" fmla="*/ 3660755 w 4312984"/>
              <a:gd name="connsiteY55" fmla="*/ 5475835 h 6572759"/>
              <a:gd name="connsiteX56" fmla="*/ 3584021 w 4312984"/>
              <a:gd name="connsiteY56" fmla="*/ 5782767 h 6572759"/>
              <a:gd name="connsiteX57" fmla="*/ 3347428 w 4312984"/>
              <a:gd name="connsiteY57" fmla="*/ 5993782 h 6572759"/>
              <a:gd name="connsiteX58" fmla="*/ 3347429 w 4312984"/>
              <a:gd name="connsiteY58" fmla="*/ 6192009 h 6572759"/>
              <a:gd name="connsiteX59" fmla="*/ 3347428 w 4312984"/>
              <a:gd name="connsiteY59" fmla="*/ 6441391 h 6572759"/>
              <a:gd name="connsiteX60" fmla="*/ 3142807 w 4312984"/>
              <a:gd name="connsiteY60" fmla="*/ 6562884 h 6572759"/>
              <a:gd name="connsiteX0" fmla="*/ 3142807 w 4008266"/>
              <a:gd name="connsiteY0" fmla="*/ 6562884 h 6572759"/>
              <a:gd name="connsiteX1" fmla="*/ 2912609 w 4008266"/>
              <a:gd name="connsiteY1" fmla="*/ 6530912 h 6572759"/>
              <a:gd name="connsiteX2" fmla="*/ 2874242 w 4008266"/>
              <a:gd name="connsiteY2" fmla="*/ 6204798 h 6572759"/>
              <a:gd name="connsiteX3" fmla="*/ 2880637 w 4008266"/>
              <a:gd name="connsiteY3" fmla="*/ 5955416 h 6572759"/>
              <a:gd name="connsiteX4" fmla="*/ 2618466 w 4008266"/>
              <a:gd name="connsiteY4" fmla="*/ 5667667 h 6572759"/>
              <a:gd name="connsiteX5" fmla="*/ 2618466 w 4008266"/>
              <a:gd name="connsiteY5" fmla="*/ 5284003 h 6572759"/>
              <a:gd name="connsiteX6" fmla="*/ 2333720 w 4008266"/>
              <a:gd name="connsiteY6" fmla="*/ 5020109 h 6572759"/>
              <a:gd name="connsiteX7" fmla="*/ 2120981 w 4008266"/>
              <a:gd name="connsiteY7" fmla="*/ 4711565 h 6572759"/>
              <a:gd name="connsiteX8" fmla="*/ 1995596 w 4008266"/>
              <a:gd name="connsiteY8" fmla="*/ 4355091 h 6572759"/>
              <a:gd name="connsiteX9" fmla="*/ 1787193 w 4008266"/>
              <a:gd name="connsiteY9" fmla="*/ 4133010 h 6572759"/>
              <a:gd name="connsiteX10" fmla="*/ 1595361 w 4008266"/>
              <a:gd name="connsiteY10" fmla="*/ 3774923 h 6572759"/>
              <a:gd name="connsiteX11" fmla="*/ 1224486 w 4008266"/>
              <a:gd name="connsiteY11" fmla="*/ 3436020 h 6572759"/>
              <a:gd name="connsiteX12" fmla="*/ 949526 w 4008266"/>
              <a:gd name="connsiteY12" fmla="*/ 3167455 h 6572759"/>
              <a:gd name="connsiteX13" fmla="*/ 738511 w 4008266"/>
              <a:gd name="connsiteY13" fmla="*/ 2771002 h 6572759"/>
              <a:gd name="connsiteX14" fmla="*/ 591440 w 4008266"/>
              <a:gd name="connsiteY14" fmla="*/ 2285027 h 6572759"/>
              <a:gd name="connsiteX15" fmla="*/ 233353 w 4008266"/>
              <a:gd name="connsiteY15" fmla="*/ 2169928 h 6572759"/>
              <a:gd name="connsiteX16" fmla="*/ 22337 w 4008266"/>
              <a:gd name="connsiteY16" fmla="*/ 1843813 h 6572759"/>
              <a:gd name="connsiteX17" fmla="*/ 22337 w 4008266"/>
              <a:gd name="connsiteY17" fmla="*/ 1415388 h 6572759"/>
              <a:gd name="connsiteX18" fmla="*/ 316480 w 4008266"/>
              <a:gd name="connsiteY18" fmla="*/ 1146823 h 6572759"/>
              <a:gd name="connsiteX19" fmla="*/ 700144 w 4008266"/>
              <a:gd name="connsiteY19" fmla="*/ 1082879 h 6572759"/>
              <a:gd name="connsiteX20" fmla="*/ 943132 w 4008266"/>
              <a:gd name="connsiteY20" fmla="*/ 1178795 h 6572759"/>
              <a:gd name="connsiteX21" fmla="*/ 1160542 w 4008266"/>
              <a:gd name="connsiteY21" fmla="*/ 929413 h 6572759"/>
              <a:gd name="connsiteX22" fmla="*/ 1473868 w 4008266"/>
              <a:gd name="connsiteY22" fmla="*/ 705609 h 6572759"/>
              <a:gd name="connsiteX23" fmla="*/ 1838349 w 4008266"/>
              <a:gd name="connsiteY23" fmla="*/ 539354 h 6572759"/>
              <a:gd name="connsiteX24" fmla="*/ 2158069 w 4008266"/>
              <a:gd name="connsiteY24" fmla="*/ 424255 h 6572759"/>
              <a:gd name="connsiteX25" fmla="*/ 2439423 w 4008266"/>
              <a:gd name="connsiteY25" fmla="*/ 353916 h 6572759"/>
              <a:gd name="connsiteX26" fmla="*/ 2727171 w 4008266"/>
              <a:gd name="connsiteY26" fmla="*/ 78958 h 6572759"/>
              <a:gd name="connsiteX27" fmla="*/ 3245118 w 4008266"/>
              <a:gd name="connsiteY27" fmla="*/ 15013 h 6572759"/>
              <a:gd name="connsiteX28" fmla="*/ 3552049 w 4008266"/>
              <a:gd name="connsiteY28" fmla="*/ 277184 h 6572759"/>
              <a:gd name="connsiteX29" fmla="*/ 3628782 w 4008266"/>
              <a:gd name="connsiteY29" fmla="*/ 609693 h 6572759"/>
              <a:gd name="connsiteX30" fmla="*/ 3494500 w 4008266"/>
              <a:gd name="connsiteY30" fmla="*/ 910230 h 6572759"/>
              <a:gd name="connsiteX31" fmla="*/ 3193963 w 4008266"/>
              <a:gd name="connsiteY31" fmla="*/ 1095667 h 6572759"/>
              <a:gd name="connsiteX32" fmla="*/ 2816692 w 4008266"/>
              <a:gd name="connsiteY32" fmla="*/ 1050906 h 6572759"/>
              <a:gd name="connsiteX33" fmla="*/ 2535339 w 4008266"/>
              <a:gd name="connsiteY33" fmla="*/ 903835 h 6572759"/>
              <a:gd name="connsiteX34" fmla="*/ 2241196 w 4008266"/>
              <a:gd name="connsiteY34" fmla="*/ 795130 h 6572759"/>
              <a:gd name="connsiteX35" fmla="*/ 1889504 w 4008266"/>
              <a:gd name="connsiteY35" fmla="*/ 954991 h 6572759"/>
              <a:gd name="connsiteX36" fmla="*/ 1556995 w 4008266"/>
              <a:gd name="connsiteY36" fmla="*/ 1191584 h 6572759"/>
              <a:gd name="connsiteX37" fmla="*/ 1186119 w 4008266"/>
              <a:gd name="connsiteY37" fmla="*/ 1460149 h 6572759"/>
              <a:gd name="connsiteX38" fmla="*/ 1224486 w 4008266"/>
              <a:gd name="connsiteY38" fmla="*/ 1677558 h 6572759"/>
              <a:gd name="connsiteX39" fmla="*/ 1205303 w 4008266"/>
              <a:gd name="connsiteY39" fmla="*/ 1939729 h 6572759"/>
              <a:gd name="connsiteX40" fmla="*/ 1051837 w 4008266"/>
              <a:gd name="connsiteY40" fmla="*/ 2240266 h 6572759"/>
              <a:gd name="connsiteX41" fmla="*/ 1243669 w 4008266"/>
              <a:gd name="connsiteY41" fmla="*/ 2675086 h 6572759"/>
              <a:gd name="connsiteX42" fmla="*/ 1486656 w 4008266"/>
              <a:gd name="connsiteY42" fmla="*/ 2994806 h 6572759"/>
              <a:gd name="connsiteX43" fmla="*/ 1825560 w 4008266"/>
              <a:gd name="connsiteY43" fmla="*/ 3250582 h 6572759"/>
              <a:gd name="connsiteX44" fmla="*/ 2228407 w 4008266"/>
              <a:gd name="connsiteY44" fmla="*/ 3225005 h 6572759"/>
              <a:gd name="connsiteX45" fmla="*/ 2644044 w 4008266"/>
              <a:gd name="connsiteY45" fmla="*/ 3359287 h 6572759"/>
              <a:gd name="connsiteX46" fmla="*/ 2963764 w 4008266"/>
              <a:gd name="connsiteY46" fmla="*/ 3474386 h 6572759"/>
              <a:gd name="connsiteX47" fmla="*/ 3520077 w 4008266"/>
              <a:gd name="connsiteY47" fmla="*/ 3557514 h 6572759"/>
              <a:gd name="connsiteX48" fmla="*/ 3967686 w 4008266"/>
              <a:gd name="connsiteY48" fmla="*/ 3691796 h 6572759"/>
              <a:gd name="connsiteX49" fmla="*/ 2448430 w 4008266"/>
              <a:gd name="connsiteY49" fmla="*/ 4336909 h 6572759"/>
              <a:gd name="connsiteX50" fmla="*/ 2599894 w 4008266"/>
              <a:gd name="connsiteY50" fmla="*/ 4715068 h 6572759"/>
              <a:gd name="connsiteX51" fmla="*/ 2901266 w 4008266"/>
              <a:gd name="connsiteY51" fmla="*/ 5031897 h 6572759"/>
              <a:gd name="connsiteX52" fmla="*/ 3211755 w 4008266"/>
              <a:gd name="connsiteY52" fmla="*/ 4930031 h 6572759"/>
              <a:gd name="connsiteX53" fmla="*/ 3480932 w 4008266"/>
              <a:gd name="connsiteY53" fmla="*/ 5102681 h 6572759"/>
              <a:gd name="connsiteX54" fmla="*/ 3660755 w 4008266"/>
              <a:gd name="connsiteY54" fmla="*/ 5475835 h 6572759"/>
              <a:gd name="connsiteX55" fmla="*/ 3584021 w 4008266"/>
              <a:gd name="connsiteY55" fmla="*/ 5782767 h 6572759"/>
              <a:gd name="connsiteX56" fmla="*/ 3347428 w 4008266"/>
              <a:gd name="connsiteY56" fmla="*/ 5993782 h 6572759"/>
              <a:gd name="connsiteX57" fmla="*/ 3347429 w 4008266"/>
              <a:gd name="connsiteY57" fmla="*/ 6192009 h 6572759"/>
              <a:gd name="connsiteX58" fmla="*/ 3347428 w 4008266"/>
              <a:gd name="connsiteY58" fmla="*/ 6441391 h 6572759"/>
              <a:gd name="connsiteX59" fmla="*/ 3142807 w 4008266"/>
              <a:gd name="connsiteY59"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644044 w 3664680"/>
              <a:gd name="connsiteY45" fmla="*/ 3359287 h 6572759"/>
              <a:gd name="connsiteX46" fmla="*/ 2963764 w 3664680"/>
              <a:gd name="connsiteY46" fmla="*/ 3474386 h 6572759"/>
              <a:gd name="connsiteX47" fmla="*/ 3520077 w 3664680"/>
              <a:gd name="connsiteY47" fmla="*/ 3557514 h 6572759"/>
              <a:gd name="connsiteX48" fmla="*/ 2448430 w 3664680"/>
              <a:gd name="connsiteY48" fmla="*/ 4336909 h 6572759"/>
              <a:gd name="connsiteX49" fmla="*/ 2599894 w 3664680"/>
              <a:gd name="connsiteY49" fmla="*/ 4715068 h 6572759"/>
              <a:gd name="connsiteX50" fmla="*/ 2901266 w 3664680"/>
              <a:gd name="connsiteY50" fmla="*/ 5031897 h 6572759"/>
              <a:gd name="connsiteX51" fmla="*/ 3211755 w 3664680"/>
              <a:gd name="connsiteY51" fmla="*/ 4930031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644044 w 3664680"/>
              <a:gd name="connsiteY45" fmla="*/ 3359287 h 6572759"/>
              <a:gd name="connsiteX46" fmla="*/ 2963764 w 3664680"/>
              <a:gd name="connsiteY46" fmla="*/ 3474386 h 6572759"/>
              <a:gd name="connsiteX47" fmla="*/ 2716995 w 3664680"/>
              <a:gd name="connsiteY47" fmla="*/ 4074349 h 6572759"/>
              <a:gd name="connsiteX48" fmla="*/ 2448430 w 3664680"/>
              <a:gd name="connsiteY48" fmla="*/ 4336909 h 6572759"/>
              <a:gd name="connsiteX49" fmla="*/ 2599894 w 3664680"/>
              <a:gd name="connsiteY49" fmla="*/ 4715068 h 6572759"/>
              <a:gd name="connsiteX50" fmla="*/ 2901266 w 3664680"/>
              <a:gd name="connsiteY50" fmla="*/ 5031897 h 6572759"/>
              <a:gd name="connsiteX51" fmla="*/ 3211755 w 3664680"/>
              <a:gd name="connsiteY51" fmla="*/ 4930031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644044 w 3664680"/>
              <a:gd name="connsiteY45" fmla="*/ 3359287 h 6572759"/>
              <a:gd name="connsiteX46" fmla="*/ 2844494 w 3664680"/>
              <a:gd name="connsiteY46" fmla="*/ 3593656 h 6572759"/>
              <a:gd name="connsiteX47" fmla="*/ 2716995 w 3664680"/>
              <a:gd name="connsiteY47" fmla="*/ 4074349 h 6572759"/>
              <a:gd name="connsiteX48" fmla="*/ 2448430 w 3664680"/>
              <a:gd name="connsiteY48" fmla="*/ 4336909 h 6572759"/>
              <a:gd name="connsiteX49" fmla="*/ 2599894 w 3664680"/>
              <a:gd name="connsiteY49" fmla="*/ 4715068 h 6572759"/>
              <a:gd name="connsiteX50" fmla="*/ 2901266 w 3664680"/>
              <a:gd name="connsiteY50" fmla="*/ 5031897 h 6572759"/>
              <a:gd name="connsiteX51" fmla="*/ 3211755 w 3664680"/>
              <a:gd name="connsiteY51" fmla="*/ 4930031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572482 w 3664680"/>
              <a:gd name="connsiteY45" fmla="*/ 3367238 h 6572759"/>
              <a:gd name="connsiteX46" fmla="*/ 2844494 w 3664680"/>
              <a:gd name="connsiteY46" fmla="*/ 3593656 h 6572759"/>
              <a:gd name="connsiteX47" fmla="*/ 2716995 w 3664680"/>
              <a:gd name="connsiteY47" fmla="*/ 4074349 h 6572759"/>
              <a:gd name="connsiteX48" fmla="*/ 2448430 w 3664680"/>
              <a:gd name="connsiteY48" fmla="*/ 4336909 h 6572759"/>
              <a:gd name="connsiteX49" fmla="*/ 2599894 w 3664680"/>
              <a:gd name="connsiteY49" fmla="*/ 4715068 h 6572759"/>
              <a:gd name="connsiteX50" fmla="*/ 2901266 w 3664680"/>
              <a:gd name="connsiteY50" fmla="*/ 5031897 h 6572759"/>
              <a:gd name="connsiteX51" fmla="*/ 3211755 w 3664680"/>
              <a:gd name="connsiteY51" fmla="*/ 4930031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572482 w 3664680"/>
              <a:gd name="connsiteY45" fmla="*/ 3367238 h 6572759"/>
              <a:gd name="connsiteX46" fmla="*/ 2828592 w 3664680"/>
              <a:gd name="connsiteY46" fmla="*/ 3609559 h 6572759"/>
              <a:gd name="connsiteX47" fmla="*/ 2716995 w 3664680"/>
              <a:gd name="connsiteY47" fmla="*/ 4074349 h 6572759"/>
              <a:gd name="connsiteX48" fmla="*/ 2448430 w 3664680"/>
              <a:gd name="connsiteY48" fmla="*/ 4336909 h 6572759"/>
              <a:gd name="connsiteX49" fmla="*/ 2599894 w 3664680"/>
              <a:gd name="connsiteY49" fmla="*/ 4715068 h 6572759"/>
              <a:gd name="connsiteX50" fmla="*/ 2901266 w 3664680"/>
              <a:gd name="connsiteY50" fmla="*/ 5031897 h 6572759"/>
              <a:gd name="connsiteX51" fmla="*/ 3211755 w 3664680"/>
              <a:gd name="connsiteY51" fmla="*/ 4930031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572482 w 3664680"/>
              <a:gd name="connsiteY45" fmla="*/ 3367238 h 6572759"/>
              <a:gd name="connsiteX46" fmla="*/ 2828592 w 3664680"/>
              <a:gd name="connsiteY46" fmla="*/ 3609559 h 6572759"/>
              <a:gd name="connsiteX47" fmla="*/ 2716995 w 3664680"/>
              <a:gd name="connsiteY47" fmla="*/ 4074349 h 6572759"/>
              <a:gd name="connsiteX48" fmla="*/ 2448430 w 3664680"/>
              <a:gd name="connsiteY48" fmla="*/ 4336909 h 6572759"/>
              <a:gd name="connsiteX49" fmla="*/ 2599894 w 3664680"/>
              <a:gd name="connsiteY49" fmla="*/ 4715068 h 6572759"/>
              <a:gd name="connsiteX50" fmla="*/ 2901266 w 3664680"/>
              <a:gd name="connsiteY50" fmla="*/ 5031897 h 6572759"/>
              <a:gd name="connsiteX51" fmla="*/ 3211755 w 3664680"/>
              <a:gd name="connsiteY51" fmla="*/ 4930031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572482 w 3664680"/>
              <a:gd name="connsiteY45" fmla="*/ 3367238 h 6572759"/>
              <a:gd name="connsiteX46" fmla="*/ 2828592 w 3664680"/>
              <a:gd name="connsiteY46" fmla="*/ 3609559 h 6572759"/>
              <a:gd name="connsiteX47" fmla="*/ 2716995 w 3664680"/>
              <a:gd name="connsiteY47" fmla="*/ 4074349 h 6572759"/>
              <a:gd name="connsiteX48" fmla="*/ 2448430 w 3664680"/>
              <a:gd name="connsiteY48" fmla="*/ 4336909 h 6572759"/>
              <a:gd name="connsiteX49" fmla="*/ 2599894 w 3664680"/>
              <a:gd name="connsiteY49" fmla="*/ 4715068 h 6572759"/>
              <a:gd name="connsiteX50" fmla="*/ 2901266 w 3664680"/>
              <a:gd name="connsiteY50" fmla="*/ 5031897 h 6572759"/>
              <a:gd name="connsiteX51" fmla="*/ 3211755 w 3664680"/>
              <a:gd name="connsiteY51" fmla="*/ 4930031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572482 w 3664680"/>
              <a:gd name="connsiteY45" fmla="*/ 3367238 h 6572759"/>
              <a:gd name="connsiteX46" fmla="*/ 2788835 w 3664680"/>
              <a:gd name="connsiteY46" fmla="*/ 3665218 h 6572759"/>
              <a:gd name="connsiteX47" fmla="*/ 2716995 w 3664680"/>
              <a:gd name="connsiteY47" fmla="*/ 4074349 h 6572759"/>
              <a:gd name="connsiteX48" fmla="*/ 2448430 w 3664680"/>
              <a:gd name="connsiteY48" fmla="*/ 4336909 h 6572759"/>
              <a:gd name="connsiteX49" fmla="*/ 2599894 w 3664680"/>
              <a:gd name="connsiteY49" fmla="*/ 4715068 h 6572759"/>
              <a:gd name="connsiteX50" fmla="*/ 2901266 w 3664680"/>
              <a:gd name="connsiteY50" fmla="*/ 5031897 h 6572759"/>
              <a:gd name="connsiteX51" fmla="*/ 3211755 w 3664680"/>
              <a:gd name="connsiteY51" fmla="*/ 4930031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572482 w 3664680"/>
              <a:gd name="connsiteY45" fmla="*/ 3367238 h 6572759"/>
              <a:gd name="connsiteX46" fmla="*/ 2788835 w 3664680"/>
              <a:gd name="connsiteY46" fmla="*/ 3665218 h 6572759"/>
              <a:gd name="connsiteX47" fmla="*/ 2716995 w 3664680"/>
              <a:gd name="connsiteY47" fmla="*/ 4074349 h 6572759"/>
              <a:gd name="connsiteX48" fmla="*/ 2448430 w 3664680"/>
              <a:gd name="connsiteY48" fmla="*/ 4336909 h 6572759"/>
              <a:gd name="connsiteX49" fmla="*/ 2599894 w 3664680"/>
              <a:gd name="connsiteY49" fmla="*/ 4715068 h 6572759"/>
              <a:gd name="connsiteX50" fmla="*/ 2901266 w 3664680"/>
              <a:gd name="connsiteY50" fmla="*/ 5031897 h 6572759"/>
              <a:gd name="connsiteX51" fmla="*/ 3211755 w 3664680"/>
              <a:gd name="connsiteY51" fmla="*/ 4930031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572482 w 3664680"/>
              <a:gd name="connsiteY45" fmla="*/ 3367238 h 6572759"/>
              <a:gd name="connsiteX46" fmla="*/ 2788835 w 3664680"/>
              <a:gd name="connsiteY46" fmla="*/ 3665218 h 6572759"/>
              <a:gd name="connsiteX47" fmla="*/ 2716995 w 3664680"/>
              <a:gd name="connsiteY47" fmla="*/ 4074349 h 6572759"/>
              <a:gd name="connsiteX48" fmla="*/ 2448430 w 3664680"/>
              <a:gd name="connsiteY48" fmla="*/ 4336909 h 6572759"/>
              <a:gd name="connsiteX49" fmla="*/ 2599894 w 3664680"/>
              <a:gd name="connsiteY49" fmla="*/ 4715068 h 6572759"/>
              <a:gd name="connsiteX50" fmla="*/ 2901266 w 3664680"/>
              <a:gd name="connsiteY50" fmla="*/ 5031897 h 6572759"/>
              <a:gd name="connsiteX51" fmla="*/ 3211755 w 3664680"/>
              <a:gd name="connsiteY51" fmla="*/ 4930031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572482 w 3664680"/>
              <a:gd name="connsiteY45" fmla="*/ 3367238 h 6572759"/>
              <a:gd name="connsiteX46" fmla="*/ 2788835 w 3664680"/>
              <a:gd name="connsiteY46" fmla="*/ 3665218 h 6572759"/>
              <a:gd name="connsiteX47" fmla="*/ 2716995 w 3664680"/>
              <a:gd name="connsiteY47" fmla="*/ 4074349 h 6572759"/>
              <a:gd name="connsiteX48" fmla="*/ 2448430 w 3664680"/>
              <a:gd name="connsiteY48" fmla="*/ 4336909 h 6572759"/>
              <a:gd name="connsiteX49" fmla="*/ 2536284 w 3664680"/>
              <a:gd name="connsiteY49" fmla="*/ 4738922 h 6572759"/>
              <a:gd name="connsiteX50" fmla="*/ 2901266 w 3664680"/>
              <a:gd name="connsiteY50" fmla="*/ 5031897 h 6572759"/>
              <a:gd name="connsiteX51" fmla="*/ 3211755 w 3664680"/>
              <a:gd name="connsiteY51" fmla="*/ 4930031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572482 w 3664680"/>
              <a:gd name="connsiteY45" fmla="*/ 3367238 h 6572759"/>
              <a:gd name="connsiteX46" fmla="*/ 2788835 w 3664680"/>
              <a:gd name="connsiteY46" fmla="*/ 3665218 h 6572759"/>
              <a:gd name="connsiteX47" fmla="*/ 2716995 w 3664680"/>
              <a:gd name="connsiteY47" fmla="*/ 4074349 h 6572759"/>
              <a:gd name="connsiteX48" fmla="*/ 2448430 w 3664680"/>
              <a:gd name="connsiteY48" fmla="*/ 4336909 h 6572759"/>
              <a:gd name="connsiteX49" fmla="*/ 2536284 w 3664680"/>
              <a:gd name="connsiteY49" fmla="*/ 4738922 h 6572759"/>
              <a:gd name="connsiteX50" fmla="*/ 2901266 w 3664680"/>
              <a:gd name="connsiteY50" fmla="*/ 5031897 h 6572759"/>
              <a:gd name="connsiteX51" fmla="*/ 3211755 w 3664680"/>
              <a:gd name="connsiteY51" fmla="*/ 4993642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 name="connsiteX0" fmla="*/ 3142807 w 3664680"/>
              <a:gd name="connsiteY0" fmla="*/ 6562884 h 6572759"/>
              <a:gd name="connsiteX1" fmla="*/ 2912609 w 3664680"/>
              <a:gd name="connsiteY1" fmla="*/ 6530912 h 6572759"/>
              <a:gd name="connsiteX2" fmla="*/ 2874242 w 3664680"/>
              <a:gd name="connsiteY2" fmla="*/ 6204798 h 6572759"/>
              <a:gd name="connsiteX3" fmla="*/ 2880637 w 3664680"/>
              <a:gd name="connsiteY3" fmla="*/ 5955416 h 6572759"/>
              <a:gd name="connsiteX4" fmla="*/ 2618466 w 3664680"/>
              <a:gd name="connsiteY4" fmla="*/ 5667667 h 6572759"/>
              <a:gd name="connsiteX5" fmla="*/ 2618466 w 3664680"/>
              <a:gd name="connsiteY5" fmla="*/ 5284003 h 6572759"/>
              <a:gd name="connsiteX6" fmla="*/ 2333720 w 3664680"/>
              <a:gd name="connsiteY6" fmla="*/ 5020109 h 6572759"/>
              <a:gd name="connsiteX7" fmla="*/ 2120981 w 3664680"/>
              <a:gd name="connsiteY7" fmla="*/ 4711565 h 6572759"/>
              <a:gd name="connsiteX8" fmla="*/ 1995596 w 3664680"/>
              <a:gd name="connsiteY8" fmla="*/ 4355091 h 6572759"/>
              <a:gd name="connsiteX9" fmla="*/ 1787193 w 3664680"/>
              <a:gd name="connsiteY9" fmla="*/ 4133010 h 6572759"/>
              <a:gd name="connsiteX10" fmla="*/ 1595361 w 3664680"/>
              <a:gd name="connsiteY10" fmla="*/ 3774923 h 6572759"/>
              <a:gd name="connsiteX11" fmla="*/ 1224486 w 3664680"/>
              <a:gd name="connsiteY11" fmla="*/ 3436020 h 6572759"/>
              <a:gd name="connsiteX12" fmla="*/ 949526 w 3664680"/>
              <a:gd name="connsiteY12" fmla="*/ 3167455 h 6572759"/>
              <a:gd name="connsiteX13" fmla="*/ 738511 w 3664680"/>
              <a:gd name="connsiteY13" fmla="*/ 2771002 h 6572759"/>
              <a:gd name="connsiteX14" fmla="*/ 591440 w 3664680"/>
              <a:gd name="connsiteY14" fmla="*/ 2285027 h 6572759"/>
              <a:gd name="connsiteX15" fmla="*/ 233353 w 3664680"/>
              <a:gd name="connsiteY15" fmla="*/ 2169928 h 6572759"/>
              <a:gd name="connsiteX16" fmla="*/ 22337 w 3664680"/>
              <a:gd name="connsiteY16" fmla="*/ 1843813 h 6572759"/>
              <a:gd name="connsiteX17" fmla="*/ 22337 w 3664680"/>
              <a:gd name="connsiteY17" fmla="*/ 1415388 h 6572759"/>
              <a:gd name="connsiteX18" fmla="*/ 316480 w 3664680"/>
              <a:gd name="connsiteY18" fmla="*/ 1146823 h 6572759"/>
              <a:gd name="connsiteX19" fmla="*/ 700144 w 3664680"/>
              <a:gd name="connsiteY19" fmla="*/ 1082879 h 6572759"/>
              <a:gd name="connsiteX20" fmla="*/ 943132 w 3664680"/>
              <a:gd name="connsiteY20" fmla="*/ 1178795 h 6572759"/>
              <a:gd name="connsiteX21" fmla="*/ 1160542 w 3664680"/>
              <a:gd name="connsiteY21" fmla="*/ 929413 h 6572759"/>
              <a:gd name="connsiteX22" fmla="*/ 1473868 w 3664680"/>
              <a:gd name="connsiteY22" fmla="*/ 705609 h 6572759"/>
              <a:gd name="connsiteX23" fmla="*/ 1838349 w 3664680"/>
              <a:gd name="connsiteY23" fmla="*/ 539354 h 6572759"/>
              <a:gd name="connsiteX24" fmla="*/ 2158069 w 3664680"/>
              <a:gd name="connsiteY24" fmla="*/ 424255 h 6572759"/>
              <a:gd name="connsiteX25" fmla="*/ 2439423 w 3664680"/>
              <a:gd name="connsiteY25" fmla="*/ 353916 h 6572759"/>
              <a:gd name="connsiteX26" fmla="*/ 2727171 w 3664680"/>
              <a:gd name="connsiteY26" fmla="*/ 78958 h 6572759"/>
              <a:gd name="connsiteX27" fmla="*/ 3245118 w 3664680"/>
              <a:gd name="connsiteY27" fmla="*/ 15013 h 6572759"/>
              <a:gd name="connsiteX28" fmla="*/ 3552049 w 3664680"/>
              <a:gd name="connsiteY28" fmla="*/ 277184 h 6572759"/>
              <a:gd name="connsiteX29" fmla="*/ 3628782 w 3664680"/>
              <a:gd name="connsiteY29" fmla="*/ 609693 h 6572759"/>
              <a:gd name="connsiteX30" fmla="*/ 3494500 w 3664680"/>
              <a:gd name="connsiteY30" fmla="*/ 910230 h 6572759"/>
              <a:gd name="connsiteX31" fmla="*/ 3193963 w 3664680"/>
              <a:gd name="connsiteY31" fmla="*/ 1095667 h 6572759"/>
              <a:gd name="connsiteX32" fmla="*/ 2816692 w 3664680"/>
              <a:gd name="connsiteY32" fmla="*/ 1050906 h 6572759"/>
              <a:gd name="connsiteX33" fmla="*/ 2535339 w 3664680"/>
              <a:gd name="connsiteY33" fmla="*/ 903835 h 6572759"/>
              <a:gd name="connsiteX34" fmla="*/ 2241196 w 3664680"/>
              <a:gd name="connsiteY34" fmla="*/ 795130 h 6572759"/>
              <a:gd name="connsiteX35" fmla="*/ 1889504 w 3664680"/>
              <a:gd name="connsiteY35" fmla="*/ 954991 h 6572759"/>
              <a:gd name="connsiteX36" fmla="*/ 1556995 w 3664680"/>
              <a:gd name="connsiteY36" fmla="*/ 1191584 h 6572759"/>
              <a:gd name="connsiteX37" fmla="*/ 1186119 w 3664680"/>
              <a:gd name="connsiteY37" fmla="*/ 1460149 h 6572759"/>
              <a:gd name="connsiteX38" fmla="*/ 1224486 w 3664680"/>
              <a:gd name="connsiteY38" fmla="*/ 1677558 h 6572759"/>
              <a:gd name="connsiteX39" fmla="*/ 1205303 w 3664680"/>
              <a:gd name="connsiteY39" fmla="*/ 1939729 h 6572759"/>
              <a:gd name="connsiteX40" fmla="*/ 1051837 w 3664680"/>
              <a:gd name="connsiteY40" fmla="*/ 2240266 h 6572759"/>
              <a:gd name="connsiteX41" fmla="*/ 1243669 w 3664680"/>
              <a:gd name="connsiteY41" fmla="*/ 2675086 h 6572759"/>
              <a:gd name="connsiteX42" fmla="*/ 1486656 w 3664680"/>
              <a:gd name="connsiteY42" fmla="*/ 2994806 h 6572759"/>
              <a:gd name="connsiteX43" fmla="*/ 1825560 w 3664680"/>
              <a:gd name="connsiteY43" fmla="*/ 3250582 h 6572759"/>
              <a:gd name="connsiteX44" fmla="*/ 2228407 w 3664680"/>
              <a:gd name="connsiteY44" fmla="*/ 3225005 h 6572759"/>
              <a:gd name="connsiteX45" fmla="*/ 2572482 w 3664680"/>
              <a:gd name="connsiteY45" fmla="*/ 3367238 h 6572759"/>
              <a:gd name="connsiteX46" fmla="*/ 2788835 w 3664680"/>
              <a:gd name="connsiteY46" fmla="*/ 3665218 h 6572759"/>
              <a:gd name="connsiteX47" fmla="*/ 2716995 w 3664680"/>
              <a:gd name="connsiteY47" fmla="*/ 4074349 h 6572759"/>
              <a:gd name="connsiteX48" fmla="*/ 2448430 w 3664680"/>
              <a:gd name="connsiteY48" fmla="*/ 4336909 h 6572759"/>
              <a:gd name="connsiteX49" fmla="*/ 2536284 w 3664680"/>
              <a:gd name="connsiteY49" fmla="*/ 4738922 h 6572759"/>
              <a:gd name="connsiteX50" fmla="*/ 2869460 w 3664680"/>
              <a:gd name="connsiteY50" fmla="*/ 5015995 h 6572759"/>
              <a:gd name="connsiteX51" fmla="*/ 3211755 w 3664680"/>
              <a:gd name="connsiteY51" fmla="*/ 4993642 h 6572759"/>
              <a:gd name="connsiteX52" fmla="*/ 3480932 w 3664680"/>
              <a:gd name="connsiteY52" fmla="*/ 5102681 h 6572759"/>
              <a:gd name="connsiteX53" fmla="*/ 3660755 w 3664680"/>
              <a:gd name="connsiteY53" fmla="*/ 5475835 h 6572759"/>
              <a:gd name="connsiteX54" fmla="*/ 3584021 w 3664680"/>
              <a:gd name="connsiteY54" fmla="*/ 5782767 h 6572759"/>
              <a:gd name="connsiteX55" fmla="*/ 3347428 w 3664680"/>
              <a:gd name="connsiteY55" fmla="*/ 5993782 h 6572759"/>
              <a:gd name="connsiteX56" fmla="*/ 3347429 w 3664680"/>
              <a:gd name="connsiteY56" fmla="*/ 6192009 h 6572759"/>
              <a:gd name="connsiteX57" fmla="*/ 3347428 w 3664680"/>
              <a:gd name="connsiteY57" fmla="*/ 6441391 h 6572759"/>
              <a:gd name="connsiteX58" fmla="*/ 3142807 w 3664680"/>
              <a:gd name="connsiteY58" fmla="*/ 6562884 h 657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664680" h="6572759">
                <a:moveTo>
                  <a:pt x="3142807" y="6562884"/>
                </a:moveTo>
                <a:cubicBezTo>
                  <a:pt x="3069324" y="6571529"/>
                  <a:pt x="2957370" y="6590593"/>
                  <a:pt x="2912609" y="6530912"/>
                </a:cubicBezTo>
                <a:cubicBezTo>
                  <a:pt x="2867848" y="6471231"/>
                  <a:pt x="2871779" y="6300830"/>
                  <a:pt x="2874242" y="6204798"/>
                </a:cubicBezTo>
                <a:cubicBezTo>
                  <a:pt x="2876374" y="6121671"/>
                  <a:pt x="2936054" y="6025754"/>
                  <a:pt x="2880637" y="5955416"/>
                </a:cubicBezTo>
                <a:cubicBezTo>
                  <a:pt x="2819274" y="5877531"/>
                  <a:pt x="2669621" y="5787797"/>
                  <a:pt x="2618466" y="5667667"/>
                </a:cubicBezTo>
                <a:cubicBezTo>
                  <a:pt x="2568361" y="5550003"/>
                  <a:pt x="2665924" y="5391929"/>
                  <a:pt x="2618466" y="5284003"/>
                </a:cubicBezTo>
                <a:cubicBezTo>
                  <a:pt x="2571008" y="5176077"/>
                  <a:pt x="2416634" y="5115515"/>
                  <a:pt x="2333720" y="5020109"/>
                </a:cubicBezTo>
                <a:cubicBezTo>
                  <a:pt x="2250806" y="4924703"/>
                  <a:pt x="2177335" y="4822401"/>
                  <a:pt x="2120981" y="4711565"/>
                </a:cubicBezTo>
                <a:cubicBezTo>
                  <a:pt x="2064627" y="4600729"/>
                  <a:pt x="2051227" y="4451517"/>
                  <a:pt x="1995596" y="4355091"/>
                </a:cubicBezTo>
                <a:cubicBezTo>
                  <a:pt x="1939965" y="4258665"/>
                  <a:pt x="1853899" y="4229705"/>
                  <a:pt x="1787193" y="4133010"/>
                </a:cubicBezTo>
                <a:cubicBezTo>
                  <a:pt x="1720487" y="4036315"/>
                  <a:pt x="1705574" y="3901213"/>
                  <a:pt x="1595361" y="3774923"/>
                </a:cubicBezTo>
                <a:cubicBezTo>
                  <a:pt x="1485248" y="3648748"/>
                  <a:pt x="1341716" y="3548988"/>
                  <a:pt x="1224486" y="3436020"/>
                </a:cubicBezTo>
                <a:cubicBezTo>
                  <a:pt x="1118079" y="3333481"/>
                  <a:pt x="1030522" y="3278291"/>
                  <a:pt x="949526" y="3167455"/>
                </a:cubicBezTo>
                <a:cubicBezTo>
                  <a:pt x="868530" y="3056619"/>
                  <a:pt x="789332" y="2910763"/>
                  <a:pt x="738511" y="2771002"/>
                </a:cubicBezTo>
                <a:cubicBezTo>
                  <a:pt x="684900" y="2623567"/>
                  <a:pt x="675633" y="2385206"/>
                  <a:pt x="591440" y="2285027"/>
                </a:cubicBezTo>
                <a:cubicBezTo>
                  <a:pt x="507247" y="2184848"/>
                  <a:pt x="352715" y="2227477"/>
                  <a:pt x="233353" y="2169928"/>
                </a:cubicBezTo>
                <a:cubicBezTo>
                  <a:pt x="125245" y="2117805"/>
                  <a:pt x="47914" y="1993578"/>
                  <a:pt x="22337" y="1843813"/>
                </a:cubicBezTo>
                <a:cubicBezTo>
                  <a:pt x="-1704" y="1703043"/>
                  <a:pt x="-12686" y="1553835"/>
                  <a:pt x="22337" y="1415388"/>
                </a:cubicBezTo>
                <a:cubicBezTo>
                  <a:pt x="60704" y="1263724"/>
                  <a:pt x="203512" y="1202241"/>
                  <a:pt x="316480" y="1146823"/>
                </a:cubicBezTo>
                <a:cubicBezTo>
                  <a:pt x="437973" y="1087142"/>
                  <a:pt x="571135" y="1069977"/>
                  <a:pt x="700144" y="1082879"/>
                </a:cubicBezTo>
                <a:cubicBezTo>
                  <a:pt x="817375" y="1094603"/>
                  <a:pt x="889980" y="1239763"/>
                  <a:pt x="943132" y="1178795"/>
                </a:cubicBezTo>
                <a:lnTo>
                  <a:pt x="1160542" y="929413"/>
                </a:lnTo>
                <a:cubicBezTo>
                  <a:pt x="1248998" y="850549"/>
                  <a:pt x="1355284" y="759700"/>
                  <a:pt x="1473868" y="705609"/>
                </a:cubicBezTo>
                <a:lnTo>
                  <a:pt x="1838349" y="539354"/>
                </a:lnTo>
                <a:cubicBezTo>
                  <a:pt x="1952383" y="492462"/>
                  <a:pt x="2056361" y="449682"/>
                  <a:pt x="2158069" y="424255"/>
                </a:cubicBezTo>
                <a:cubicBezTo>
                  <a:pt x="2251854" y="400809"/>
                  <a:pt x="2344573" y="411465"/>
                  <a:pt x="2439423" y="353916"/>
                </a:cubicBezTo>
                <a:cubicBezTo>
                  <a:pt x="2534273" y="296367"/>
                  <a:pt x="2588379" y="149983"/>
                  <a:pt x="2727171" y="78958"/>
                </a:cubicBezTo>
                <a:cubicBezTo>
                  <a:pt x="2874550" y="3539"/>
                  <a:pt x="3107638" y="-18025"/>
                  <a:pt x="3245118" y="15013"/>
                </a:cubicBezTo>
                <a:cubicBezTo>
                  <a:pt x="3382598" y="48051"/>
                  <a:pt x="3506504" y="168382"/>
                  <a:pt x="3552049" y="277184"/>
                </a:cubicBezTo>
                <a:cubicBezTo>
                  <a:pt x="3590415" y="368837"/>
                  <a:pt x="3644868" y="497087"/>
                  <a:pt x="3628782" y="609693"/>
                </a:cubicBezTo>
                <a:cubicBezTo>
                  <a:pt x="3612797" y="721595"/>
                  <a:pt x="3566970" y="829234"/>
                  <a:pt x="3494500" y="910230"/>
                </a:cubicBezTo>
                <a:cubicBezTo>
                  <a:pt x="3422030" y="991226"/>
                  <a:pt x="3306931" y="1072221"/>
                  <a:pt x="3193963" y="1095667"/>
                </a:cubicBezTo>
                <a:cubicBezTo>
                  <a:pt x="3080995" y="1119113"/>
                  <a:pt x="2926463" y="1082878"/>
                  <a:pt x="2816692" y="1050906"/>
                </a:cubicBezTo>
                <a:cubicBezTo>
                  <a:pt x="2706921" y="1018934"/>
                  <a:pt x="2631255" y="946464"/>
                  <a:pt x="2535339" y="903835"/>
                </a:cubicBezTo>
                <a:cubicBezTo>
                  <a:pt x="2439423" y="861206"/>
                  <a:pt x="2365072" y="782421"/>
                  <a:pt x="2241196" y="795130"/>
                </a:cubicBezTo>
                <a:cubicBezTo>
                  <a:pt x="2113095" y="808272"/>
                  <a:pt x="2006735" y="901704"/>
                  <a:pt x="1889504" y="954991"/>
                </a:cubicBezTo>
                <a:cubicBezTo>
                  <a:pt x="1775471" y="1021067"/>
                  <a:pt x="1673895" y="1106932"/>
                  <a:pt x="1556995" y="1191584"/>
                </a:cubicBezTo>
                <a:cubicBezTo>
                  <a:pt x="1433370" y="1281106"/>
                  <a:pt x="1241537" y="1379153"/>
                  <a:pt x="1186119" y="1460149"/>
                </a:cubicBezTo>
                <a:cubicBezTo>
                  <a:pt x="1130701" y="1541145"/>
                  <a:pt x="1221289" y="1597628"/>
                  <a:pt x="1224486" y="1677558"/>
                </a:cubicBezTo>
                <a:cubicBezTo>
                  <a:pt x="1227683" y="1757488"/>
                  <a:pt x="1234078" y="1845944"/>
                  <a:pt x="1205303" y="1939729"/>
                </a:cubicBezTo>
                <a:cubicBezTo>
                  <a:pt x="1176528" y="2033514"/>
                  <a:pt x="1045443" y="2117707"/>
                  <a:pt x="1051837" y="2240266"/>
                </a:cubicBezTo>
                <a:cubicBezTo>
                  <a:pt x="1058231" y="2362825"/>
                  <a:pt x="1171199" y="2549329"/>
                  <a:pt x="1243669" y="2675086"/>
                </a:cubicBezTo>
                <a:cubicBezTo>
                  <a:pt x="1316139" y="2800843"/>
                  <a:pt x="1391574" y="2897006"/>
                  <a:pt x="1486656" y="2994806"/>
                </a:cubicBezTo>
                <a:cubicBezTo>
                  <a:pt x="1561257" y="3071539"/>
                  <a:pt x="1701935" y="3212216"/>
                  <a:pt x="1825560" y="3250582"/>
                </a:cubicBezTo>
                <a:cubicBezTo>
                  <a:pt x="1949185" y="3288948"/>
                  <a:pt x="2103920" y="3205562"/>
                  <a:pt x="2228407" y="3225005"/>
                </a:cubicBezTo>
                <a:cubicBezTo>
                  <a:pt x="2352894" y="3244448"/>
                  <a:pt x="2479077" y="3293869"/>
                  <a:pt x="2572482" y="3367238"/>
                </a:cubicBezTo>
                <a:cubicBezTo>
                  <a:pt x="2665887" y="3440607"/>
                  <a:pt x="2776076" y="3519658"/>
                  <a:pt x="2788835" y="3665218"/>
                </a:cubicBezTo>
                <a:cubicBezTo>
                  <a:pt x="2802748" y="3823943"/>
                  <a:pt x="2798717" y="3937570"/>
                  <a:pt x="2716995" y="4074349"/>
                </a:cubicBezTo>
                <a:cubicBezTo>
                  <a:pt x="2631106" y="4218103"/>
                  <a:pt x="2478548" y="4226147"/>
                  <a:pt x="2448430" y="4336909"/>
                </a:cubicBezTo>
                <a:cubicBezTo>
                  <a:pt x="2418312" y="4447671"/>
                  <a:pt x="2466112" y="4625741"/>
                  <a:pt x="2536284" y="4738922"/>
                </a:cubicBezTo>
                <a:cubicBezTo>
                  <a:pt x="2606456" y="4852103"/>
                  <a:pt x="2756882" y="4973542"/>
                  <a:pt x="2869460" y="5015995"/>
                </a:cubicBezTo>
                <a:cubicBezTo>
                  <a:pt x="2982038" y="5058448"/>
                  <a:pt x="3109843" y="4979194"/>
                  <a:pt x="3211755" y="4993642"/>
                </a:cubicBezTo>
                <a:cubicBezTo>
                  <a:pt x="3313667" y="5008090"/>
                  <a:pt x="3406099" y="5022315"/>
                  <a:pt x="3480932" y="5102681"/>
                </a:cubicBezTo>
                <a:cubicBezTo>
                  <a:pt x="3555765" y="5183047"/>
                  <a:pt x="3643574" y="5362487"/>
                  <a:pt x="3660755" y="5475835"/>
                </a:cubicBezTo>
                <a:cubicBezTo>
                  <a:pt x="3677936" y="5589183"/>
                  <a:pt x="3636242" y="5696443"/>
                  <a:pt x="3584021" y="5782767"/>
                </a:cubicBezTo>
                <a:cubicBezTo>
                  <a:pt x="3531800" y="5869091"/>
                  <a:pt x="3386860" y="5925575"/>
                  <a:pt x="3347428" y="5993782"/>
                </a:cubicBezTo>
                <a:cubicBezTo>
                  <a:pt x="3307996" y="6061989"/>
                  <a:pt x="3342296" y="6117585"/>
                  <a:pt x="3347429" y="6192009"/>
                </a:cubicBezTo>
                <a:cubicBezTo>
                  <a:pt x="3351692" y="6253822"/>
                  <a:pt x="3381532" y="6379579"/>
                  <a:pt x="3347428" y="6441391"/>
                </a:cubicBezTo>
                <a:cubicBezTo>
                  <a:pt x="3313324" y="6503204"/>
                  <a:pt x="3215277" y="6554358"/>
                  <a:pt x="3142807" y="6562884"/>
                </a:cubicBezTo>
                <a:close/>
              </a:path>
            </a:pathLst>
          </a:custGeom>
          <a:noFill/>
          <a:ln w="254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4290552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FFFF0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3DFF06"/>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3DFF06"/>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1681729" cy="1681729"/>
          </a:xfrm>
          <a:prstGeom prst="ellipse">
            <a:avLst/>
          </a:prstGeom>
          <a:solidFill>
            <a:srgbClr val="3DFF06"/>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159</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962978" y="1344324"/>
            <a:ext cx="830648" cy="41391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777455"/>
            <a:ext cx="192784" cy="7054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3084556" y="2635004"/>
            <a:ext cx="2473489" cy="29873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2625233" y="3065741"/>
            <a:ext cx="1190646"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5089810" y="1903191"/>
            <a:ext cx="604295" cy="4916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319210" y="1657628"/>
            <a:ext cx="572707" cy="5602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6" name="Frihåndsform: figur 45">
            <a:extLst>
              <a:ext uri="{FF2B5EF4-FFF2-40B4-BE49-F238E27FC236}">
                <a16:creationId xmlns:a16="http://schemas.microsoft.com/office/drawing/2014/main" id="{66F0B30E-3721-4186-A37B-09295B8D4B86}"/>
              </a:ext>
            </a:extLst>
          </p:cNvPr>
          <p:cNvSpPr/>
          <p:nvPr/>
        </p:nvSpPr>
        <p:spPr>
          <a:xfrm flipH="1">
            <a:off x="3084556" y="1657627"/>
            <a:ext cx="830649" cy="36393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5248794" y="3665550"/>
            <a:ext cx="733871" cy="7623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6" name="Frihåndsform: figur 35">
            <a:extLst>
              <a:ext uri="{FF2B5EF4-FFF2-40B4-BE49-F238E27FC236}">
                <a16:creationId xmlns:a16="http://schemas.microsoft.com/office/drawing/2014/main" id="{0EFF6761-D371-4132-9BC5-E78D5BAC5EBE}"/>
              </a:ext>
            </a:extLst>
          </p:cNvPr>
          <p:cNvSpPr/>
          <p:nvPr/>
        </p:nvSpPr>
        <p:spPr>
          <a:xfrm>
            <a:off x="2877873" y="2917726"/>
            <a:ext cx="1154590"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175459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MUST STAY </a:t>
            </a:r>
            <a:r>
              <a:rPr lang="nb-NO" sz="8000" dirty="0">
                <a:solidFill>
                  <a:srgbClr val="3DFF06"/>
                </a:solidFill>
                <a:latin typeface="Montserrat Black"/>
                <a:cs typeface="Montserrat Black"/>
              </a:rPr>
              <a:t>COMPETITIVE</a:t>
            </a:r>
          </a:p>
        </p:txBody>
      </p:sp>
    </p:spTree>
    <p:extLst>
      <p:ext uri="{BB962C8B-B14F-4D97-AF65-F5344CB8AC3E}">
        <p14:creationId xmlns:p14="http://schemas.microsoft.com/office/powerpoint/2010/main" val="20100206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FFFF0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3DFF06"/>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3DFF06"/>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1681729" cy="1681729"/>
          </a:xfrm>
          <a:prstGeom prst="ellipse">
            <a:avLst/>
          </a:prstGeom>
          <a:solidFill>
            <a:srgbClr val="3DFF06"/>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160</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962978" y="1344324"/>
            <a:ext cx="830648" cy="41391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777455"/>
            <a:ext cx="192784" cy="70547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3084556" y="2635004"/>
            <a:ext cx="2473489" cy="29873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2625233" y="3065741"/>
            <a:ext cx="1190646"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5089810" y="1903191"/>
            <a:ext cx="604295" cy="49163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319210" y="1657628"/>
            <a:ext cx="572707" cy="5602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6" name="Frihåndsform: figur 45">
            <a:extLst>
              <a:ext uri="{FF2B5EF4-FFF2-40B4-BE49-F238E27FC236}">
                <a16:creationId xmlns:a16="http://schemas.microsoft.com/office/drawing/2014/main" id="{66F0B30E-3721-4186-A37B-09295B8D4B86}"/>
              </a:ext>
            </a:extLst>
          </p:cNvPr>
          <p:cNvSpPr/>
          <p:nvPr/>
        </p:nvSpPr>
        <p:spPr>
          <a:xfrm flipH="1">
            <a:off x="3084556" y="1657627"/>
            <a:ext cx="830649" cy="36393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5248794" y="3665550"/>
            <a:ext cx="733871" cy="7623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6" name="Frihåndsform: figur 35">
            <a:extLst>
              <a:ext uri="{FF2B5EF4-FFF2-40B4-BE49-F238E27FC236}">
                <a16:creationId xmlns:a16="http://schemas.microsoft.com/office/drawing/2014/main" id="{0EFF6761-D371-4132-9BC5-E78D5BAC5EBE}"/>
              </a:ext>
            </a:extLst>
          </p:cNvPr>
          <p:cNvSpPr/>
          <p:nvPr/>
        </p:nvSpPr>
        <p:spPr>
          <a:xfrm>
            <a:off x="2877873" y="2917726"/>
            <a:ext cx="1154590"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TextBox 21">
            <a:extLst>
              <a:ext uri="{FF2B5EF4-FFF2-40B4-BE49-F238E27FC236}">
                <a16:creationId xmlns:a16="http://schemas.microsoft.com/office/drawing/2014/main" id="{50920D5E-6603-41E5-A095-9E3E89C6FD20}"/>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19" name="TextBox 21">
            <a:extLst>
              <a:ext uri="{FF2B5EF4-FFF2-40B4-BE49-F238E27FC236}">
                <a16:creationId xmlns:a16="http://schemas.microsoft.com/office/drawing/2014/main" id="{2A9F5978-9721-4AAA-978F-6EFB77213B1D}"/>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
        <p:nvSpPr>
          <p:cNvPr id="20" name="TextBox 21">
            <a:extLst>
              <a:ext uri="{FF2B5EF4-FFF2-40B4-BE49-F238E27FC236}">
                <a16:creationId xmlns:a16="http://schemas.microsoft.com/office/drawing/2014/main" id="{518290E7-CF61-4D87-89A8-A2E16989190B}"/>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21" name="TextBox 21">
            <a:extLst>
              <a:ext uri="{FF2B5EF4-FFF2-40B4-BE49-F238E27FC236}">
                <a16:creationId xmlns:a16="http://schemas.microsoft.com/office/drawing/2014/main" id="{37E25E2B-E7A2-48CD-B92B-20E43DDFF192}"/>
              </a:ext>
            </a:extLst>
          </p:cNvPr>
          <p:cNvSpPr txBox="1"/>
          <p:nvPr/>
        </p:nvSpPr>
        <p:spPr>
          <a:xfrm>
            <a:off x="575560" y="3142330"/>
            <a:ext cx="2068195" cy="523220"/>
          </a:xfrm>
          <a:prstGeom prst="rect">
            <a:avLst/>
          </a:prstGeom>
          <a:noFill/>
        </p:spPr>
        <p:txBody>
          <a:bodyPr wrap="none" rtlCol="0">
            <a:spAutoFit/>
          </a:bodyPr>
          <a:lstStyle/>
          <a:p>
            <a:pPr algn="r"/>
            <a:r>
              <a:rPr lang="en-US" sz="2800" dirty="0">
                <a:solidFill>
                  <a:schemeClr val="bg1"/>
                </a:solidFill>
                <a:latin typeface="Montserrat Black"/>
                <a:cs typeface="Montserrat Black"/>
              </a:rPr>
              <a:t>CATALOG</a:t>
            </a:r>
          </a:p>
        </p:txBody>
      </p:sp>
    </p:spTree>
    <p:extLst>
      <p:ext uri="{BB962C8B-B14F-4D97-AF65-F5344CB8AC3E}">
        <p14:creationId xmlns:p14="http://schemas.microsoft.com/office/powerpoint/2010/main" val="79477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FFC00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468582" y="143874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161</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867253" y="853456"/>
            <a:ext cx="1305493" cy="101464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9" name="Frihåndsform: figur 18">
            <a:extLst>
              <a:ext uri="{FF2B5EF4-FFF2-40B4-BE49-F238E27FC236}">
                <a16:creationId xmlns:a16="http://schemas.microsoft.com/office/drawing/2014/main" id="{54FE08D5-189B-46EC-BC56-688B2EBD54AB}"/>
              </a:ext>
            </a:extLst>
          </p:cNvPr>
          <p:cNvSpPr/>
          <p:nvPr/>
        </p:nvSpPr>
        <p:spPr>
          <a:xfrm flipH="1">
            <a:off x="1958225" y="2217881"/>
            <a:ext cx="227381" cy="33044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2494390" y="2241734"/>
            <a:ext cx="169519" cy="25099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2533996" y="2600796"/>
            <a:ext cx="3657958" cy="38291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2409246" y="2777410"/>
            <a:ext cx="2072032" cy="17761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7" name="Ellipse 26">
            <a:extLst>
              <a:ext uri="{FF2B5EF4-FFF2-40B4-BE49-F238E27FC236}">
                <a16:creationId xmlns:a16="http://schemas.microsoft.com/office/drawing/2014/main" id="{34810C14-6033-4879-AC99-05E32D49654D}"/>
              </a:ext>
            </a:extLst>
          </p:cNvPr>
          <p:cNvSpPr/>
          <p:nvPr/>
        </p:nvSpPr>
        <p:spPr>
          <a:xfrm>
            <a:off x="1759125" y="180396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549065" y="1851323"/>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2120084" y="2393842"/>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2" name="Ellipse 41">
            <a:extLst>
              <a:ext uri="{FF2B5EF4-FFF2-40B4-BE49-F238E27FC236}">
                <a16:creationId xmlns:a16="http://schemas.microsoft.com/office/drawing/2014/main" id="{E077DA96-30F9-4B82-B497-45164E6E1058}"/>
              </a:ext>
            </a:extLst>
          </p:cNvPr>
          <p:cNvSpPr/>
          <p:nvPr/>
        </p:nvSpPr>
        <p:spPr>
          <a:xfrm>
            <a:off x="4172746" y="63424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3" name="Ellipse 42">
            <a:extLst>
              <a:ext uri="{FF2B5EF4-FFF2-40B4-BE49-F238E27FC236}">
                <a16:creationId xmlns:a16="http://schemas.microsoft.com/office/drawing/2014/main" id="{580B1FF7-AB68-45B5-A321-A69F360D4999}"/>
              </a:ext>
            </a:extLst>
          </p:cNvPr>
          <p:cNvSpPr/>
          <p:nvPr/>
        </p:nvSpPr>
        <p:spPr>
          <a:xfrm>
            <a:off x="4675897" y="117691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6" name="Frihåndsform: figur 45">
            <a:extLst>
              <a:ext uri="{FF2B5EF4-FFF2-40B4-BE49-F238E27FC236}">
                <a16:creationId xmlns:a16="http://schemas.microsoft.com/office/drawing/2014/main" id="{66F0B30E-3721-4186-A37B-09295B8D4B86}"/>
              </a:ext>
            </a:extLst>
          </p:cNvPr>
          <p:cNvSpPr/>
          <p:nvPr/>
        </p:nvSpPr>
        <p:spPr>
          <a:xfrm flipH="1">
            <a:off x="2960266" y="1030956"/>
            <a:ext cx="1367659" cy="101464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9" name="Frihåndsform: figur 48">
            <a:extLst>
              <a:ext uri="{FF2B5EF4-FFF2-40B4-BE49-F238E27FC236}">
                <a16:creationId xmlns:a16="http://schemas.microsoft.com/office/drawing/2014/main" id="{B3E349C4-C880-4857-946A-38FC6C4DEAD4}"/>
              </a:ext>
            </a:extLst>
          </p:cNvPr>
          <p:cNvSpPr/>
          <p:nvPr/>
        </p:nvSpPr>
        <p:spPr>
          <a:xfrm>
            <a:off x="2138845" y="2155502"/>
            <a:ext cx="161857" cy="23834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2362033" y="2155502"/>
            <a:ext cx="199600" cy="23932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2480704" y="2730385"/>
            <a:ext cx="2078898" cy="17327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1" name="TextBox 21">
            <a:extLst>
              <a:ext uri="{FF2B5EF4-FFF2-40B4-BE49-F238E27FC236}">
                <a16:creationId xmlns:a16="http://schemas.microsoft.com/office/drawing/2014/main" id="{79F7E9C2-92C6-46B8-9495-C10F8DB990EF}"/>
              </a:ext>
            </a:extLst>
          </p:cNvPr>
          <p:cNvSpPr txBox="1"/>
          <p:nvPr/>
        </p:nvSpPr>
        <p:spPr>
          <a:xfrm>
            <a:off x="575560" y="3142330"/>
            <a:ext cx="2068195" cy="523220"/>
          </a:xfrm>
          <a:prstGeom prst="rect">
            <a:avLst/>
          </a:prstGeom>
          <a:noFill/>
        </p:spPr>
        <p:txBody>
          <a:bodyPr wrap="none" rtlCol="0">
            <a:spAutoFit/>
          </a:bodyPr>
          <a:lstStyle/>
          <a:p>
            <a:pPr algn="r"/>
            <a:r>
              <a:rPr lang="en-US" sz="2800" dirty="0">
                <a:solidFill>
                  <a:schemeClr val="bg1"/>
                </a:solidFill>
                <a:latin typeface="Montserrat Black"/>
                <a:cs typeface="Montserrat Black"/>
              </a:rPr>
              <a:t>CATALOG</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Tree>
    <p:extLst>
      <p:ext uri="{BB962C8B-B14F-4D97-AF65-F5344CB8AC3E}">
        <p14:creationId xmlns:p14="http://schemas.microsoft.com/office/powerpoint/2010/main" val="42302644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162</a:t>
            </a:fld>
            <a:endParaRPr lang="nb-NO"/>
          </a:p>
        </p:txBody>
      </p:sp>
      <p:sp>
        <p:nvSpPr>
          <p:cNvPr id="7" name="Content Placeholder 2"/>
          <p:cNvSpPr txBox="1">
            <a:spLocks/>
          </p:cNvSpPr>
          <p:nvPr/>
        </p:nvSpPr>
        <p:spPr>
          <a:xfrm>
            <a:off x="332646" y="2127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EVOLUTION</a:t>
            </a:r>
            <a:r>
              <a:rPr lang="nb-NO" sz="8000" dirty="0">
                <a:solidFill>
                  <a:schemeClr val="bg1"/>
                </a:solidFill>
                <a:latin typeface="Montserrat Black"/>
                <a:cs typeface="Montserrat Black"/>
              </a:rPr>
              <a:t> &amp; </a:t>
            </a:r>
            <a:r>
              <a:rPr lang="nb-NO" sz="8000" dirty="0">
                <a:solidFill>
                  <a:srgbClr val="3DFF06"/>
                </a:solidFill>
                <a:latin typeface="Montserrat Black"/>
                <a:cs typeface="Montserrat Black"/>
              </a:rPr>
              <a:t>VERSIONING</a:t>
            </a:r>
          </a:p>
        </p:txBody>
      </p:sp>
    </p:spTree>
    <p:extLst>
      <p:ext uri="{BB962C8B-B14F-4D97-AF65-F5344CB8AC3E}">
        <p14:creationId xmlns:p14="http://schemas.microsoft.com/office/powerpoint/2010/main" val="300187145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163</a:t>
            </a:fld>
            <a:endParaRPr lang="nb-NO"/>
          </a:p>
        </p:txBody>
      </p:sp>
      <p:sp>
        <p:nvSpPr>
          <p:cNvPr id="7" name="Content Placeholder 2"/>
          <p:cNvSpPr txBox="1">
            <a:spLocks/>
          </p:cNvSpPr>
          <p:nvPr/>
        </p:nvSpPr>
        <p:spPr>
          <a:xfrm>
            <a:off x="0" y="330845"/>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THE CLASSICAL QUESTION: </a:t>
            </a:r>
            <a:r>
              <a:rPr lang="nb-NO" sz="8000" dirty="0">
                <a:solidFill>
                  <a:srgbClr val="3DFF06"/>
                </a:solidFill>
                <a:latin typeface="Montserrat Black"/>
                <a:cs typeface="Montserrat Black"/>
              </a:rPr>
              <a:t>WHICH VERSIONING SCHEME?</a:t>
            </a:r>
          </a:p>
        </p:txBody>
      </p:sp>
    </p:spTree>
    <p:extLst>
      <p:ext uri="{BB962C8B-B14F-4D97-AF65-F5344CB8AC3E}">
        <p14:creationId xmlns:p14="http://schemas.microsoft.com/office/powerpoint/2010/main" val="19190309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164</a:t>
            </a:fld>
            <a:endParaRPr lang="nb-NO"/>
          </a:p>
        </p:txBody>
      </p:sp>
      <p:sp>
        <p:nvSpPr>
          <p:cNvPr id="7" name="Content Placeholder 2"/>
          <p:cNvSpPr txBox="1">
            <a:spLocks/>
          </p:cNvSpPr>
          <p:nvPr/>
        </p:nvSpPr>
        <p:spPr>
          <a:xfrm>
            <a:off x="120963"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NOT REALLY RELEVANT</a:t>
            </a:r>
            <a:endParaRPr lang="nb-NO" sz="8000" dirty="0">
              <a:solidFill>
                <a:srgbClr val="3DFF06"/>
              </a:solidFill>
              <a:latin typeface="Montserrat Black"/>
              <a:cs typeface="Montserrat Black"/>
            </a:endParaRPr>
          </a:p>
        </p:txBody>
      </p:sp>
    </p:spTree>
    <p:extLst>
      <p:ext uri="{BB962C8B-B14F-4D97-AF65-F5344CB8AC3E}">
        <p14:creationId xmlns:p14="http://schemas.microsoft.com/office/powerpoint/2010/main" val="35476653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165</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RARELY USEFUL TO REPLACE </a:t>
            </a:r>
            <a:r>
              <a:rPr lang="nb-NO" sz="8000" dirty="0">
                <a:solidFill>
                  <a:srgbClr val="3DFF06"/>
                </a:solidFill>
                <a:latin typeface="Montserrat Black"/>
                <a:cs typeface="Montserrat Black"/>
              </a:rPr>
              <a:t>INDIVIDUAL ENDPOINTS</a:t>
            </a:r>
          </a:p>
        </p:txBody>
      </p:sp>
    </p:spTree>
    <p:extLst>
      <p:ext uri="{BB962C8B-B14F-4D97-AF65-F5344CB8AC3E}">
        <p14:creationId xmlns:p14="http://schemas.microsoft.com/office/powerpoint/2010/main" val="24774551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166</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OFFER </a:t>
            </a:r>
            <a:r>
              <a:rPr lang="nb-NO" sz="8000" dirty="0">
                <a:solidFill>
                  <a:srgbClr val="3DFF06"/>
                </a:solidFill>
                <a:latin typeface="Montserrat Black"/>
                <a:cs typeface="Montserrat Black"/>
              </a:rPr>
              <a:t>NEW</a:t>
            </a:r>
            <a:r>
              <a:rPr lang="nb-NO" sz="8000" dirty="0">
                <a:solidFill>
                  <a:schemeClr val="bg1"/>
                </a:solidFill>
                <a:latin typeface="Montserrat Black"/>
                <a:cs typeface="Montserrat Black"/>
              </a:rPr>
              <a:t> AND </a:t>
            </a:r>
            <a:r>
              <a:rPr lang="nb-NO" sz="8000" dirty="0">
                <a:solidFill>
                  <a:srgbClr val="3DFF06"/>
                </a:solidFill>
                <a:latin typeface="Montserrat Black"/>
                <a:cs typeface="Montserrat Black"/>
              </a:rPr>
              <a:t>IMPROVED</a:t>
            </a:r>
            <a:r>
              <a:rPr lang="nb-NO" sz="8000" dirty="0">
                <a:solidFill>
                  <a:schemeClr val="bg1"/>
                </a:solidFill>
                <a:latin typeface="Montserrat Black"/>
                <a:cs typeface="Montserrat Black"/>
              </a:rPr>
              <a:t> NARRATIVES</a:t>
            </a:r>
            <a:endParaRPr lang="nb-NO" sz="8000" dirty="0">
              <a:solidFill>
                <a:srgbClr val="3DFF06"/>
              </a:solidFill>
              <a:latin typeface="Montserrat Black"/>
              <a:cs typeface="Montserrat Black"/>
            </a:endParaRPr>
          </a:p>
        </p:txBody>
      </p:sp>
    </p:spTree>
    <p:extLst>
      <p:ext uri="{BB962C8B-B14F-4D97-AF65-F5344CB8AC3E}">
        <p14:creationId xmlns:p14="http://schemas.microsoft.com/office/powerpoint/2010/main" val="24506901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167</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USE </a:t>
            </a:r>
            <a:r>
              <a:rPr lang="nb-NO" sz="8000" dirty="0">
                <a:solidFill>
                  <a:srgbClr val="3DFF06"/>
                </a:solidFill>
                <a:latin typeface="Montserrat Black"/>
                <a:cs typeface="Montserrat Black"/>
              </a:rPr>
              <a:t>LINKS</a:t>
            </a:r>
            <a:r>
              <a:rPr lang="nb-NO" sz="8000" dirty="0">
                <a:solidFill>
                  <a:schemeClr val="bg1"/>
                </a:solidFill>
                <a:latin typeface="Montserrat Black"/>
                <a:cs typeface="Montserrat Black"/>
              </a:rPr>
              <a:t> TO OFFER NEW </a:t>
            </a:r>
            <a:r>
              <a:rPr lang="nb-NO" sz="8000" dirty="0">
                <a:solidFill>
                  <a:srgbClr val="3DFF06"/>
                </a:solidFill>
                <a:latin typeface="Montserrat Black"/>
                <a:cs typeface="Montserrat Black"/>
              </a:rPr>
              <a:t>ALTERNATIVES</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TO CLIENTS</a:t>
            </a:r>
          </a:p>
        </p:txBody>
      </p:sp>
    </p:spTree>
    <p:extLst>
      <p:ext uri="{BB962C8B-B14F-4D97-AF65-F5344CB8AC3E}">
        <p14:creationId xmlns:p14="http://schemas.microsoft.com/office/powerpoint/2010/main" val="42421822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168</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IDENTIFY </a:t>
            </a:r>
            <a:r>
              <a:rPr lang="nb-NO" sz="8000" dirty="0">
                <a:solidFill>
                  <a:srgbClr val="3DFF06"/>
                </a:solidFill>
                <a:latin typeface="Montserrat Black"/>
                <a:cs typeface="Montserrat Black"/>
              </a:rPr>
              <a:t>NARRATIVES</a:t>
            </a:r>
            <a:r>
              <a:rPr lang="nb-NO" sz="8000" dirty="0">
                <a:solidFill>
                  <a:schemeClr val="bg1"/>
                </a:solidFill>
                <a:latin typeface="Montserrat Black"/>
                <a:cs typeface="Montserrat Black"/>
              </a:rPr>
              <a:t>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BY LINK </a:t>
            </a:r>
            <a:r>
              <a:rPr lang="nb-NO" sz="8000" dirty="0">
                <a:solidFill>
                  <a:srgbClr val="3DFF06"/>
                </a:solidFill>
                <a:latin typeface="Montserrat Black"/>
                <a:cs typeface="Montserrat Black"/>
              </a:rPr>
              <a:t>RELATIONS</a:t>
            </a:r>
          </a:p>
        </p:txBody>
      </p:sp>
    </p:spTree>
    <p:extLst>
      <p:ext uri="{BB962C8B-B14F-4D97-AF65-F5344CB8AC3E}">
        <p14:creationId xmlns:p14="http://schemas.microsoft.com/office/powerpoint/2010/main" val="20789995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169</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LET THE CLIENT </a:t>
            </a:r>
            <a:r>
              <a:rPr lang="nb-NO" sz="8000" dirty="0">
                <a:solidFill>
                  <a:srgbClr val="3DFF06"/>
                </a:solidFill>
                <a:latin typeface="Montserrat Black"/>
                <a:cs typeface="Montserrat Black"/>
              </a:rPr>
              <a:t>OPT-IN</a:t>
            </a:r>
            <a:r>
              <a:rPr lang="nb-NO" sz="8000" dirty="0">
                <a:solidFill>
                  <a:schemeClr val="bg1"/>
                </a:solidFill>
                <a:latin typeface="Montserrat Black"/>
                <a:cs typeface="Montserrat Black"/>
              </a:rPr>
              <a:t> TO NEW ALTERNATIVES</a:t>
            </a:r>
          </a:p>
        </p:txBody>
      </p:sp>
    </p:spTree>
    <p:extLst>
      <p:ext uri="{BB962C8B-B14F-4D97-AF65-F5344CB8AC3E}">
        <p14:creationId xmlns:p14="http://schemas.microsoft.com/office/powerpoint/2010/main" val="380858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MUST BE </a:t>
            </a:r>
            <a:r>
              <a:rPr lang="nb-NO" sz="8000" dirty="0">
                <a:solidFill>
                  <a:srgbClr val="3DFF06"/>
                </a:solidFill>
                <a:latin typeface="Montserrat Black"/>
                <a:cs typeface="Montserrat Black"/>
              </a:rPr>
              <a:t>NIMBLE</a:t>
            </a:r>
          </a:p>
        </p:txBody>
      </p:sp>
    </p:spTree>
    <p:extLst>
      <p:ext uri="{BB962C8B-B14F-4D97-AF65-F5344CB8AC3E}">
        <p14:creationId xmlns:p14="http://schemas.microsoft.com/office/powerpoint/2010/main" val="7707056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170</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WE CAN </a:t>
            </a:r>
            <a:r>
              <a:rPr lang="nb-NO" sz="8000" dirty="0">
                <a:solidFill>
                  <a:srgbClr val="3DFF06"/>
                </a:solidFill>
                <a:latin typeface="Montserrat Black"/>
                <a:cs typeface="Montserrat Black"/>
              </a:rPr>
              <a:t>TRACK</a:t>
            </a:r>
            <a:r>
              <a:rPr lang="nb-NO" sz="8000" dirty="0">
                <a:solidFill>
                  <a:schemeClr val="bg1"/>
                </a:solidFill>
                <a:latin typeface="Montserrat Black"/>
                <a:cs typeface="Montserrat Black"/>
              </a:rPr>
              <a:t> WHICH </a:t>
            </a:r>
            <a:r>
              <a:rPr lang="nb-NO" sz="8000" dirty="0">
                <a:solidFill>
                  <a:srgbClr val="3DFF06"/>
                </a:solidFill>
                <a:latin typeface="Montserrat Black"/>
                <a:cs typeface="Montserrat Black"/>
              </a:rPr>
              <a:t>CLIENTS</a:t>
            </a:r>
            <a:r>
              <a:rPr lang="nb-NO" sz="8000" dirty="0">
                <a:solidFill>
                  <a:schemeClr val="bg1"/>
                </a:solidFill>
                <a:latin typeface="Montserrat Black"/>
                <a:cs typeface="Montserrat Black"/>
              </a:rPr>
              <a:t> USE WHICH </a:t>
            </a:r>
            <a:r>
              <a:rPr lang="nb-NO" sz="8000" dirty="0">
                <a:solidFill>
                  <a:srgbClr val="3DFF06"/>
                </a:solidFill>
                <a:latin typeface="Montserrat Black"/>
                <a:cs typeface="Montserrat Black"/>
              </a:rPr>
              <a:t>NARRATIVES</a:t>
            </a:r>
          </a:p>
        </p:txBody>
      </p:sp>
    </p:spTree>
    <p:extLst>
      <p:ext uri="{BB962C8B-B14F-4D97-AF65-F5344CB8AC3E}">
        <p14:creationId xmlns:p14="http://schemas.microsoft.com/office/powerpoint/2010/main" val="17361133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171</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CLIENTS SELF-IDENTIFY </a:t>
            </a:r>
            <a:r>
              <a:rPr lang="nb-NO" sz="8000" dirty="0">
                <a:solidFill>
                  <a:srgbClr val="3DFF06"/>
                </a:solidFill>
                <a:latin typeface="Montserrat Black"/>
                <a:cs typeface="Montserrat Black"/>
              </a:rPr>
              <a:t>THROUGH USER AGENT HEADER</a:t>
            </a:r>
          </a:p>
        </p:txBody>
      </p:sp>
    </p:spTree>
    <p:extLst>
      <p:ext uri="{BB962C8B-B14F-4D97-AF65-F5344CB8AC3E}">
        <p14:creationId xmlns:p14="http://schemas.microsoft.com/office/powerpoint/2010/main" val="14111063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172</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EVENTUALLY </a:t>
            </a:r>
            <a:r>
              <a:rPr lang="nb-NO" sz="8000" dirty="0">
                <a:solidFill>
                  <a:srgbClr val="3DFF06"/>
                </a:solidFill>
                <a:latin typeface="Montserrat Black"/>
                <a:cs typeface="Montserrat Black"/>
              </a:rPr>
              <a:t>REMOVE LINKS </a:t>
            </a:r>
            <a:r>
              <a:rPr lang="nb-NO" sz="8000" dirty="0">
                <a:solidFill>
                  <a:schemeClr val="bg1"/>
                </a:solidFill>
                <a:latin typeface="Montserrat Black"/>
                <a:cs typeface="Montserrat Black"/>
              </a:rPr>
              <a:t>TO OBSOLETE NARRATIVES</a:t>
            </a:r>
          </a:p>
        </p:txBody>
      </p:sp>
    </p:spTree>
    <p:extLst>
      <p:ext uri="{BB962C8B-B14F-4D97-AF65-F5344CB8AC3E}">
        <p14:creationId xmlns:p14="http://schemas.microsoft.com/office/powerpoint/2010/main" val="21710467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018224" y="913115"/>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173</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406875" y="766931"/>
            <a:ext cx="1794099" cy="6459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1760385" y="1729097"/>
            <a:ext cx="350518" cy="198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344697 h 344697"/>
              <a:gd name="connsiteX1" fmla="*/ 788861 w 1963324"/>
              <a:gd name="connsiteY1" fmla="*/ 257565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2003239 w 2003239"/>
              <a:gd name="connsiteY0" fmla="*/ 344697 h 344697"/>
              <a:gd name="connsiteX1" fmla="*/ 1001736 w 2003239"/>
              <a:gd name="connsiteY1" fmla="*/ 305611 h 344697"/>
              <a:gd name="connsiteX2" fmla="*/ 0 w 2003239"/>
              <a:gd name="connsiteY2" fmla="*/ 0 h 344697"/>
              <a:gd name="connsiteX0" fmla="*/ 2003239 w 2003239"/>
              <a:gd name="connsiteY0" fmla="*/ 344697 h 360823"/>
              <a:gd name="connsiteX1" fmla="*/ 1001736 w 2003239"/>
              <a:gd name="connsiteY1" fmla="*/ 305611 h 360823"/>
              <a:gd name="connsiteX2" fmla="*/ 0 w 2003239"/>
              <a:gd name="connsiteY2" fmla="*/ 0 h 360823"/>
              <a:gd name="connsiteX0" fmla="*/ 2003239 w 2003239"/>
              <a:gd name="connsiteY0" fmla="*/ 344697 h 354657"/>
              <a:gd name="connsiteX1" fmla="*/ 916619 w 2003239"/>
              <a:gd name="connsiteY1" fmla="*/ 274507 h 354657"/>
              <a:gd name="connsiteX2" fmla="*/ 0 w 2003239"/>
              <a:gd name="connsiteY2" fmla="*/ 0 h 354657"/>
              <a:gd name="connsiteX0" fmla="*/ 2003239 w 2003239"/>
              <a:gd name="connsiteY0" fmla="*/ 344697 h 344696"/>
              <a:gd name="connsiteX1" fmla="*/ 916619 w 2003239"/>
              <a:gd name="connsiteY1" fmla="*/ 274507 h 344696"/>
              <a:gd name="connsiteX2" fmla="*/ 0 w 2003239"/>
              <a:gd name="connsiteY2" fmla="*/ 0 h 344696"/>
            </a:gdLst>
            <a:ahLst/>
            <a:cxnLst>
              <a:cxn ang="0">
                <a:pos x="connsiteX0" y="connsiteY0"/>
              </a:cxn>
              <a:cxn ang="0">
                <a:pos x="connsiteX1" y="connsiteY1"/>
              </a:cxn>
              <a:cxn ang="0">
                <a:pos x="connsiteX2" y="connsiteY2"/>
              </a:cxn>
            </a:cxnLst>
            <a:rect l="l" t="t" r="r" b="b"/>
            <a:pathLst>
              <a:path w="2003239" h="344696">
                <a:moveTo>
                  <a:pt x="2003239" y="344697"/>
                </a:moveTo>
                <a:cubicBezTo>
                  <a:pt x="1430016" y="333462"/>
                  <a:pt x="1250492" y="331957"/>
                  <a:pt x="916619" y="274507"/>
                </a:cubicBezTo>
                <a:cubicBezTo>
                  <a:pt x="582746" y="21705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1760385" y="2069674"/>
            <a:ext cx="4431569" cy="91404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596477" y="2216851"/>
            <a:ext cx="2884802" cy="23084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044032" y="1340066"/>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1346472" y="1773523"/>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2" name="Ellipse 41">
            <a:extLst>
              <a:ext uri="{FF2B5EF4-FFF2-40B4-BE49-F238E27FC236}">
                <a16:creationId xmlns:a16="http://schemas.microsoft.com/office/drawing/2014/main" id="{E077DA96-30F9-4B82-B497-45164E6E1058}"/>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3" name="Ellipse 42">
            <a:extLst>
              <a:ext uri="{FF2B5EF4-FFF2-40B4-BE49-F238E27FC236}">
                <a16:creationId xmlns:a16="http://schemas.microsoft.com/office/drawing/2014/main" id="{580B1FF7-AB68-45B5-A321-A69F360D4999}"/>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6" name="Frihåndsform: figur 45">
            <a:extLst>
              <a:ext uri="{FF2B5EF4-FFF2-40B4-BE49-F238E27FC236}">
                <a16:creationId xmlns:a16="http://schemas.microsoft.com/office/drawing/2014/main" id="{66F0B30E-3721-4186-A37B-09295B8D4B86}"/>
              </a:ext>
            </a:extLst>
          </p:cNvPr>
          <p:cNvSpPr/>
          <p:nvPr/>
        </p:nvSpPr>
        <p:spPr>
          <a:xfrm flipH="1">
            <a:off x="2473078" y="903686"/>
            <a:ext cx="1692990" cy="65641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1674800" y="1573431"/>
            <a:ext cx="350517" cy="21751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Lst>
            <a:ahLst/>
            <a:cxnLst>
              <a:cxn ang="0">
                <a:pos x="connsiteX0" y="connsiteY0"/>
              </a:cxn>
              <a:cxn ang="0">
                <a:pos x="connsiteX1" y="connsiteY1"/>
              </a:cxn>
              <a:cxn ang="0">
                <a:pos x="connsiteX2" y="connsiteY2"/>
              </a:cxn>
            </a:cxnLst>
            <a:rect l="l" t="t" r="r" b="b"/>
            <a:pathLst>
              <a:path w="1271070" h="1779661">
                <a:moveTo>
                  <a:pt x="0" y="0"/>
                </a:moveTo>
                <a:cubicBezTo>
                  <a:pt x="337019" y="69760"/>
                  <a:pt x="490497" y="194583"/>
                  <a:pt x="671832" y="388008"/>
                </a:cubicBezTo>
                <a:cubicBezTo>
                  <a:pt x="921124" y="653920"/>
                  <a:pt x="1079418" y="864870"/>
                  <a:pt x="1271070" y="1779661"/>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1674800" y="2158286"/>
            <a:ext cx="2884802"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1" name="TextBox 21">
            <a:extLst>
              <a:ext uri="{FF2B5EF4-FFF2-40B4-BE49-F238E27FC236}">
                <a16:creationId xmlns:a16="http://schemas.microsoft.com/office/drawing/2014/main" id="{79F7E9C2-92C6-46B8-9495-C10F8DB990EF}"/>
              </a:ext>
            </a:extLst>
          </p:cNvPr>
          <p:cNvSpPr txBox="1"/>
          <p:nvPr/>
        </p:nvSpPr>
        <p:spPr>
          <a:xfrm>
            <a:off x="64047" y="-1903"/>
            <a:ext cx="2068259" cy="954107"/>
          </a:xfrm>
          <a:prstGeom prst="rect">
            <a:avLst/>
          </a:prstGeom>
          <a:noFill/>
        </p:spPr>
        <p:txBody>
          <a:bodyPr wrap="none" rtlCol="0">
            <a:spAutoFit/>
          </a:bodyPr>
          <a:lstStyle/>
          <a:p>
            <a:pPr algn="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CATALOG</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Tree>
    <p:extLst>
      <p:ext uri="{BB962C8B-B14F-4D97-AF65-F5344CB8AC3E}">
        <p14:creationId xmlns:p14="http://schemas.microsoft.com/office/powerpoint/2010/main" val="41430880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21">
            <a:extLst>
              <a:ext uri="{FF2B5EF4-FFF2-40B4-BE49-F238E27FC236}">
                <a16:creationId xmlns:a16="http://schemas.microsoft.com/office/drawing/2014/main" id="{30900C94-E46E-41C3-A1FE-25BB97408066}"/>
              </a:ext>
            </a:extLst>
          </p:cNvPr>
          <p:cNvSpPr txBox="1"/>
          <p:nvPr/>
        </p:nvSpPr>
        <p:spPr>
          <a:xfrm>
            <a:off x="64111" y="-1903"/>
            <a:ext cx="2068195" cy="954107"/>
          </a:xfrm>
          <a:prstGeom prst="rect">
            <a:avLst/>
          </a:prstGeom>
          <a:noFill/>
        </p:spPr>
        <p:txBody>
          <a:bodyPr wrap="none" rtlCol="0">
            <a:spAutoFit/>
          </a:bodyPr>
          <a:lstStyle/>
          <a:p>
            <a:pPr algn="r"/>
            <a:r>
              <a:rPr lang="en-US" sz="2800" dirty="0">
                <a:solidFill>
                  <a:srgbClr val="FFC000"/>
                </a:solidFill>
                <a:latin typeface="Montserrat Black"/>
                <a:cs typeface="Montserrat Black"/>
              </a:rPr>
              <a:t>LEGACY</a:t>
            </a:r>
          </a:p>
          <a:p>
            <a:pPr algn="r"/>
            <a:r>
              <a:rPr lang="en-US" sz="2800" dirty="0">
                <a:solidFill>
                  <a:schemeClr val="bg1"/>
                </a:solidFill>
                <a:latin typeface="Montserrat Black"/>
                <a:cs typeface="Montserrat Black"/>
              </a:rPr>
              <a:t>CATALOG</a:t>
            </a:r>
          </a:p>
        </p:txBody>
      </p:sp>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018224" y="913115"/>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174</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406875" y="766931"/>
            <a:ext cx="1794099" cy="6459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1760385" y="1729097"/>
            <a:ext cx="350518" cy="198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344697 h 344697"/>
              <a:gd name="connsiteX1" fmla="*/ 788861 w 1963324"/>
              <a:gd name="connsiteY1" fmla="*/ 257565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2003239 w 2003239"/>
              <a:gd name="connsiteY0" fmla="*/ 344697 h 344697"/>
              <a:gd name="connsiteX1" fmla="*/ 1001736 w 2003239"/>
              <a:gd name="connsiteY1" fmla="*/ 305611 h 344697"/>
              <a:gd name="connsiteX2" fmla="*/ 0 w 2003239"/>
              <a:gd name="connsiteY2" fmla="*/ 0 h 344697"/>
              <a:gd name="connsiteX0" fmla="*/ 2003239 w 2003239"/>
              <a:gd name="connsiteY0" fmla="*/ 344697 h 360823"/>
              <a:gd name="connsiteX1" fmla="*/ 1001736 w 2003239"/>
              <a:gd name="connsiteY1" fmla="*/ 305611 h 360823"/>
              <a:gd name="connsiteX2" fmla="*/ 0 w 2003239"/>
              <a:gd name="connsiteY2" fmla="*/ 0 h 360823"/>
              <a:gd name="connsiteX0" fmla="*/ 2003239 w 2003239"/>
              <a:gd name="connsiteY0" fmla="*/ 344697 h 354657"/>
              <a:gd name="connsiteX1" fmla="*/ 916619 w 2003239"/>
              <a:gd name="connsiteY1" fmla="*/ 274507 h 354657"/>
              <a:gd name="connsiteX2" fmla="*/ 0 w 2003239"/>
              <a:gd name="connsiteY2" fmla="*/ 0 h 354657"/>
              <a:gd name="connsiteX0" fmla="*/ 2003239 w 2003239"/>
              <a:gd name="connsiteY0" fmla="*/ 344697 h 344696"/>
              <a:gd name="connsiteX1" fmla="*/ 916619 w 2003239"/>
              <a:gd name="connsiteY1" fmla="*/ 274507 h 344696"/>
              <a:gd name="connsiteX2" fmla="*/ 0 w 2003239"/>
              <a:gd name="connsiteY2" fmla="*/ 0 h 344696"/>
            </a:gdLst>
            <a:ahLst/>
            <a:cxnLst>
              <a:cxn ang="0">
                <a:pos x="connsiteX0" y="connsiteY0"/>
              </a:cxn>
              <a:cxn ang="0">
                <a:pos x="connsiteX1" y="connsiteY1"/>
              </a:cxn>
              <a:cxn ang="0">
                <a:pos x="connsiteX2" y="connsiteY2"/>
              </a:cxn>
            </a:cxnLst>
            <a:rect l="l" t="t" r="r" b="b"/>
            <a:pathLst>
              <a:path w="2003239" h="344696">
                <a:moveTo>
                  <a:pt x="2003239" y="344697"/>
                </a:moveTo>
                <a:cubicBezTo>
                  <a:pt x="1430016" y="333462"/>
                  <a:pt x="1250492" y="331957"/>
                  <a:pt x="916619" y="274507"/>
                </a:cubicBezTo>
                <a:cubicBezTo>
                  <a:pt x="582746" y="21705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1760385" y="2069674"/>
            <a:ext cx="4431569" cy="91404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596477" y="2216851"/>
            <a:ext cx="2884802" cy="23084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044032" y="1340066"/>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1346472" y="1773523"/>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2" name="Ellipse 41">
            <a:extLst>
              <a:ext uri="{FF2B5EF4-FFF2-40B4-BE49-F238E27FC236}">
                <a16:creationId xmlns:a16="http://schemas.microsoft.com/office/drawing/2014/main" id="{E077DA96-30F9-4B82-B497-45164E6E1058}"/>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3DFF06"/>
              </a:solidFill>
            </a:endParaRPr>
          </a:p>
        </p:txBody>
      </p:sp>
      <p:sp>
        <p:nvSpPr>
          <p:cNvPr id="43" name="Ellipse 42">
            <a:extLst>
              <a:ext uri="{FF2B5EF4-FFF2-40B4-BE49-F238E27FC236}">
                <a16:creationId xmlns:a16="http://schemas.microsoft.com/office/drawing/2014/main" id="{580B1FF7-AB68-45B5-A321-A69F360D4999}"/>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3DFF06"/>
              </a:solidFill>
            </a:endParaRPr>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6" name="Frihåndsform: figur 45">
            <a:extLst>
              <a:ext uri="{FF2B5EF4-FFF2-40B4-BE49-F238E27FC236}">
                <a16:creationId xmlns:a16="http://schemas.microsoft.com/office/drawing/2014/main" id="{66F0B30E-3721-4186-A37B-09295B8D4B86}"/>
              </a:ext>
            </a:extLst>
          </p:cNvPr>
          <p:cNvSpPr/>
          <p:nvPr/>
        </p:nvSpPr>
        <p:spPr>
          <a:xfrm flipH="1">
            <a:off x="2473078" y="903686"/>
            <a:ext cx="1692990" cy="65641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1674800" y="1573431"/>
            <a:ext cx="350517" cy="21751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Lst>
            <a:ahLst/>
            <a:cxnLst>
              <a:cxn ang="0">
                <a:pos x="connsiteX0" y="connsiteY0"/>
              </a:cxn>
              <a:cxn ang="0">
                <a:pos x="connsiteX1" y="connsiteY1"/>
              </a:cxn>
              <a:cxn ang="0">
                <a:pos x="connsiteX2" y="connsiteY2"/>
              </a:cxn>
            </a:cxnLst>
            <a:rect l="l" t="t" r="r" b="b"/>
            <a:pathLst>
              <a:path w="1271070" h="1779661">
                <a:moveTo>
                  <a:pt x="0" y="0"/>
                </a:moveTo>
                <a:cubicBezTo>
                  <a:pt x="337019" y="69760"/>
                  <a:pt x="490497" y="194583"/>
                  <a:pt x="671832" y="388008"/>
                </a:cubicBezTo>
                <a:cubicBezTo>
                  <a:pt x="921124" y="653920"/>
                  <a:pt x="1079418" y="864870"/>
                  <a:pt x="1271070" y="1779661"/>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1674800" y="2158286"/>
            <a:ext cx="2884802"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Tree>
    <p:extLst>
      <p:ext uri="{BB962C8B-B14F-4D97-AF65-F5344CB8AC3E}">
        <p14:creationId xmlns:p14="http://schemas.microsoft.com/office/powerpoint/2010/main" val="17023065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21">
            <a:extLst>
              <a:ext uri="{FF2B5EF4-FFF2-40B4-BE49-F238E27FC236}">
                <a16:creationId xmlns:a16="http://schemas.microsoft.com/office/drawing/2014/main" id="{30900C94-E46E-41C3-A1FE-25BB97408066}"/>
              </a:ext>
            </a:extLst>
          </p:cNvPr>
          <p:cNvSpPr txBox="1"/>
          <p:nvPr/>
        </p:nvSpPr>
        <p:spPr>
          <a:xfrm>
            <a:off x="64111" y="-1903"/>
            <a:ext cx="2068195" cy="954107"/>
          </a:xfrm>
          <a:prstGeom prst="rect">
            <a:avLst/>
          </a:prstGeom>
          <a:noFill/>
        </p:spPr>
        <p:txBody>
          <a:bodyPr wrap="none" rtlCol="0">
            <a:spAutoFit/>
          </a:bodyPr>
          <a:lstStyle/>
          <a:p>
            <a:pPr algn="r"/>
            <a:r>
              <a:rPr lang="en-US" sz="2800" dirty="0">
                <a:solidFill>
                  <a:srgbClr val="FFC000"/>
                </a:solidFill>
                <a:latin typeface="Montserrat Black"/>
                <a:cs typeface="Montserrat Black"/>
              </a:rPr>
              <a:t>LEGACY</a:t>
            </a:r>
          </a:p>
          <a:p>
            <a:pPr algn="r"/>
            <a:r>
              <a:rPr lang="en-US" sz="2800" dirty="0">
                <a:solidFill>
                  <a:schemeClr val="bg1"/>
                </a:solidFill>
                <a:latin typeface="Montserrat Black"/>
                <a:cs typeface="Montserrat Black"/>
              </a:rPr>
              <a:t>CATALOG</a:t>
            </a:r>
          </a:p>
        </p:txBody>
      </p:sp>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018224" y="913115"/>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175</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406875" y="766931"/>
            <a:ext cx="1794099" cy="6459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1760385" y="1729097"/>
            <a:ext cx="350518" cy="198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344697 h 344697"/>
              <a:gd name="connsiteX1" fmla="*/ 788861 w 1963324"/>
              <a:gd name="connsiteY1" fmla="*/ 257565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2003239 w 2003239"/>
              <a:gd name="connsiteY0" fmla="*/ 344697 h 344697"/>
              <a:gd name="connsiteX1" fmla="*/ 1001736 w 2003239"/>
              <a:gd name="connsiteY1" fmla="*/ 305611 h 344697"/>
              <a:gd name="connsiteX2" fmla="*/ 0 w 2003239"/>
              <a:gd name="connsiteY2" fmla="*/ 0 h 344697"/>
              <a:gd name="connsiteX0" fmla="*/ 2003239 w 2003239"/>
              <a:gd name="connsiteY0" fmla="*/ 344697 h 360823"/>
              <a:gd name="connsiteX1" fmla="*/ 1001736 w 2003239"/>
              <a:gd name="connsiteY1" fmla="*/ 305611 h 360823"/>
              <a:gd name="connsiteX2" fmla="*/ 0 w 2003239"/>
              <a:gd name="connsiteY2" fmla="*/ 0 h 360823"/>
              <a:gd name="connsiteX0" fmla="*/ 2003239 w 2003239"/>
              <a:gd name="connsiteY0" fmla="*/ 344697 h 354657"/>
              <a:gd name="connsiteX1" fmla="*/ 916619 w 2003239"/>
              <a:gd name="connsiteY1" fmla="*/ 274507 h 354657"/>
              <a:gd name="connsiteX2" fmla="*/ 0 w 2003239"/>
              <a:gd name="connsiteY2" fmla="*/ 0 h 354657"/>
              <a:gd name="connsiteX0" fmla="*/ 2003239 w 2003239"/>
              <a:gd name="connsiteY0" fmla="*/ 344697 h 344696"/>
              <a:gd name="connsiteX1" fmla="*/ 916619 w 2003239"/>
              <a:gd name="connsiteY1" fmla="*/ 274507 h 344696"/>
              <a:gd name="connsiteX2" fmla="*/ 0 w 2003239"/>
              <a:gd name="connsiteY2" fmla="*/ 0 h 344696"/>
            </a:gdLst>
            <a:ahLst/>
            <a:cxnLst>
              <a:cxn ang="0">
                <a:pos x="connsiteX0" y="connsiteY0"/>
              </a:cxn>
              <a:cxn ang="0">
                <a:pos x="connsiteX1" y="connsiteY1"/>
              </a:cxn>
              <a:cxn ang="0">
                <a:pos x="connsiteX2" y="connsiteY2"/>
              </a:cxn>
            </a:cxnLst>
            <a:rect l="l" t="t" r="r" b="b"/>
            <a:pathLst>
              <a:path w="2003239" h="344696">
                <a:moveTo>
                  <a:pt x="2003239" y="344697"/>
                </a:moveTo>
                <a:cubicBezTo>
                  <a:pt x="1430016" y="333462"/>
                  <a:pt x="1250492" y="331957"/>
                  <a:pt x="916619" y="274507"/>
                </a:cubicBezTo>
                <a:cubicBezTo>
                  <a:pt x="582746" y="21705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044032" y="1340066"/>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1346472" y="1773523"/>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1674800" y="1573431"/>
            <a:ext cx="350517" cy="21751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Lst>
            <a:ahLst/>
            <a:cxnLst>
              <a:cxn ang="0">
                <a:pos x="connsiteX0" y="connsiteY0"/>
              </a:cxn>
              <a:cxn ang="0">
                <a:pos x="connsiteX1" y="connsiteY1"/>
              </a:cxn>
              <a:cxn ang="0">
                <a:pos x="connsiteX2" y="connsiteY2"/>
              </a:cxn>
            </a:cxnLst>
            <a:rect l="l" t="t" r="r" b="b"/>
            <a:pathLst>
              <a:path w="1271070" h="1779661">
                <a:moveTo>
                  <a:pt x="0" y="0"/>
                </a:moveTo>
                <a:cubicBezTo>
                  <a:pt x="337019" y="69760"/>
                  <a:pt x="490497" y="194583"/>
                  <a:pt x="671832" y="388008"/>
                </a:cubicBezTo>
                <a:cubicBezTo>
                  <a:pt x="921124" y="653920"/>
                  <a:pt x="1079418" y="864870"/>
                  <a:pt x="1271070" y="1779661"/>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1674800" y="2158286"/>
            <a:ext cx="2884802"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
        <p:nvSpPr>
          <p:cNvPr id="55" name="Frihåndsform: figur 54">
            <a:extLst>
              <a:ext uri="{FF2B5EF4-FFF2-40B4-BE49-F238E27FC236}">
                <a16:creationId xmlns:a16="http://schemas.microsoft.com/office/drawing/2014/main" id="{8BCD6773-7858-4FC3-9CC4-C82A2FFC5E72}"/>
              </a:ext>
            </a:extLst>
          </p:cNvPr>
          <p:cNvSpPr/>
          <p:nvPr/>
        </p:nvSpPr>
        <p:spPr>
          <a:xfrm flipH="1">
            <a:off x="2473078" y="903686"/>
            <a:ext cx="1692990" cy="65641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C000"/>
              </a:solidFill>
            </a:endParaRPr>
          </a:p>
        </p:txBody>
      </p:sp>
      <p:sp>
        <p:nvSpPr>
          <p:cNvPr id="56" name="TekstSylinder 55">
            <a:extLst>
              <a:ext uri="{FF2B5EF4-FFF2-40B4-BE49-F238E27FC236}">
                <a16:creationId xmlns:a16="http://schemas.microsoft.com/office/drawing/2014/main" id="{5C49B1F7-B0C4-4A58-81A2-797023609096}"/>
              </a:ext>
            </a:extLst>
          </p:cNvPr>
          <p:cNvSpPr txBox="1"/>
          <p:nvPr/>
        </p:nvSpPr>
        <p:spPr>
          <a:xfrm>
            <a:off x="2902496" y="1188403"/>
            <a:ext cx="75854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EPISODE</a:t>
            </a:r>
          </a:p>
        </p:txBody>
      </p:sp>
      <p:sp>
        <p:nvSpPr>
          <p:cNvPr id="57" name="Frihåndsform: figur 56">
            <a:extLst>
              <a:ext uri="{FF2B5EF4-FFF2-40B4-BE49-F238E27FC236}">
                <a16:creationId xmlns:a16="http://schemas.microsoft.com/office/drawing/2014/main" id="{58EBEE43-E9A0-4448-AE7E-7D770CB42DE2}"/>
              </a:ext>
            </a:extLst>
          </p:cNvPr>
          <p:cNvSpPr/>
          <p:nvPr/>
        </p:nvSpPr>
        <p:spPr>
          <a:xfrm>
            <a:off x="1596477" y="2220415"/>
            <a:ext cx="2884801"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58" name="TekstSylinder 57">
            <a:extLst>
              <a:ext uri="{FF2B5EF4-FFF2-40B4-BE49-F238E27FC236}">
                <a16:creationId xmlns:a16="http://schemas.microsoft.com/office/drawing/2014/main" id="{7937719E-CD1D-4DB9-BB1A-DE901430D3BA}"/>
              </a:ext>
            </a:extLst>
          </p:cNvPr>
          <p:cNvSpPr txBox="1"/>
          <p:nvPr/>
        </p:nvSpPr>
        <p:spPr>
          <a:xfrm>
            <a:off x="2480068" y="3436080"/>
            <a:ext cx="66236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SERIES</a:t>
            </a:r>
          </a:p>
        </p:txBody>
      </p:sp>
      <p:sp>
        <p:nvSpPr>
          <p:cNvPr id="59" name="Frihåndsform: figur 58">
            <a:extLst>
              <a:ext uri="{FF2B5EF4-FFF2-40B4-BE49-F238E27FC236}">
                <a16:creationId xmlns:a16="http://schemas.microsoft.com/office/drawing/2014/main" id="{F742A909-E9ED-410D-B5B3-0A3AA2218A5A}"/>
              </a:ext>
            </a:extLst>
          </p:cNvPr>
          <p:cNvSpPr/>
          <p:nvPr/>
        </p:nvSpPr>
        <p:spPr>
          <a:xfrm>
            <a:off x="1760385" y="2069674"/>
            <a:ext cx="4431569" cy="91404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0" name="TekstSylinder 59">
            <a:extLst>
              <a:ext uri="{FF2B5EF4-FFF2-40B4-BE49-F238E27FC236}">
                <a16:creationId xmlns:a16="http://schemas.microsoft.com/office/drawing/2014/main" id="{EF66C54D-EDF5-4B96-BECB-E99AF002AF61}"/>
              </a:ext>
            </a:extLst>
          </p:cNvPr>
          <p:cNvSpPr txBox="1"/>
          <p:nvPr/>
        </p:nvSpPr>
        <p:spPr>
          <a:xfrm>
            <a:off x="3702297" y="2530050"/>
            <a:ext cx="66236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SERIES</a:t>
            </a:r>
          </a:p>
        </p:txBody>
      </p:sp>
      <p:sp>
        <p:nvSpPr>
          <p:cNvPr id="61" name="Ellipse 60">
            <a:extLst>
              <a:ext uri="{FF2B5EF4-FFF2-40B4-BE49-F238E27FC236}">
                <a16:creationId xmlns:a16="http://schemas.microsoft.com/office/drawing/2014/main" id="{CE068533-C281-44F7-BB93-BFADB29F34A7}"/>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2" name="Ellipse 61">
            <a:extLst>
              <a:ext uri="{FF2B5EF4-FFF2-40B4-BE49-F238E27FC236}">
                <a16:creationId xmlns:a16="http://schemas.microsoft.com/office/drawing/2014/main" id="{7E471D64-E8C0-41D4-834F-CED37D555082}"/>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9747622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Ellipse 37">
            <a:extLst>
              <a:ext uri="{FF2B5EF4-FFF2-40B4-BE49-F238E27FC236}">
                <a16:creationId xmlns:a16="http://schemas.microsoft.com/office/drawing/2014/main" id="{9B1416A7-B1A9-4090-8F36-1EE931D349AA}"/>
              </a:ext>
            </a:extLst>
          </p:cNvPr>
          <p:cNvSpPr/>
          <p:nvPr/>
        </p:nvSpPr>
        <p:spPr>
          <a:xfrm>
            <a:off x="1069159" y="3586297"/>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7" name="Frihåndsform: figur 56">
            <a:extLst>
              <a:ext uri="{FF2B5EF4-FFF2-40B4-BE49-F238E27FC236}">
                <a16:creationId xmlns:a16="http://schemas.microsoft.com/office/drawing/2014/main" id="{3031CD36-AA4F-4D48-BAD0-2D33F0F9C400}"/>
              </a:ext>
            </a:extLst>
          </p:cNvPr>
          <p:cNvSpPr/>
          <p:nvPr/>
        </p:nvSpPr>
        <p:spPr>
          <a:xfrm flipH="1">
            <a:off x="1528898" y="4374525"/>
            <a:ext cx="227381" cy="33044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8" name="Frihåndsform: figur 57">
            <a:extLst>
              <a:ext uri="{FF2B5EF4-FFF2-40B4-BE49-F238E27FC236}">
                <a16:creationId xmlns:a16="http://schemas.microsoft.com/office/drawing/2014/main" id="{51B7E3AE-0E8C-44E6-9A70-A16689AE776D}"/>
              </a:ext>
            </a:extLst>
          </p:cNvPr>
          <p:cNvSpPr/>
          <p:nvPr/>
        </p:nvSpPr>
        <p:spPr>
          <a:xfrm flipH="1">
            <a:off x="2031560" y="4374526"/>
            <a:ext cx="161857" cy="22515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FE58489A-D016-4022-B3FD-484F056A28B9}"/>
              </a:ext>
            </a:extLst>
          </p:cNvPr>
          <p:cNvSpPr/>
          <p:nvPr/>
        </p:nvSpPr>
        <p:spPr>
          <a:xfrm>
            <a:off x="1329798" y="3960612"/>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1115A29E-7277-4EFF-BB3D-4C96805A6160}"/>
              </a:ext>
            </a:extLst>
          </p:cNvPr>
          <p:cNvSpPr/>
          <p:nvPr/>
        </p:nvSpPr>
        <p:spPr>
          <a:xfrm>
            <a:off x="2119738" y="40079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4838F495-63A1-45B7-AF0A-2E7435E82091}"/>
              </a:ext>
            </a:extLst>
          </p:cNvPr>
          <p:cNvSpPr/>
          <p:nvPr/>
        </p:nvSpPr>
        <p:spPr>
          <a:xfrm>
            <a:off x="1690757" y="4550486"/>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2" name="Frihåndsform: figur 61">
            <a:extLst>
              <a:ext uri="{FF2B5EF4-FFF2-40B4-BE49-F238E27FC236}">
                <a16:creationId xmlns:a16="http://schemas.microsoft.com/office/drawing/2014/main" id="{605F305E-14FD-46B0-A1EB-4D91E56B6B78}"/>
              </a:ext>
            </a:extLst>
          </p:cNvPr>
          <p:cNvSpPr/>
          <p:nvPr/>
        </p:nvSpPr>
        <p:spPr>
          <a:xfrm>
            <a:off x="1709518" y="4312146"/>
            <a:ext cx="161857" cy="23834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3" name="Frihåndsform: figur 62">
            <a:extLst>
              <a:ext uri="{FF2B5EF4-FFF2-40B4-BE49-F238E27FC236}">
                <a16:creationId xmlns:a16="http://schemas.microsoft.com/office/drawing/2014/main" id="{5A240D4F-34B1-4982-9E20-E5C1036BCFCD}"/>
              </a:ext>
            </a:extLst>
          </p:cNvPr>
          <p:cNvSpPr/>
          <p:nvPr/>
        </p:nvSpPr>
        <p:spPr>
          <a:xfrm flipH="1">
            <a:off x="1932706" y="4312146"/>
            <a:ext cx="199600" cy="23932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018224" y="913115"/>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176</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406875" y="766931"/>
            <a:ext cx="1794099" cy="6459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1760385" y="1729097"/>
            <a:ext cx="350518" cy="198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344697 h 344697"/>
              <a:gd name="connsiteX1" fmla="*/ 788861 w 1963324"/>
              <a:gd name="connsiteY1" fmla="*/ 257565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2003239 w 2003239"/>
              <a:gd name="connsiteY0" fmla="*/ 344697 h 344697"/>
              <a:gd name="connsiteX1" fmla="*/ 1001736 w 2003239"/>
              <a:gd name="connsiteY1" fmla="*/ 305611 h 344697"/>
              <a:gd name="connsiteX2" fmla="*/ 0 w 2003239"/>
              <a:gd name="connsiteY2" fmla="*/ 0 h 344697"/>
              <a:gd name="connsiteX0" fmla="*/ 2003239 w 2003239"/>
              <a:gd name="connsiteY0" fmla="*/ 344697 h 360823"/>
              <a:gd name="connsiteX1" fmla="*/ 1001736 w 2003239"/>
              <a:gd name="connsiteY1" fmla="*/ 305611 h 360823"/>
              <a:gd name="connsiteX2" fmla="*/ 0 w 2003239"/>
              <a:gd name="connsiteY2" fmla="*/ 0 h 360823"/>
              <a:gd name="connsiteX0" fmla="*/ 2003239 w 2003239"/>
              <a:gd name="connsiteY0" fmla="*/ 344697 h 354657"/>
              <a:gd name="connsiteX1" fmla="*/ 916619 w 2003239"/>
              <a:gd name="connsiteY1" fmla="*/ 274507 h 354657"/>
              <a:gd name="connsiteX2" fmla="*/ 0 w 2003239"/>
              <a:gd name="connsiteY2" fmla="*/ 0 h 354657"/>
              <a:gd name="connsiteX0" fmla="*/ 2003239 w 2003239"/>
              <a:gd name="connsiteY0" fmla="*/ 344697 h 344696"/>
              <a:gd name="connsiteX1" fmla="*/ 916619 w 2003239"/>
              <a:gd name="connsiteY1" fmla="*/ 274507 h 344696"/>
              <a:gd name="connsiteX2" fmla="*/ 0 w 2003239"/>
              <a:gd name="connsiteY2" fmla="*/ 0 h 344696"/>
            </a:gdLst>
            <a:ahLst/>
            <a:cxnLst>
              <a:cxn ang="0">
                <a:pos x="connsiteX0" y="connsiteY0"/>
              </a:cxn>
              <a:cxn ang="0">
                <a:pos x="connsiteX1" y="connsiteY1"/>
              </a:cxn>
              <a:cxn ang="0">
                <a:pos x="connsiteX2" y="connsiteY2"/>
              </a:cxn>
            </a:cxnLst>
            <a:rect l="l" t="t" r="r" b="b"/>
            <a:pathLst>
              <a:path w="2003239" h="344696">
                <a:moveTo>
                  <a:pt x="2003239" y="344697"/>
                </a:moveTo>
                <a:cubicBezTo>
                  <a:pt x="1430016" y="333462"/>
                  <a:pt x="1250492" y="331957"/>
                  <a:pt x="916619" y="274507"/>
                </a:cubicBezTo>
                <a:cubicBezTo>
                  <a:pt x="582746" y="21705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044032" y="1340066"/>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1346472" y="1773523"/>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1674800" y="1573431"/>
            <a:ext cx="350517" cy="21751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Lst>
            <a:ahLst/>
            <a:cxnLst>
              <a:cxn ang="0">
                <a:pos x="connsiteX0" y="connsiteY0"/>
              </a:cxn>
              <a:cxn ang="0">
                <a:pos x="connsiteX1" y="connsiteY1"/>
              </a:cxn>
              <a:cxn ang="0">
                <a:pos x="connsiteX2" y="connsiteY2"/>
              </a:cxn>
            </a:cxnLst>
            <a:rect l="l" t="t" r="r" b="b"/>
            <a:pathLst>
              <a:path w="1271070" h="1779661">
                <a:moveTo>
                  <a:pt x="0" y="0"/>
                </a:moveTo>
                <a:cubicBezTo>
                  <a:pt x="337019" y="69760"/>
                  <a:pt x="490497" y="194583"/>
                  <a:pt x="671832" y="388008"/>
                </a:cubicBezTo>
                <a:cubicBezTo>
                  <a:pt x="921124" y="653920"/>
                  <a:pt x="1079418" y="864870"/>
                  <a:pt x="1271070" y="1779661"/>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1674800" y="2143010"/>
            <a:ext cx="2884802" cy="232016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1" name="TextBox 21">
            <a:extLst>
              <a:ext uri="{FF2B5EF4-FFF2-40B4-BE49-F238E27FC236}">
                <a16:creationId xmlns:a16="http://schemas.microsoft.com/office/drawing/2014/main" id="{79F7E9C2-92C6-46B8-9495-C10F8DB990EF}"/>
              </a:ext>
            </a:extLst>
          </p:cNvPr>
          <p:cNvSpPr txBox="1"/>
          <p:nvPr/>
        </p:nvSpPr>
        <p:spPr>
          <a:xfrm>
            <a:off x="64111" y="-1903"/>
            <a:ext cx="2068195" cy="954107"/>
          </a:xfrm>
          <a:prstGeom prst="rect">
            <a:avLst/>
          </a:prstGeom>
          <a:noFill/>
        </p:spPr>
        <p:txBody>
          <a:bodyPr wrap="none" rtlCol="0">
            <a:spAutoFit/>
          </a:bodyPr>
          <a:lstStyle/>
          <a:p>
            <a:pPr algn="r"/>
            <a:r>
              <a:rPr lang="en-US" sz="2800" dirty="0">
                <a:solidFill>
                  <a:srgbClr val="FFC000"/>
                </a:solidFill>
                <a:latin typeface="Montserrat Black"/>
                <a:cs typeface="Montserrat Black"/>
              </a:rPr>
              <a:t>LEGACY</a:t>
            </a:r>
          </a:p>
          <a:p>
            <a:pPr algn="r"/>
            <a:r>
              <a:rPr lang="en-US" sz="2800" dirty="0">
                <a:solidFill>
                  <a:schemeClr val="bg1"/>
                </a:solidFill>
                <a:latin typeface="Montserrat Black"/>
                <a:cs typeface="Montserrat Black"/>
              </a:rPr>
              <a:t>CATALOG</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
        <p:nvSpPr>
          <p:cNvPr id="55" name="TextBox 21">
            <a:extLst>
              <a:ext uri="{FF2B5EF4-FFF2-40B4-BE49-F238E27FC236}">
                <a16:creationId xmlns:a16="http://schemas.microsoft.com/office/drawing/2014/main" id="{3CCDB34B-B57A-4CB3-8857-311D29DFB453}"/>
              </a:ext>
            </a:extLst>
          </p:cNvPr>
          <p:cNvSpPr txBox="1"/>
          <p:nvPr/>
        </p:nvSpPr>
        <p:spPr>
          <a:xfrm>
            <a:off x="186703" y="5316239"/>
            <a:ext cx="2069797"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TV SHOW</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PAGES</a:t>
            </a:r>
          </a:p>
        </p:txBody>
      </p:sp>
      <p:sp>
        <p:nvSpPr>
          <p:cNvPr id="66" name="Frihåndsform: figur 65">
            <a:extLst>
              <a:ext uri="{FF2B5EF4-FFF2-40B4-BE49-F238E27FC236}">
                <a16:creationId xmlns:a16="http://schemas.microsoft.com/office/drawing/2014/main" id="{C5C81764-6845-4EF0-9B2F-1003212924AC}"/>
              </a:ext>
            </a:extLst>
          </p:cNvPr>
          <p:cNvSpPr/>
          <p:nvPr/>
        </p:nvSpPr>
        <p:spPr>
          <a:xfrm flipH="1" flipV="1">
            <a:off x="1741881" y="4070679"/>
            <a:ext cx="396034" cy="5463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956007"/>
              <a:gd name="connsiteX1" fmla="*/ 553121 w 1271070"/>
              <a:gd name="connsiteY1" fmla="*/ 2571690 h 2956007"/>
              <a:gd name="connsiteX2" fmla="*/ 1271070 w 1271070"/>
              <a:gd name="connsiteY2" fmla="*/ 1779661 h 2956007"/>
              <a:gd name="connsiteX0" fmla="*/ 0 w 1271070"/>
              <a:gd name="connsiteY0" fmla="*/ 0 h 3292289"/>
              <a:gd name="connsiteX1" fmla="*/ 507460 w 1271070"/>
              <a:gd name="connsiteY1" fmla="*/ 3117589 h 3292289"/>
              <a:gd name="connsiteX2" fmla="*/ 1271070 w 1271070"/>
              <a:gd name="connsiteY2" fmla="*/ 1779661 h 3292289"/>
              <a:gd name="connsiteX0" fmla="*/ 0 w 1289334"/>
              <a:gd name="connsiteY0" fmla="*/ 0 h 2221264"/>
              <a:gd name="connsiteX1" fmla="*/ 525724 w 1289334"/>
              <a:gd name="connsiteY1" fmla="*/ 2107701 h 2221264"/>
              <a:gd name="connsiteX2" fmla="*/ 1289334 w 1289334"/>
              <a:gd name="connsiteY2" fmla="*/ 769773 h 2221264"/>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4487"/>
              <a:gd name="connsiteX1" fmla="*/ 589644 w 1289334"/>
              <a:gd name="connsiteY1" fmla="*/ 3925558 h 3934487"/>
              <a:gd name="connsiteX2" fmla="*/ 1289334 w 1289334"/>
              <a:gd name="connsiteY2" fmla="*/ 769773 h 3934487"/>
            </a:gdLst>
            <a:ahLst/>
            <a:cxnLst>
              <a:cxn ang="0">
                <a:pos x="connsiteX0" y="connsiteY0"/>
              </a:cxn>
              <a:cxn ang="0">
                <a:pos x="connsiteX1" y="connsiteY1"/>
              </a:cxn>
              <a:cxn ang="0">
                <a:pos x="connsiteX2" y="connsiteY2"/>
              </a:cxn>
            </a:cxnLst>
            <a:rect l="l" t="t" r="r" b="b"/>
            <a:pathLst>
              <a:path w="1289334" h="3934487">
                <a:moveTo>
                  <a:pt x="0" y="0"/>
                </a:moveTo>
                <a:cubicBezTo>
                  <a:pt x="163516" y="2406333"/>
                  <a:pt x="374755" y="3797263"/>
                  <a:pt x="589644" y="3925558"/>
                </a:cubicBezTo>
                <a:cubicBezTo>
                  <a:pt x="804533" y="4053853"/>
                  <a:pt x="978970" y="2786553"/>
                  <a:pt x="1289334" y="76977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5" name="Frihåndsform: figur 74">
            <a:extLst>
              <a:ext uri="{FF2B5EF4-FFF2-40B4-BE49-F238E27FC236}">
                <a16:creationId xmlns:a16="http://schemas.microsoft.com/office/drawing/2014/main" id="{D2DF2091-1B57-489B-8F0D-3BE04B50CDB7}"/>
              </a:ext>
            </a:extLst>
          </p:cNvPr>
          <p:cNvSpPr/>
          <p:nvPr/>
        </p:nvSpPr>
        <p:spPr>
          <a:xfrm flipH="1">
            <a:off x="2473078" y="903686"/>
            <a:ext cx="1692990" cy="65641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C000"/>
              </a:solidFill>
            </a:endParaRPr>
          </a:p>
        </p:txBody>
      </p:sp>
      <p:sp>
        <p:nvSpPr>
          <p:cNvPr id="76" name="TekstSylinder 75">
            <a:extLst>
              <a:ext uri="{FF2B5EF4-FFF2-40B4-BE49-F238E27FC236}">
                <a16:creationId xmlns:a16="http://schemas.microsoft.com/office/drawing/2014/main" id="{57804D08-397A-4C50-83A7-CEDF9D23975D}"/>
              </a:ext>
            </a:extLst>
          </p:cNvPr>
          <p:cNvSpPr txBox="1"/>
          <p:nvPr/>
        </p:nvSpPr>
        <p:spPr>
          <a:xfrm>
            <a:off x="2902496" y="1188403"/>
            <a:ext cx="75854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EPISODE</a:t>
            </a:r>
          </a:p>
        </p:txBody>
      </p:sp>
      <p:sp>
        <p:nvSpPr>
          <p:cNvPr id="77" name="Frihåndsform: figur 76">
            <a:extLst>
              <a:ext uri="{FF2B5EF4-FFF2-40B4-BE49-F238E27FC236}">
                <a16:creationId xmlns:a16="http://schemas.microsoft.com/office/drawing/2014/main" id="{5289D98C-E2B9-4621-9D05-BADD19153484}"/>
              </a:ext>
            </a:extLst>
          </p:cNvPr>
          <p:cNvSpPr/>
          <p:nvPr/>
        </p:nvSpPr>
        <p:spPr>
          <a:xfrm>
            <a:off x="1596477" y="2220415"/>
            <a:ext cx="2884801"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78" name="TekstSylinder 77">
            <a:extLst>
              <a:ext uri="{FF2B5EF4-FFF2-40B4-BE49-F238E27FC236}">
                <a16:creationId xmlns:a16="http://schemas.microsoft.com/office/drawing/2014/main" id="{55E38CA0-28C3-457E-9D43-5BC626FF03FA}"/>
              </a:ext>
            </a:extLst>
          </p:cNvPr>
          <p:cNvSpPr txBox="1"/>
          <p:nvPr/>
        </p:nvSpPr>
        <p:spPr>
          <a:xfrm>
            <a:off x="2480068" y="3436080"/>
            <a:ext cx="66236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SERIES</a:t>
            </a:r>
          </a:p>
        </p:txBody>
      </p:sp>
      <p:sp>
        <p:nvSpPr>
          <p:cNvPr id="79" name="Frihåndsform: figur 78">
            <a:extLst>
              <a:ext uri="{FF2B5EF4-FFF2-40B4-BE49-F238E27FC236}">
                <a16:creationId xmlns:a16="http://schemas.microsoft.com/office/drawing/2014/main" id="{19313D86-7F57-411D-8083-0D9F3EEBB353}"/>
              </a:ext>
            </a:extLst>
          </p:cNvPr>
          <p:cNvSpPr/>
          <p:nvPr/>
        </p:nvSpPr>
        <p:spPr>
          <a:xfrm>
            <a:off x="1760385" y="2069674"/>
            <a:ext cx="4431569" cy="91404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80" name="TekstSylinder 79">
            <a:extLst>
              <a:ext uri="{FF2B5EF4-FFF2-40B4-BE49-F238E27FC236}">
                <a16:creationId xmlns:a16="http://schemas.microsoft.com/office/drawing/2014/main" id="{1C7091BC-51E2-4317-A153-58C0C61C9FF7}"/>
              </a:ext>
            </a:extLst>
          </p:cNvPr>
          <p:cNvSpPr txBox="1"/>
          <p:nvPr/>
        </p:nvSpPr>
        <p:spPr>
          <a:xfrm>
            <a:off x="3702297" y="2530050"/>
            <a:ext cx="66236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SERIES</a:t>
            </a:r>
          </a:p>
        </p:txBody>
      </p:sp>
      <p:sp>
        <p:nvSpPr>
          <p:cNvPr id="48" name="Ellipse 47">
            <a:extLst>
              <a:ext uri="{FF2B5EF4-FFF2-40B4-BE49-F238E27FC236}">
                <a16:creationId xmlns:a16="http://schemas.microsoft.com/office/drawing/2014/main" id="{4B6A8869-D1AB-4887-8C41-DE769A10AF9B}"/>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9" name="Ellipse 48">
            <a:extLst>
              <a:ext uri="{FF2B5EF4-FFF2-40B4-BE49-F238E27FC236}">
                <a16:creationId xmlns:a16="http://schemas.microsoft.com/office/drawing/2014/main" id="{B04B74A9-52E6-4FF9-A6AD-2B7133C96661}"/>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893184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Ellipse 37">
            <a:extLst>
              <a:ext uri="{FF2B5EF4-FFF2-40B4-BE49-F238E27FC236}">
                <a16:creationId xmlns:a16="http://schemas.microsoft.com/office/drawing/2014/main" id="{9B1416A7-B1A9-4090-8F36-1EE931D349AA}"/>
              </a:ext>
            </a:extLst>
          </p:cNvPr>
          <p:cNvSpPr/>
          <p:nvPr/>
        </p:nvSpPr>
        <p:spPr>
          <a:xfrm>
            <a:off x="1069159" y="3586297"/>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7" name="Frihåndsform: figur 56">
            <a:extLst>
              <a:ext uri="{FF2B5EF4-FFF2-40B4-BE49-F238E27FC236}">
                <a16:creationId xmlns:a16="http://schemas.microsoft.com/office/drawing/2014/main" id="{3031CD36-AA4F-4D48-BAD0-2D33F0F9C400}"/>
              </a:ext>
            </a:extLst>
          </p:cNvPr>
          <p:cNvSpPr/>
          <p:nvPr/>
        </p:nvSpPr>
        <p:spPr>
          <a:xfrm flipH="1">
            <a:off x="1528898" y="4374525"/>
            <a:ext cx="227381" cy="33044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8" name="Frihåndsform: figur 57">
            <a:extLst>
              <a:ext uri="{FF2B5EF4-FFF2-40B4-BE49-F238E27FC236}">
                <a16:creationId xmlns:a16="http://schemas.microsoft.com/office/drawing/2014/main" id="{51B7E3AE-0E8C-44E6-9A70-A16689AE776D}"/>
              </a:ext>
            </a:extLst>
          </p:cNvPr>
          <p:cNvSpPr/>
          <p:nvPr/>
        </p:nvSpPr>
        <p:spPr>
          <a:xfrm flipH="1">
            <a:off x="2031560" y="4374526"/>
            <a:ext cx="161857" cy="22515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FE58489A-D016-4022-B3FD-484F056A28B9}"/>
              </a:ext>
            </a:extLst>
          </p:cNvPr>
          <p:cNvSpPr/>
          <p:nvPr/>
        </p:nvSpPr>
        <p:spPr>
          <a:xfrm>
            <a:off x="1329798" y="3960612"/>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1115A29E-7277-4EFF-BB3D-4C96805A6160}"/>
              </a:ext>
            </a:extLst>
          </p:cNvPr>
          <p:cNvSpPr/>
          <p:nvPr/>
        </p:nvSpPr>
        <p:spPr>
          <a:xfrm>
            <a:off x="2119738" y="40079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4838F495-63A1-45B7-AF0A-2E7435E82091}"/>
              </a:ext>
            </a:extLst>
          </p:cNvPr>
          <p:cNvSpPr/>
          <p:nvPr/>
        </p:nvSpPr>
        <p:spPr>
          <a:xfrm>
            <a:off x="1690757" y="4550486"/>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2" name="Frihåndsform: figur 61">
            <a:extLst>
              <a:ext uri="{FF2B5EF4-FFF2-40B4-BE49-F238E27FC236}">
                <a16:creationId xmlns:a16="http://schemas.microsoft.com/office/drawing/2014/main" id="{605F305E-14FD-46B0-A1EB-4D91E56B6B78}"/>
              </a:ext>
            </a:extLst>
          </p:cNvPr>
          <p:cNvSpPr/>
          <p:nvPr/>
        </p:nvSpPr>
        <p:spPr>
          <a:xfrm>
            <a:off x="1709518" y="4312146"/>
            <a:ext cx="161857" cy="23834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3" name="Frihåndsform: figur 62">
            <a:extLst>
              <a:ext uri="{FF2B5EF4-FFF2-40B4-BE49-F238E27FC236}">
                <a16:creationId xmlns:a16="http://schemas.microsoft.com/office/drawing/2014/main" id="{5A240D4F-34B1-4982-9E20-E5C1036BCFCD}"/>
              </a:ext>
            </a:extLst>
          </p:cNvPr>
          <p:cNvSpPr/>
          <p:nvPr/>
        </p:nvSpPr>
        <p:spPr>
          <a:xfrm flipH="1">
            <a:off x="1932706" y="4312146"/>
            <a:ext cx="199600" cy="23932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018224" y="913115"/>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177</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406875" y="766931"/>
            <a:ext cx="1794099" cy="6459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1760385" y="1729097"/>
            <a:ext cx="350518" cy="198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344697 h 344697"/>
              <a:gd name="connsiteX1" fmla="*/ 788861 w 1963324"/>
              <a:gd name="connsiteY1" fmla="*/ 257565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2003239 w 2003239"/>
              <a:gd name="connsiteY0" fmla="*/ 344697 h 344697"/>
              <a:gd name="connsiteX1" fmla="*/ 1001736 w 2003239"/>
              <a:gd name="connsiteY1" fmla="*/ 305611 h 344697"/>
              <a:gd name="connsiteX2" fmla="*/ 0 w 2003239"/>
              <a:gd name="connsiteY2" fmla="*/ 0 h 344697"/>
              <a:gd name="connsiteX0" fmla="*/ 2003239 w 2003239"/>
              <a:gd name="connsiteY0" fmla="*/ 344697 h 360823"/>
              <a:gd name="connsiteX1" fmla="*/ 1001736 w 2003239"/>
              <a:gd name="connsiteY1" fmla="*/ 305611 h 360823"/>
              <a:gd name="connsiteX2" fmla="*/ 0 w 2003239"/>
              <a:gd name="connsiteY2" fmla="*/ 0 h 360823"/>
              <a:gd name="connsiteX0" fmla="*/ 2003239 w 2003239"/>
              <a:gd name="connsiteY0" fmla="*/ 344697 h 354657"/>
              <a:gd name="connsiteX1" fmla="*/ 916619 w 2003239"/>
              <a:gd name="connsiteY1" fmla="*/ 274507 h 354657"/>
              <a:gd name="connsiteX2" fmla="*/ 0 w 2003239"/>
              <a:gd name="connsiteY2" fmla="*/ 0 h 354657"/>
              <a:gd name="connsiteX0" fmla="*/ 2003239 w 2003239"/>
              <a:gd name="connsiteY0" fmla="*/ 344697 h 344696"/>
              <a:gd name="connsiteX1" fmla="*/ 916619 w 2003239"/>
              <a:gd name="connsiteY1" fmla="*/ 274507 h 344696"/>
              <a:gd name="connsiteX2" fmla="*/ 0 w 2003239"/>
              <a:gd name="connsiteY2" fmla="*/ 0 h 344696"/>
            </a:gdLst>
            <a:ahLst/>
            <a:cxnLst>
              <a:cxn ang="0">
                <a:pos x="connsiteX0" y="connsiteY0"/>
              </a:cxn>
              <a:cxn ang="0">
                <a:pos x="connsiteX1" y="connsiteY1"/>
              </a:cxn>
              <a:cxn ang="0">
                <a:pos x="connsiteX2" y="connsiteY2"/>
              </a:cxn>
            </a:cxnLst>
            <a:rect l="l" t="t" r="r" b="b"/>
            <a:pathLst>
              <a:path w="2003239" h="344696">
                <a:moveTo>
                  <a:pt x="2003239" y="344697"/>
                </a:moveTo>
                <a:cubicBezTo>
                  <a:pt x="1430016" y="333462"/>
                  <a:pt x="1250492" y="331957"/>
                  <a:pt x="916619" y="274507"/>
                </a:cubicBezTo>
                <a:cubicBezTo>
                  <a:pt x="582746" y="21705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1760385" y="2069674"/>
            <a:ext cx="4431569" cy="91404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596477" y="2220415"/>
            <a:ext cx="2884801"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044032" y="1340066"/>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1346472" y="1773523"/>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1674800" y="1573431"/>
            <a:ext cx="350517" cy="21751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Lst>
            <a:ahLst/>
            <a:cxnLst>
              <a:cxn ang="0">
                <a:pos x="connsiteX0" y="connsiteY0"/>
              </a:cxn>
              <a:cxn ang="0">
                <a:pos x="connsiteX1" y="connsiteY1"/>
              </a:cxn>
              <a:cxn ang="0">
                <a:pos x="connsiteX2" y="connsiteY2"/>
              </a:cxn>
            </a:cxnLst>
            <a:rect l="l" t="t" r="r" b="b"/>
            <a:pathLst>
              <a:path w="1271070" h="1779661">
                <a:moveTo>
                  <a:pt x="0" y="0"/>
                </a:moveTo>
                <a:cubicBezTo>
                  <a:pt x="337019" y="69760"/>
                  <a:pt x="490497" y="194583"/>
                  <a:pt x="671832" y="388008"/>
                </a:cubicBezTo>
                <a:cubicBezTo>
                  <a:pt x="921124" y="653920"/>
                  <a:pt x="1079418" y="864870"/>
                  <a:pt x="1271070" y="1779661"/>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1674800" y="2143010"/>
            <a:ext cx="2884802" cy="232016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1" name="TextBox 21">
            <a:extLst>
              <a:ext uri="{FF2B5EF4-FFF2-40B4-BE49-F238E27FC236}">
                <a16:creationId xmlns:a16="http://schemas.microsoft.com/office/drawing/2014/main" id="{79F7E9C2-92C6-46B8-9495-C10F8DB990EF}"/>
              </a:ext>
            </a:extLst>
          </p:cNvPr>
          <p:cNvSpPr txBox="1"/>
          <p:nvPr/>
        </p:nvSpPr>
        <p:spPr>
          <a:xfrm>
            <a:off x="64111" y="-1903"/>
            <a:ext cx="2068195" cy="954107"/>
          </a:xfrm>
          <a:prstGeom prst="rect">
            <a:avLst/>
          </a:prstGeom>
          <a:noFill/>
        </p:spPr>
        <p:txBody>
          <a:bodyPr wrap="none" rtlCol="0">
            <a:spAutoFit/>
          </a:bodyPr>
          <a:lstStyle/>
          <a:p>
            <a:pPr algn="r"/>
            <a:r>
              <a:rPr lang="en-US" sz="2800" dirty="0">
                <a:solidFill>
                  <a:srgbClr val="FFC000"/>
                </a:solidFill>
                <a:latin typeface="Montserrat Black"/>
                <a:cs typeface="Montserrat Black"/>
              </a:rPr>
              <a:t>LEGACY</a:t>
            </a:r>
          </a:p>
          <a:p>
            <a:pPr algn="r"/>
            <a:r>
              <a:rPr lang="en-US" sz="2800" dirty="0">
                <a:solidFill>
                  <a:schemeClr val="bg1"/>
                </a:solidFill>
                <a:latin typeface="Montserrat Black"/>
                <a:cs typeface="Montserrat Black"/>
              </a:rPr>
              <a:t>CATALOG</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
        <p:nvSpPr>
          <p:cNvPr id="55" name="TextBox 21">
            <a:extLst>
              <a:ext uri="{FF2B5EF4-FFF2-40B4-BE49-F238E27FC236}">
                <a16:creationId xmlns:a16="http://schemas.microsoft.com/office/drawing/2014/main" id="{3CCDB34B-B57A-4CB3-8857-311D29DFB453}"/>
              </a:ext>
            </a:extLst>
          </p:cNvPr>
          <p:cNvSpPr txBox="1"/>
          <p:nvPr/>
        </p:nvSpPr>
        <p:spPr>
          <a:xfrm>
            <a:off x="186703" y="5316239"/>
            <a:ext cx="2069797"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TV SHOW</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PAGES</a:t>
            </a:r>
          </a:p>
        </p:txBody>
      </p:sp>
      <p:sp>
        <p:nvSpPr>
          <p:cNvPr id="64" name="Frihåndsform: figur 63">
            <a:extLst>
              <a:ext uri="{FF2B5EF4-FFF2-40B4-BE49-F238E27FC236}">
                <a16:creationId xmlns:a16="http://schemas.microsoft.com/office/drawing/2014/main" id="{B8EE0E0C-FA9D-4B82-9299-71DDC646B70E}"/>
              </a:ext>
            </a:extLst>
          </p:cNvPr>
          <p:cNvSpPr/>
          <p:nvPr/>
        </p:nvSpPr>
        <p:spPr>
          <a:xfrm flipV="1">
            <a:off x="2104670" y="4586390"/>
            <a:ext cx="2344342" cy="18549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47494"/>
              <a:gd name="connsiteX1" fmla="*/ 946170 w 1998201"/>
              <a:gd name="connsiteY1" fmla="*/ 519646 h 547494"/>
              <a:gd name="connsiteX2" fmla="*/ 0 w 1998201"/>
              <a:gd name="connsiteY2" fmla="*/ 0 h 547494"/>
            </a:gdLst>
            <a:ahLst/>
            <a:cxnLst>
              <a:cxn ang="0">
                <a:pos x="connsiteX0" y="connsiteY0"/>
              </a:cxn>
              <a:cxn ang="0">
                <a:pos x="connsiteX1" y="connsiteY1"/>
              </a:cxn>
              <a:cxn ang="0">
                <a:pos x="connsiteX2" y="connsiteY2"/>
              </a:cxn>
            </a:cxnLst>
            <a:rect l="l" t="t" r="r" b="b"/>
            <a:pathLst>
              <a:path w="1998201" h="547494">
                <a:moveTo>
                  <a:pt x="1998201" y="421895"/>
                </a:moveTo>
                <a:cubicBezTo>
                  <a:pt x="1723075" y="558362"/>
                  <a:pt x="1226459" y="571012"/>
                  <a:pt x="946170" y="519646"/>
                </a:cubicBezTo>
                <a:cubicBezTo>
                  <a:pt x="723327" y="471899"/>
                  <a:pt x="219489" y="240357"/>
                  <a:pt x="0" y="0"/>
                </a:cubicBezTo>
              </a:path>
            </a:pathLst>
          </a:custGeom>
          <a:noFill/>
          <a:ln w="19050">
            <a:solidFill>
              <a:srgbClr val="FFFF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5" name="Frihåndsform: figur 64">
            <a:extLst>
              <a:ext uri="{FF2B5EF4-FFF2-40B4-BE49-F238E27FC236}">
                <a16:creationId xmlns:a16="http://schemas.microsoft.com/office/drawing/2014/main" id="{7DDEBF1E-B049-4F1B-B33C-90C42129B50B}"/>
              </a:ext>
            </a:extLst>
          </p:cNvPr>
          <p:cNvSpPr/>
          <p:nvPr/>
        </p:nvSpPr>
        <p:spPr>
          <a:xfrm flipV="1">
            <a:off x="2104670" y="4704969"/>
            <a:ext cx="2376608" cy="18754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159354 h 571058"/>
              <a:gd name="connsiteX1" fmla="*/ 920635 w 1842472"/>
              <a:gd name="connsiteY1" fmla="*/ 7529 h 571058"/>
              <a:gd name="connsiteX2" fmla="*/ 1842472 w 1842472"/>
              <a:gd name="connsiteY2" fmla="*/ 571058 h 571058"/>
              <a:gd name="connsiteX0" fmla="*/ 0 w 1842472"/>
              <a:gd name="connsiteY0" fmla="*/ 185808 h 597512"/>
              <a:gd name="connsiteX1" fmla="*/ 920635 w 1842472"/>
              <a:gd name="connsiteY1" fmla="*/ 33983 h 597512"/>
              <a:gd name="connsiteX2" fmla="*/ 1842472 w 1842472"/>
              <a:gd name="connsiteY2" fmla="*/ 597512 h 597512"/>
              <a:gd name="connsiteX0" fmla="*/ 0 w 1842472"/>
              <a:gd name="connsiteY0" fmla="*/ 185808 h 597512"/>
              <a:gd name="connsiteX1" fmla="*/ 920635 w 1842472"/>
              <a:gd name="connsiteY1" fmla="*/ 33983 h 597512"/>
              <a:gd name="connsiteX2" fmla="*/ 1842472 w 1842472"/>
              <a:gd name="connsiteY2" fmla="*/ 597512 h 597512"/>
            </a:gdLst>
            <a:ahLst/>
            <a:cxnLst>
              <a:cxn ang="0">
                <a:pos x="connsiteX0" y="connsiteY0"/>
              </a:cxn>
              <a:cxn ang="0">
                <a:pos x="connsiteX1" y="connsiteY1"/>
              </a:cxn>
              <a:cxn ang="0">
                <a:pos x="connsiteX2" y="connsiteY2"/>
              </a:cxn>
            </a:cxnLst>
            <a:rect l="l" t="t" r="r" b="b"/>
            <a:pathLst>
              <a:path w="1842472" h="597512">
                <a:moveTo>
                  <a:pt x="0" y="185808"/>
                </a:moveTo>
                <a:cubicBezTo>
                  <a:pt x="257868" y="-36495"/>
                  <a:pt x="714120" y="-19194"/>
                  <a:pt x="920635" y="33983"/>
                </a:cubicBezTo>
                <a:cubicBezTo>
                  <a:pt x="1195658" y="99267"/>
                  <a:pt x="1667872" y="381547"/>
                  <a:pt x="1842472" y="597512"/>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6" name="Frihåndsform: figur 65">
            <a:extLst>
              <a:ext uri="{FF2B5EF4-FFF2-40B4-BE49-F238E27FC236}">
                <a16:creationId xmlns:a16="http://schemas.microsoft.com/office/drawing/2014/main" id="{C5C81764-6845-4EF0-9B2F-1003212924AC}"/>
              </a:ext>
            </a:extLst>
          </p:cNvPr>
          <p:cNvSpPr/>
          <p:nvPr/>
        </p:nvSpPr>
        <p:spPr>
          <a:xfrm flipH="1" flipV="1">
            <a:off x="1741881" y="4070679"/>
            <a:ext cx="396034" cy="5463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956007"/>
              <a:gd name="connsiteX1" fmla="*/ 553121 w 1271070"/>
              <a:gd name="connsiteY1" fmla="*/ 2571690 h 2956007"/>
              <a:gd name="connsiteX2" fmla="*/ 1271070 w 1271070"/>
              <a:gd name="connsiteY2" fmla="*/ 1779661 h 2956007"/>
              <a:gd name="connsiteX0" fmla="*/ 0 w 1271070"/>
              <a:gd name="connsiteY0" fmla="*/ 0 h 3292289"/>
              <a:gd name="connsiteX1" fmla="*/ 507460 w 1271070"/>
              <a:gd name="connsiteY1" fmla="*/ 3117589 h 3292289"/>
              <a:gd name="connsiteX2" fmla="*/ 1271070 w 1271070"/>
              <a:gd name="connsiteY2" fmla="*/ 1779661 h 3292289"/>
              <a:gd name="connsiteX0" fmla="*/ 0 w 1289334"/>
              <a:gd name="connsiteY0" fmla="*/ 0 h 2221264"/>
              <a:gd name="connsiteX1" fmla="*/ 525724 w 1289334"/>
              <a:gd name="connsiteY1" fmla="*/ 2107701 h 2221264"/>
              <a:gd name="connsiteX2" fmla="*/ 1289334 w 1289334"/>
              <a:gd name="connsiteY2" fmla="*/ 769773 h 2221264"/>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4487"/>
              <a:gd name="connsiteX1" fmla="*/ 589644 w 1289334"/>
              <a:gd name="connsiteY1" fmla="*/ 3925558 h 3934487"/>
              <a:gd name="connsiteX2" fmla="*/ 1289334 w 1289334"/>
              <a:gd name="connsiteY2" fmla="*/ 769773 h 3934487"/>
            </a:gdLst>
            <a:ahLst/>
            <a:cxnLst>
              <a:cxn ang="0">
                <a:pos x="connsiteX0" y="connsiteY0"/>
              </a:cxn>
              <a:cxn ang="0">
                <a:pos x="connsiteX1" y="connsiteY1"/>
              </a:cxn>
              <a:cxn ang="0">
                <a:pos x="connsiteX2" y="connsiteY2"/>
              </a:cxn>
            </a:cxnLst>
            <a:rect l="l" t="t" r="r" b="b"/>
            <a:pathLst>
              <a:path w="1289334" h="3934487">
                <a:moveTo>
                  <a:pt x="0" y="0"/>
                </a:moveTo>
                <a:cubicBezTo>
                  <a:pt x="163516" y="2406333"/>
                  <a:pt x="374755" y="3797263"/>
                  <a:pt x="589644" y="3925558"/>
                </a:cubicBezTo>
                <a:cubicBezTo>
                  <a:pt x="804533" y="4053853"/>
                  <a:pt x="978970" y="2786553"/>
                  <a:pt x="1289334" y="76977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7" name="Frihåndsform: figur 66">
            <a:extLst>
              <a:ext uri="{FF2B5EF4-FFF2-40B4-BE49-F238E27FC236}">
                <a16:creationId xmlns:a16="http://schemas.microsoft.com/office/drawing/2014/main" id="{FEED27E7-28B9-412E-AC69-1088515479FB}"/>
              </a:ext>
            </a:extLst>
          </p:cNvPr>
          <p:cNvSpPr/>
          <p:nvPr/>
        </p:nvSpPr>
        <p:spPr>
          <a:xfrm>
            <a:off x="1575009" y="1007800"/>
            <a:ext cx="2625965" cy="294571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55465" y="473370"/>
                  <a:pt x="561578" y="347494"/>
                  <a:pt x="841866" y="243052"/>
                </a:cubicBezTo>
                <a:cubicBezTo>
                  <a:pt x="1122154" y="138610"/>
                  <a:pt x="1445360" y="61649"/>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8" name="Frihåndsform: figur 67">
            <a:extLst>
              <a:ext uri="{FF2B5EF4-FFF2-40B4-BE49-F238E27FC236}">
                <a16:creationId xmlns:a16="http://schemas.microsoft.com/office/drawing/2014/main" id="{0E4D21F1-72BB-4FD5-97C1-FE1424A34A46}"/>
              </a:ext>
            </a:extLst>
          </p:cNvPr>
          <p:cNvSpPr/>
          <p:nvPr/>
        </p:nvSpPr>
        <p:spPr>
          <a:xfrm flipH="1">
            <a:off x="1658965" y="1056086"/>
            <a:ext cx="2659503" cy="29323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80659" y="96578"/>
                  <a:pt x="632607" y="183182"/>
                  <a:pt x="855246" y="225746"/>
                </a:cubicBezTo>
                <a:cubicBezTo>
                  <a:pt x="1080876" y="278412"/>
                  <a:pt x="1619037" y="379754"/>
                  <a:pt x="2002084" y="420483"/>
                </a:cubicBezTo>
              </a:path>
            </a:pathLst>
          </a:custGeom>
          <a:noFill/>
          <a:ln w="19050">
            <a:solidFill>
              <a:srgbClr val="FFFF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9" name="Frihåndsform: figur 68">
            <a:extLst>
              <a:ext uri="{FF2B5EF4-FFF2-40B4-BE49-F238E27FC236}">
                <a16:creationId xmlns:a16="http://schemas.microsoft.com/office/drawing/2014/main" id="{B9B483B8-3D1E-49B3-944C-C1A610CE9D84}"/>
              </a:ext>
            </a:extLst>
          </p:cNvPr>
          <p:cNvSpPr/>
          <p:nvPr/>
        </p:nvSpPr>
        <p:spPr>
          <a:xfrm flipV="1">
            <a:off x="2079088" y="3037032"/>
            <a:ext cx="4126891" cy="163582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949292 w 1998201"/>
              <a:gd name="connsiteY1" fmla="*/ 268128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692819" y="397891"/>
                  <a:pt x="1229581" y="319494"/>
                  <a:pt x="949292" y="268128"/>
                </a:cubicBezTo>
                <a:cubicBezTo>
                  <a:pt x="726449" y="220381"/>
                  <a:pt x="223617" y="84263"/>
                  <a:pt x="0" y="0"/>
                </a:cubicBezTo>
              </a:path>
            </a:pathLst>
          </a:custGeom>
          <a:noFill/>
          <a:ln w="19050">
            <a:solidFill>
              <a:srgbClr val="FFFF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FF00"/>
              </a:solidFill>
            </a:endParaRPr>
          </a:p>
        </p:txBody>
      </p:sp>
      <p:sp>
        <p:nvSpPr>
          <p:cNvPr id="3" name="TekstSylinder 2">
            <a:extLst>
              <a:ext uri="{FF2B5EF4-FFF2-40B4-BE49-F238E27FC236}">
                <a16:creationId xmlns:a16="http://schemas.microsoft.com/office/drawing/2014/main" id="{6ACB059B-5F38-4654-AC12-5D707ECDD3D6}"/>
              </a:ext>
            </a:extLst>
          </p:cNvPr>
          <p:cNvSpPr txBox="1"/>
          <p:nvPr/>
        </p:nvSpPr>
        <p:spPr>
          <a:xfrm>
            <a:off x="2480068" y="3436080"/>
            <a:ext cx="66236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SERIES</a:t>
            </a:r>
          </a:p>
        </p:txBody>
      </p:sp>
      <p:sp>
        <p:nvSpPr>
          <p:cNvPr id="70" name="TekstSylinder 69">
            <a:extLst>
              <a:ext uri="{FF2B5EF4-FFF2-40B4-BE49-F238E27FC236}">
                <a16:creationId xmlns:a16="http://schemas.microsoft.com/office/drawing/2014/main" id="{AF3C23D2-0535-42D2-A52B-175AC7769B25}"/>
              </a:ext>
            </a:extLst>
          </p:cNvPr>
          <p:cNvSpPr txBox="1"/>
          <p:nvPr/>
        </p:nvSpPr>
        <p:spPr>
          <a:xfrm>
            <a:off x="3702297" y="2530050"/>
            <a:ext cx="66236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SERIES</a:t>
            </a:r>
          </a:p>
        </p:txBody>
      </p:sp>
      <p:sp>
        <p:nvSpPr>
          <p:cNvPr id="71" name="TekstSylinder 70">
            <a:extLst>
              <a:ext uri="{FF2B5EF4-FFF2-40B4-BE49-F238E27FC236}">
                <a16:creationId xmlns:a16="http://schemas.microsoft.com/office/drawing/2014/main" id="{90961A56-70D0-4D1A-B8B5-7E4ADC93DA80}"/>
              </a:ext>
            </a:extLst>
          </p:cNvPr>
          <p:cNvSpPr txBox="1"/>
          <p:nvPr/>
        </p:nvSpPr>
        <p:spPr>
          <a:xfrm>
            <a:off x="4331453" y="3194545"/>
            <a:ext cx="944489" cy="369332"/>
          </a:xfrm>
          <a:prstGeom prst="rect">
            <a:avLst/>
          </a:prstGeom>
          <a:noFill/>
        </p:spPr>
        <p:txBody>
          <a:bodyPr wrap="none" rtlCol="0">
            <a:spAutoFit/>
          </a:bodyPr>
          <a:lstStyle/>
          <a:p>
            <a:r>
              <a:rPr lang="nb-NO" dirty="0" err="1">
                <a:solidFill>
                  <a:srgbClr val="FFFF00"/>
                </a:solidFill>
                <a:highlight>
                  <a:srgbClr val="000000"/>
                </a:highlight>
                <a:latin typeface="Bebas Neue" panose="020B0606020202050201" pitchFamily="34" charset="0"/>
              </a:rPr>
              <a:t>showpage</a:t>
            </a:r>
            <a:endParaRPr lang="nb-NO" dirty="0">
              <a:solidFill>
                <a:srgbClr val="FFFF00"/>
              </a:solidFill>
              <a:highlight>
                <a:srgbClr val="000000"/>
              </a:highlight>
              <a:latin typeface="Bebas Neue" panose="020B0606020202050201" pitchFamily="34" charset="0"/>
            </a:endParaRPr>
          </a:p>
        </p:txBody>
      </p:sp>
      <p:sp>
        <p:nvSpPr>
          <p:cNvPr id="72" name="TekstSylinder 71">
            <a:extLst>
              <a:ext uri="{FF2B5EF4-FFF2-40B4-BE49-F238E27FC236}">
                <a16:creationId xmlns:a16="http://schemas.microsoft.com/office/drawing/2014/main" id="{F0D7D156-470D-4C3B-B558-45BE4E2F948B}"/>
              </a:ext>
            </a:extLst>
          </p:cNvPr>
          <p:cNvSpPr txBox="1"/>
          <p:nvPr/>
        </p:nvSpPr>
        <p:spPr>
          <a:xfrm>
            <a:off x="2769673" y="4438749"/>
            <a:ext cx="944489" cy="369332"/>
          </a:xfrm>
          <a:prstGeom prst="rect">
            <a:avLst/>
          </a:prstGeom>
          <a:noFill/>
        </p:spPr>
        <p:txBody>
          <a:bodyPr wrap="none" rtlCol="0">
            <a:spAutoFit/>
          </a:bodyPr>
          <a:lstStyle/>
          <a:p>
            <a:r>
              <a:rPr lang="nb-NO" dirty="0" err="1">
                <a:solidFill>
                  <a:srgbClr val="FFFF00"/>
                </a:solidFill>
                <a:highlight>
                  <a:srgbClr val="000000"/>
                </a:highlight>
                <a:latin typeface="Bebas Neue" panose="020B0606020202050201" pitchFamily="34" charset="0"/>
              </a:rPr>
              <a:t>showpage</a:t>
            </a:r>
            <a:endParaRPr lang="nb-NO" dirty="0">
              <a:solidFill>
                <a:srgbClr val="FFFF00"/>
              </a:solidFill>
              <a:highlight>
                <a:srgbClr val="000000"/>
              </a:highlight>
              <a:latin typeface="Bebas Neue" panose="020B0606020202050201" pitchFamily="34" charset="0"/>
            </a:endParaRPr>
          </a:p>
        </p:txBody>
      </p:sp>
      <p:sp>
        <p:nvSpPr>
          <p:cNvPr id="54" name="Frihåndsform: figur 53">
            <a:extLst>
              <a:ext uri="{FF2B5EF4-FFF2-40B4-BE49-F238E27FC236}">
                <a16:creationId xmlns:a16="http://schemas.microsoft.com/office/drawing/2014/main" id="{860548DC-2328-45CA-A325-68798AEC90EC}"/>
              </a:ext>
            </a:extLst>
          </p:cNvPr>
          <p:cNvSpPr/>
          <p:nvPr/>
        </p:nvSpPr>
        <p:spPr>
          <a:xfrm flipH="1">
            <a:off x="2473078" y="903686"/>
            <a:ext cx="1692990" cy="65641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C000"/>
              </a:solidFill>
            </a:endParaRPr>
          </a:p>
        </p:txBody>
      </p:sp>
      <p:sp>
        <p:nvSpPr>
          <p:cNvPr id="56" name="TekstSylinder 55">
            <a:extLst>
              <a:ext uri="{FF2B5EF4-FFF2-40B4-BE49-F238E27FC236}">
                <a16:creationId xmlns:a16="http://schemas.microsoft.com/office/drawing/2014/main" id="{62CB2F1A-F7CA-4354-864E-9305CF73FF93}"/>
              </a:ext>
            </a:extLst>
          </p:cNvPr>
          <p:cNvSpPr txBox="1"/>
          <p:nvPr/>
        </p:nvSpPr>
        <p:spPr>
          <a:xfrm>
            <a:off x="2902496" y="1188403"/>
            <a:ext cx="75854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EPISODE</a:t>
            </a:r>
          </a:p>
        </p:txBody>
      </p:sp>
      <p:sp>
        <p:nvSpPr>
          <p:cNvPr id="73" name="Ellipse 72">
            <a:extLst>
              <a:ext uri="{FF2B5EF4-FFF2-40B4-BE49-F238E27FC236}">
                <a16:creationId xmlns:a16="http://schemas.microsoft.com/office/drawing/2014/main" id="{8696F283-E8FB-4388-91DB-AD8629FD6353}"/>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5" name="TekstSylinder 74">
            <a:extLst>
              <a:ext uri="{FF2B5EF4-FFF2-40B4-BE49-F238E27FC236}">
                <a16:creationId xmlns:a16="http://schemas.microsoft.com/office/drawing/2014/main" id="{E93C4991-9BEB-46A9-9CC4-95C51EC5D7D7}"/>
              </a:ext>
            </a:extLst>
          </p:cNvPr>
          <p:cNvSpPr txBox="1"/>
          <p:nvPr/>
        </p:nvSpPr>
        <p:spPr>
          <a:xfrm>
            <a:off x="3018675" y="2009583"/>
            <a:ext cx="1215397" cy="369332"/>
          </a:xfrm>
          <a:prstGeom prst="rect">
            <a:avLst/>
          </a:prstGeom>
          <a:noFill/>
        </p:spPr>
        <p:txBody>
          <a:bodyPr wrap="none" rtlCol="0">
            <a:spAutoFit/>
          </a:bodyPr>
          <a:lstStyle/>
          <a:p>
            <a:r>
              <a:rPr lang="nb-NO" dirty="0">
                <a:solidFill>
                  <a:srgbClr val="FFFF00"/>
                </a:solidFill>
                <a:highlight>
                  <a:srgbClr val="000000"/>
                </a:highlight>
                <a:latin typeface="Bebas Neue" panose="020B0606020202050201" pitchFamily="34" charset="0"/>
              </a:rPr>
              <a:t>PROGRAMPAGE</a:t>
            </a:r>
          </a:p>
        </p:txBody>
      </p:sp>
    </p:spTree>
    <p:extLst>
      <p:ext uri="{BB962C8B-B14F-4D97-AF65-F5344CB8AC3E}">
        <p14:creationId xmlns:p14="http://schemas.microsoft.com/office/powerpoint/2010/main" val="41481143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018224" y="913115"/>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178</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406875" y="766931"/>
            <a:ext cx="1794099" cy="6459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1760385" y="1729097"/>
            <a:ext cx="350518" cy="198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344697 h 344697"/>
              <a:gd name="connsiteX1" fmla="*/ 788861 w 1963324"/>
              <a:gd name="connsiteY1" fmla="*/ 257565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2003239 w 2003239"/>
              <a:gd name="connsiteY0" fmla="*/ 344697 h 344697"/>
              <a:gd name="connsiteX1" fmla="*/ 1001736 w 2003239"/>
              <a:gd name="connsiteY1" fmla="*/ 305611 h 344697"/>
              <a:gd name="connsiteX2" fmla="*/ 0 w 2003239"/>
              <a:gd name="connsiteY2" fmla="*/ 0 h 344697"/>
              <a:gd name="connsiteX0" fmla="*/ 2003239 w 2003239"/>
              <a:gd name="connsiteY0" fmla="*/ 344697 h 360823"/>
              <a:gd name="connsiteX1" fmla="*/ 1001736 w 2003239"/>
              <a:gd name="connsiteY1" fmla="*/ 305611 h 360823"/>
              <a:gd name="connsiteX2" fmla="*/ 0 w 2003239"/>
              <a:gd name="connsiteY2" fmla="*/ 0 h 360823"/>
              <a:gd name="connsiteX0" fmla="*/ 2003239 w 2003239"/>
              <a:gd name="connsiteY0" fmla="*/ 344697 h 354657"/>
              <a:gd name="connsiteX1" fmla="*/ 916619 w 2003239"/>
              <a:gd name="connsiteY1" fmla="*/ 274507 h 354657"/>
              <a:gd name="connsiteX2" fmla="*/ 0 w 2003239"/>
              <a:gd name="connsiteY2" fmla="*/ 0 h 354657"/>
              <a:gd name="connsiteX0" fmla="*/ 2003239 w 2003239"/>
              <a:gd name="connsiteY0" fmla="*/ 344697 h 344696"/>
              <a:gd name="connsiteX1" fmla="*/ 916619 w 2003239"/>
              <a:gd name="connsiteY1" fmla="*/ 274507 h 344696"/>
              <a:gd name="connsiteX2" fmla="*/ 0 w 2003239"/>
              <a:gd name="connsiteY2" fmla="*/ 0 h 344696"/>
            </a:gdLst>
            <a:ahLst/>
            <a:cxnLst>
              <a:cxn ang="0">
                <a:pos x="connsiteX0" y="connsiteY0"/>
              </a:cxn>
              <a:cxn ang="0">
                <a:pos x="connsiteX1" y="connsiteY1"/>
              </a:cxn>
              <a:cxn ang="0">
                <a:pos x="connsiteX2" y="connsiteY2"/>
              </a:cxn>
            </a:cxnLst>
            <a:rect l="l" t="t" r="r" b="b"/>
            <a:pathLst>
              <a:path w="2003239" h="344696">
                <a:moveTo>
                  <a:pt x="2003239" y="344697"/>
                </a:moveTo>
                <a:cubicBezTo>
                  <a:pt x="1430016" y="333462"/>
                  <a:pt x="1250492" y="331957"/>
                  <a:pt x="916619" y="274507"/>
                </a:cubicBezTo>
                <a:cubicBezTo>
                  <a:pt x="582746" y="21705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1760385" y="2069674"/>
            <a:ext cx="4431569" cy="91404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596477" y="2220415"/>
            <a:ext cx="2884801"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044032" y="1340066"/>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1346472" y="1773523"/>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1674800" y="1573431"/>
            <a:ext cx="350517" cy="21751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Lst>
            <a:ahLst/>
            <a:cxnLst>
              <a:cxn ang="0">
                <a:pos x="connsiteX0" y="connsiteY0"/>
              </a:cxn>
              <a:cxn ang="0">
                <a:pos x="connsiteX1" y="connsiteY1"/>
              </a:cxn>
              <a:cxn ang="0">
                <a:pos x="connsiteX2" y="connsiteY2"/>
              </a:cxn>
            </a:cxnLst>
            <a:rect l="l" t="t" r="r" b="b"/>
            <a:pathLst>
              <a:path w="1271070" h="1779661">
                <a:moveTo>
                  <a:pt x="0" y="0"/>
                </a:moveTo>
                <a:cubicBezTo>
                  <a:pt x="337019" y="69760"/>
                  <a:pt x="490497" y="194583"/>
                  <a:pt x="671832" y="388008"/>
                </a:cubicBezTo>
                <a:cubicBezTo>
                  <a:pt x="921124" y="653920"/>
                  <a:pt x="1079418" y="864870"/>
                  <a:pt x="1271070" y="1779661"/>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1674800" y="2143010"/>
            <a:ext cx="2884802" cy="232016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1" name="TextBox 21">
            <a:extLst>
              <a:ext uri="{FF2B5EF4-FFF2-40B4-BE49-F238E27FC236}">
                <a16:creationId xmlns:a16="http://schemas.microsoft.com/office/drawing/2014/main" id="{79F7E9C2-92C6-46B8-9495-C10F8DB990EF}"/>
              </a:ext>
            </a:extLst>
          </p:cNvPr>
          <p:cNvSpPr txBox="1"/>
          <p:nvPr/>
        </p:nvSpPr>
        <p:spPr>
          <a:xfrm>
            <a:off x="64111" y="-1903"/>
            <a:ext cx="2068195" cy="954107"/>
          </a:xfrm>
          <a:prstGeom prst="rect">
            <a:avLst/>
          </a:prstGeom>
          <a:noFill/>
        </p:spPr>
        <p:txBody>
          <a:bodyPr wrap="none" rtlCol="0">
            <a:spAutoFit/>
          </a:bodyPr>
          <a:lstStyle/>
          <a:p>
            <a:pPr algn="r"/>
            <a:r>
              <a:rPr lang="en-US" sz="2800" dirty="0">
                <a:solidFill>
                  <a:srgbClr val="FFC000"/>
                </a:solidFill>
                <a:latin typeface="Montserrat Black"/>
                <a:cs typeface="Montserrat Black"/>
              </a:rPr>
              <a:t>LEGACY</a:t>
            </a:r>
          </a:p>
          <a:p>
            <a:pPr algn="r"/>
            <a:r>
              <a:rPr lang="en-US" sz="2800" dirty="0">
                <a:solidFill>
                  <a:schemeClr val="bg1"/>
                </a:solidFill>
                <a:latin typeface="Montserrat Black"/>
                <a:cs typeface="Montserrat Black"/>
              </a:rPr>
              <a:t>CATALOG</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
        <p:nvSpPr>
          <p:cNvPr id="3" name="TekstSylinder 2">
            <a:extLst>
              <a:ext uri="{FF2B5EF4-FFF2-40B4-BE49-F238E27FC236}">
                <a16:creationId xmlns:a16="http://schemas.microsoft.com/office/drawing/2014/main" id="{6ACB059B-5F38-4654-AC12-5D707ECDD3D6}"/>
              </a:ext>
            </a:extLst>
          </p:cNvPr>
          <p:cNvSpPr txBox="1"/>
          <p:nvPr/>
        </p:nvSpPr>
        <p:spPr>
          <a:xfrm>
            <a:off x="2480068" y="3436080"/>
            <a:ext cx="66236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SERIES</a:t>
            </a:r>
          </a:p>
        </p:txBody>
      </p:sp>
      <p:sp>
        <p:nvSpPr>
          <p:cNvPr id="70" name="TekstSylinder 69">
            <a:extLst>
              <a:ext uri="{FF2B5EF4-FFF2-40B4-BE49-F238E27FC236}">
                <a16:creationId xmlns:a16="http://schemas.microsoft.com/office/drawing/2014/main" id="{AF3C23D2-0535-42D2-A52B-175AC7769B25}"/>
              </a:ext>
            </a:extLst>
          </p:cNvPr>
          <p:cNvSpPr txBox="1"/>
          <p:nvPr/>
        </p:nvSpPr>
        <p:spPr>
          <a:xfrm>
            <a:off x="3702297" y="2530050"/>
            <a:ext cx="66236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SERIES</a:t>
            </a:r>
          </a:p>
        </p:txBody>
      </p:sp>
      <p:sp>
        <p:nvSpPr>
          <p:cNvPr id="54" name="Frihåndsform: figur 53">
            <a:extLst>
              <a:ext uri="{FF2B5EF4-FFF2-40B4-BE49-F238E27FC236}">
                <a16:creationId xmlns:a16="http://schemas.microsoft.com/office/drawing/2014/main" id="{860548DC-2328-45CA-A325-68798AEC90EC}"/>
              </a:ext>
            </a:extLst>
          </p:cNvPr>
          <p:cNvSpPr/>
          <p:nvPr/>
        </p:nvSpPr>
        <p:spPr>
          <a:xfrm flipH="1">
            <a:off x="2473078" y="903686"/>
            <a:ext cx="1692990" cy="65641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C000"/>
              </a:solidFill>
            </a:endParaRPr>
          </a:p>
        </p:txBody>
      </p:sp>
      <p:sp>
        <p:nvSpPr>
          <p:cNvPr id="56" name="TekstSylinder 55">
            <a:extLst>
              <a:ext uri="{FF2B5EF4-FFF2-40B4-BE49-F238E27FC236}">
                <a16:creationId xmlns:a16="http://schemas.microsoft.com/office/drawing/2014/main" id="{62CB2F1A-F7CA-4354-864E-9305CF73FF93}"/>
              </a:ext>
            </a:extLst>
          </p:cNvPr>
          <p:cNvSpPr txBox="1"/>
          <p:nvPr/>
        </p:nvSpPr>
        <p:spPr>
          <a:xfrm>
            <a:off x="2902496" y="1188403"/>
            <a:ext cx="75854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EPISODE</a:t>
            </a:r>
          </a:p>
        </p:txBody>
      </p:sp>
      <p:sp>
        <p:nvSpPr>
          <p:cNvPr id="73" name="Ellipse 72">
            <a:extLst>
              <a:ext uri="{FF2B5EF4-FFF2-40B4-BE49-F238E27FC236}">
                <a16:creationId xmlns:a16="http://schemas.microsoft.com/office/drawing/2014/main" id="{8696F283-E8FB-4388-91DB-AD8629FD6353}"/>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2570487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Ellipse 37">
            <a:extLst>
              <a:ext uri="{FF2B5EF4-FFF2-40B4-BE49-F238E27FC236}">
                <a16:creationId xmlns:a16="http://schemas.microsoft.com/office/drawing/2014/main" id="{9B1416A7-B1A9-4090-8F36-1EE931D349AA}"/>
              </a:ext>
            </a:extLst>
          </p:cNvPr>
          <p:cNvSpPr/>
          <p:nvPr/>
        </p:nvSpPr>
        <p:spPr>
          <a:xfrm>
            <a:off x="1069159" y="3586297"/>
            <a:ext cx="1681729" cy="1681729"/>
          </a:xfrm>
          <a:prstGeom prst="ellipse">
            <a:avLst/>
          </a:prstGeom>
          <a:solidFill>
            <a:srgbClr val="00B050">
              <a:alpha val="20000"/>
            </a:srgbClr>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7" name="Frihåndsform: figur 56">
            <a:extLst>
              <a:ext uri="{FF2B5EF4-FFF2-40B4-BE49-F238E27FC236}">
                <a16:creationId xmlns:a16="http://schemas.microsoft.com/office/drawing/2014/main" id="{3031CD36-AA4F-4D48-BAD0-2D33F0F9C400}"/>
              </a:ext>
            </a:extLst>
          </p:cNvPr>
          <p:cNvSpPr/>
          <p:nvPr/>
        </p:nvSpPr>
        <p:spPr>
          <a:xfrm flipH="1">
            <a:off x="1528897" y="4374525"/>
            <a:ext cx="184231" cy="27548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alpha val="2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8" name="Frihåndsform: figur 57">
            <a:extLst>
              <a:ext uri="{FF2B5EF4-FFF2-40B4-BE49-F238E27FC236}">
                <a16:creationId xmlns:a16="http://schemas.microsoft.com/office/drawing/2014/main" id="{51B7E3AE-0E8C-44E6-9A70-A16689AE776D}"/>
              </a:ext>
            </a:extLst>
          </p:cNvPr>
          <p:cNvSpPr/>
          <p:nvPr/>
        </p:nvSpPr>
        <p:spPr>
          <a:xfrm flipH="1">
            <a:off x="2031560" y="4374526"/>
            <a:ext cx="161857" cy="22515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alpha val="2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FE58489A-D016-4022-B3FD-484F056A28B9}"/>
              </a:ext>
            </a:extLst>
          </p:cNvPr>
          <p:cNvSpPr/>
          <p:nvPr/>
        </p:nvSpPr>
        <p:spPr>
          <a:xfrm>
            <a:off x="1329798" y="3960612"/>
            <a:ext cx="413913" cy="413913"/>
          </a:xfrm>
          <a:prstGeom prst="ellipse">
            <a:avLst/>
          </a:prstGeom>
          <a:solidFill>
            <a:srgbClr val="3DFF06">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1115A29E-7277-4EFF-BB3D-4C96805A6160}"/>
              </a:ext>
            </a:extLst>
          </p:cNvPr>
          <p:cNvSpPr/>
          <p:nvPr/>
        </p:nvSpPr>
        <p:spPr>
          <a:xfrm>
            <a:off x="2119738" y="4007967"/>
            <a:ext cx="413913" cy="413913"/>
          </a:xfrm>
          <a:prstGeom prst="ellipse">
            <a:avLst/>
          </a:prstGeom>
          <a:solidFill>
            <a:srgbClr val="3DFF06">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4838F495-63A1-45B7-AF0A-2E7435E82091}"/>
              </a:ext>
            </a:extLst>
          </p:cNvPr>
          <p:cNvSpPr/>
          <p:nvPr/>
        </p:nvSpPr>
        <p:spPr>
          <a:xfrm>
            <a:off x="1690757" y="4550486"/>
            <a:ext cx="413913" cy="413913"/>
          </a:xfrm>
          <a:prstGeom prst="ellipse">
            <a:avLst/>
          </a:prstGeom>
          <a:solidFill>
            <a:srgbClr val="3DFF06">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2" name="Frihåndsform: figur 61">
            <a:extLst>
              <a:ext uri="{FF2B5EF4-FFF2-40B4-BE49-F238E27FC236}">
                <a16:creationId xmlns:a16="http://schemas.microsoft.com/office/drawing/2014/main" id="{605F305E-14FD-46B0-A1EB-4D91E56B6B78}"/>
              </a:ext>
            </a:extLst>
          </p:cNvPr>
          <p:cNvSpPr/>
          <p:nvPr/>
        </p:nvSpPr>
        <p:spPr>
          <a:xfrm>
            <a:off x="1709518" y="4312146"/>
            <a:ext cx="161857" cy="23834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alpha val="2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3" name="Frihåndsform: figur 62">
            <a:extLst>
              <a:ext uri="{FF2B5EF4-FFF2-40B4-BE49-F238E27FC236}">
                <a16:creationId xmlns:a16="http://schemas.microsoft.com/office/drawing/2014/main" id="{5A240D4F-34B1-4982-9E20-E5C1036BCFCD}"/>
              </a:ext>
            </a:extLst>
          </p:cNvPr>
          <p:cNvSpPr/>
          <p:nvPr/>
        </p:nvSpPr>
        <p:spPr>
          <a:xfrm flipH="1">
            <a:off x="1932706" y="4312146"/>
            <a:ext cx="199600" cy="23932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alpha val="2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018224" y="913115"/>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179</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406875" y="766931"/>
            <a:ext cx="1794099" cy="6459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1760385" y="1729097"/>
            <a:ext cx="350518" cy="198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344697 h 344697"/>
              <a:gd name="connsiteX1" fmla="*/ 788861 w 1963324"/>
              <a:gd name="connsiteY1" fmla="*/ 257565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2003239 w 2003239"/>
              <a:gd name="connsiteY0" fmla="*/ 344697 h 344697"/>
              <a:gd name="connsiteX1" fmla="*/ 1001736 w 2003239"/>
              <a:gd name="connsiteY1" fmla="*/ 305611 h 344697"/>
              <a:gd name="connsiteX2" fmla="*/ 0 w 2003239"/>
              <a:gd name="connsiteY2" fmla="*/ 0 h 344697"/>
              <a:gd name="connsiteX0" fmla="*/ 2003239 w 2003239"/>
              <a:gd name="connsiteY0" fmla="*/ 344697 h 360823"/>
              <a:gd name="connsiteX1" fmla="*/ 1001736 w 2003239"/>
              <a:gd name="connsiteY1" fmla="*/ 305611 h 360823"/>
              <a:gd name="connsiteX2" fmla="*/ 0 w 2003239"/>
              <a:gd name="connsiteY2" fmla="*/ 0 h 360823"/>
              <a:gd name="connsiteX0" fmla="*/ 2003239 w 2003239"/>
              <a:gd name="connsiteY0" fmla="*/ 344697 h 354657"/>
              <a:gd name="connsiteX1" fmla="*/ 916619 w 2003239"/>
              <a:gd name="connsiteY1" fmla="*/ 274507 h 354657"/>
              <a:gd name="connsiteX2" fmla="*/ 0 w 2003239"/>
              <a:gd name="connsiteY2" fmla="*/ 0 h 354657"/>
              <a:gd name="connsiteX0" fmla="*/ 2003239 w 2003239"/>
              <a:gd name="connsiteY0" fmla="*/ 344697 h 344696"/>
              <a:gd name="connsiteX1" fmla="*/ 916619 w 2003239"/>
              <a:gd name="connsiteY1" fmla="*/ 274507 h 344696"/>
              <a:gd name="connsiteX2" fmla="*/ 0 w 2003239"/>
              <a:gd name="connsiteY2" fmla="*/ 0 h 344696"/>
            </a:gdLst>
            <a:ahLst/>
            <a:cxnLst>
              <a:cxn ang="0">
                <a:pos x="connsiteX0" y="connsiteY0"/>
              </a:cxn>
              <a:cxn ang="0">
                <a:pos x="connsiteX1" y="connsiteY1"/>
              </a:cxn>
              <a:cxn ang="0">
                <a:pos x="connsiteX2" y="connsiteY2"/>
              </a:cxn>
            </a:cxnLst>
            <a:rect l="l" t="t" r="r" b="b"/>
            <a:pathLst>
              <a:path w="2003239" h="344696">
                <a:moveTo>
                  <a:pt x="2003239" y="344697"/>
                </a:moveTo>
                <a:cubicBezTo>
                  <a:pt x="1430016" y="333462"/>
                  <a:pt x="1250492" y="331957"/>
                  <a:pt x="916619" y="274507"/>
                </a:cubicBezTo>
                <a:cubicBezTo>
                  <a:pt x="582746" y="21705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1760385" y="2069674"/>
            <a:ext cx="4431569" cy="91404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596477" y="2220415"/>
            <a:ext cx="2884801"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044032" y="1340066"/>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1346472" y="1773523"/>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1674800" y="1573431"/>
            <a:ext cx="350517" cy="21751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Lst>
            <a:ahLst/>
            <a:cxnLst>
              <a:cxn ang="0">
                <a:pos x="connsiteX0" y="connsiteY0"/>
              </a:cxn>
              <a:cxn ang="0">
                <a:pos x="connsiteX1" y="connsiteY1"/>
              </a:cxn>
              <a:cxn ang="0">
                <a:pos x="connsiteX2" y="connsiteY2"/>
              </a:cxn>
            </a:cxnLst>
            <a:rect l="l" t="t" r="r" b="b"/>
            <a:pathLst>
              <a:path w="1271070" h="1779661">
                <a:moveTo>
                  <a:pt x="0" y="0"/>
                </a:moveTo>
                <a:cubicBezTo>
                  <a:pt x="337019" y="69760"/>
                  <a:pt x="490497" y="194583"/>
                  <a:pt x="671832" y="388008"/>
                </a:cubicBezTo>
                <a:cubicBezTo>
                  <a:pt x="921124" y="653920"/>
                  <a:pt x="1079418" y="864870"/>
                  <a:pt x="1271070" y="1779661"/>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1674800" y="2143010"/>
            <a:ext cx="2884802" cy="232016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1" name="TextBox 21">
            <a:extLst>
              <a:ext uri="{FF2B5EF4-FFF2-40B4-BE49-F238E27FC236}">
                <a16:creationId xmlns:a16="http://schemas.microsoft.com/office/drawing/2014/main" id="{79F7E9C2-92C6-46B8-9495-C10F8DB990EF}"/>
              </a:ext>
            </a:extLst>
          </p:cNvPr>
          <p:cNvSpPr txBox="1"/>
          <p:nvPr/>
        </p:nvSpPr>
        <p:spPr>
          <a:xfrm>
            <a:off x="64111" y="-1903"/>
            <a:ext cx="2068195" cy="954107"/>
          </a:xfrm>
          <a:prstGeom prst="rect">
            <a:avLst/>
          </a:prstGeom>
          <a:noFill/>
        </p:spPr>
        <p:txBody>
          <a:bodyPr wrap="none" rtlCol="0">
            <a:spAutoFit/>
          </a:bodyPr>
          <a:lstStyle/>
          <a:p>
            <a:pPr algn="r"/>
            <a:r>
              <a:rPr lang="en-US" sz="2800" dirty="0">
                <a:solidFill>
                  <a:srgbClr val="FFC000"/>
                </a:solidFill>
                <a:latin typeface="Montserrat Black"/>
                <a:cs typeface="Montserrat Black"/>
              </a:rPr>
              <a:t>LEGACY</a:t>
            </a:r>
          </a:p>
          <a:p>
            <a:pPr algn="r"/>
            <a:r>
              <a:rPr lang="en-US" sz="2800" dirty="0">
                <a:solidFill>
                  <a:schemeClr val="bg1"/>
                </a:solidFill>
                <a:latin typeface="Montserrat Black"/>
                <a:cs typeface="Montserrat Black"/>
              </a:rPr>
              <a:t>CATALOG</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
        <p:nvSpPr>
          <p:cNvPr id="55" name="TextBox 21">
            <a:extLst>
              <a:ext uri="{FF2B5EF4-FFF2-40B4-BE49-F238E27FC236}">
                <a16:creationId xmlns:a16="http://schemas.microsoft.com/office/drawing/2014/main" id="{3CCDB34B-B57A-4CB3-8857-311D29DFB453}"/>
              </a:ext>
            </a:extLst>
          </p:cNvPr>
          <p:cNvSpPr txBox="1"/>
          <p:nvPr/>
        </p:nvSpPr>
        <p:spPr>
          <a:xfrm>
            <a:off x="186703" y="5316239"/>
            <a:ext cx="2069797" cy="954107"/>
          </a:xfrm>
          <a:prstGeom prst="rect">
            <a:avLst/>
          </a:prstGeom>
          <a:noFill/>
        </p:spPr>
        <p:txBody>
          <a:bodyPr wrap="none" rtlCol="0">
            <a:spAutoFit/>
          </a:bodyPr>
          <a:lstStyle/>
          <a:p>
            <a:pPr algn="r"/>
            <a:r>
              <a:rPr lang="en-US" sz="2800" dirty="0">
                <a:solidFill>
                  <a:schemeClr val="bg1">
                    <a:alpha val="20000"/>
                  </a:schemeClr>
                </a:solidFill>
                <a:latin typeface="Montserrat Black"/>
                <a:cs typeface="Montserrat Black"/>
              </a:rPr>
              <a:t>TV SHOW</a:t>
            </a:r>
            <a:br>
              <a:rPr lang="en-US" sz="2800" dirty="0">
                <a:solidFill>
                  <a:schemeClr val="bg1">
                    <a:alpha val="20000"/>
                  </a:schemeClr>
                </a:solidFill>
                <a:latin typeface="Montserrat Black"/>
                <a:cs typeface="Montserrat Black"/>
              </a:rPr>
            </a:br>
            <a:r>
              <a:rPr lang="en-US" sz="2800" dirty="0">
                <a:solidFill>
                  <a:schemeClr val="bg1">
                    <a:alpha val="20000"/>
                  </a:schemeClr>
                </a:solidFill>
                <a:latin typeface="Montserrat Black"/>
                <a:cs typeface="Montserrat Black"/>
              </a:rPr>
              <a:t>PAGES</a:t>
            </a:r>
          </a:p>
        </p:txBody>
      </p:sp>
      <p:sp>
        <p:nvSpPr>
          <p:cNvPr id="64" name="Frihåndsform: figur 63">
            <a:extLst>
              <a:ext uri="{FF2B5EF4-FFF2-40B4-BE49-F238E27FC236}">
                <a16:creationId xmlns:a16="http://schemas.microsoft.com/office/drawing/2014/main" id="{B8EE0E0C-FA9D-4B82-9299-71DDC646B70E}"/>
              </a:ext>
            </a:extLst>
          </p:cNvPr>
          <p:cNvSpPr/>
          <p:nvPr/>
        </p:nvSpPr>
        <p:spPr>
          <a:xfrm flipV="1">
            <a:off x="2104670" y="4586390"/>
            <a:ext cx="2344342" cy="18549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47494"/>
              <a:gd name="connsiteX1" fmla="*/ 946170 w 1998201"/>
              <a:gd name="connsiteY1" fmla="*/ 519646 h 547494"/>
              <a:gd name="connsiteX2" fmla="*/ 0 w 1998201"/>
              <a:gd name="connsiteY2" fmla="*/ 0 h 547494"/>
            </a:gdLst>
            <a:ahLst/>
            <a:cxnLst>
              <a:cxn ang="0">
                <a:pos x="connsiteX0" y="connsiteY0"/>
              </a:cxn>
              <a:cxn ang="0">
                <a:pos x="connsiteX1" y="connsiteY1"/>
              </a:cxn>
              <a:cxn ang="0">
                <a:pos x="connsiteX2" y="connsiteY2"/>
              </a:cxn>
            </a:cxnLst>
            <a:rect l="l" t="t" r="r" b="b"/>
            <a:pathLst>
              <a:path w="1998201" h="547494">
                <a:moveTo>
                  <a:pt x="1998201" y="421895"/>
                </a:moveTo>
                <a:cubicBezTo>
                  <a:pt x="1723075" y="558362"/>
                  <a:pt x="1226459" y="571012"/>
                  <a:pt x="946170" y="519646"/>
                </a:cubicBezTo>
                <a:cubicBezTo>
                  <a:pt x="723327" y="471899"/>
                  <a:pt x="219489" y="240357"/>
                  <a:pt x="0" y="0"/>
                </a:cubicBezTo>
              </a:path>
            </a:pathLst>
          </a:custGeom>
          <a:noFill/>
          <a:ln w="19050">
            <a:solidFill>
              <a:srgbClr val="FFFF00">
                <a:alpha val="2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5" name="Frihåndsform: figur 64">
            <a:extLst>
              <a:ext uri="{FF2B5EF4-FFF2-40B4-BE49-F238E27FC236}">
                <a16:creationId xmlns:a16="http://schemas.microsoft.com/office/drawing/2014/main" id="{7DDEBF1E-B049-4F1B-B33C-90C42129B50B}"/>
              </a:ext>
            </a:extLst>
          </p:cNvPr>
          <p:cNvSpPr/>
          <p:nvPr/>
        </p:nvSpPr>
        <p:spPr>
          <a:xfrm flipV="1">
            <a:off x="2104670" y="4704969"/>
            <a:ext cx="2376608" cy="18754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159354 h 571058"/>
              <a:gd name="connsiteX1" fmla="*/ 920635 w 1842472"/>
              <a:gd name="connsiteY1" fmla="*/ 7529 h 571058"/>
              <a:gd name="connsiteX2" fmla="*/ 1842472 w 1842472"/>
              <a:gd name="connsiteY2" fmla="*/ 571058 h 571058"/>
              <a:gd name="connsiteX0" fmla="*/ 0 w 1842472"/>
              <a:gd name="connsiteY0" fmla="*/ 185808 h 597512"/>
              <a:gd name="connsiteX1" fmla="*/ 920635 w 1842472"/>
              <a:gd name="connsiteY1" fmla="*/ 33983 h 597512"/>
              <a:gd name="connsiteX2" fmla="*/ 1842472 w 1842472"/>
              <a:gd name="connsiteY2" fmla="*/ 597512 h 597512"/>
              <a:gd name="connsiteX0" fmla="*/ 0 w 1842472"/>
              <a:gd name="connsiteY0" fmla="*/ 185808 h 597512"/>
              <a:gd name="connsiteX1" fmla="*/ 920635 w 1842472"/>
              <a:gd name="connsiteY1" fmla="*/ 33983 h 597512"/>
              <a:gd name="connsiteX2" fmla="*/ 1842472 w 1842472"/>
              <a:gd name="connsiteY2" fmla="*/ 597512 h 597512"/>
            </a:gdLst>
            <a:ahLst/>
            <a:cxnLst>
              <a:cxn ang="0">
                <a:pos x="connsiteX0" y="connsiteY0"/>
              </a:cxn>
              <a:cxn ang="0">
                <a:pos x="connsiteX1" y="connsiteY1"/>
              </a:cxn>
              <a:cxn ang="0">
                <a:pos x="connsiteX2" y="connsiteY2"/>
              </a:cxn>
            </a:cxnLst>
            <a:rect l="l" t="t" r="r" b="b"/>
            <a:pathLst>
              <a:path w="1842472" h="597512">
                <a:moveTo>
                  <a:pt x="0" y="185808"/>
                </a:moveTo>
                <a:cubicBezTo>
                  <a:pt x="257868" y="-36495"/>
                  <a:pt x="714120" y="-19194"/>
                  <a:pt x="920635" y="33983"/>
                </a:cubicBezTo>
                <a:cubicBezTo>
                  <a:pt x="1195658" y="99267"/>
                  <a:pt x="1667872" y="381547"/>
                  <a:pt x="1842472" y="597512"/>
                </a:cubicBezTo>
              </a:path>
            </a:pathLst>
          </a:custGeom>
          <a:noFill/>
          <a:ln w="19050">
            <a:solidFill>
              <a:schemeClr val="bg1">
                <a:alpha val="2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6" name="Frihåndsform: figur 65">
            <a:extLst>
              <a:ext uri="{FF2B5EF4-FFF2-40B4-BE49-F238E27FC236}">
                <a16:creationId xmlns:a16="http://schemas.microsoft.com/office/drawing/2014/main" id="{C5C81764-6845-4EF0-9B2F-1003212924AC}"/>
              </a:ext>
            </a:extLst>
          </p:cNvPr>
          <p:cNvSpPr/>
          <p:nvPr/>
        </p:nvSpPr>
        <p:spPr>
          <a:xfrm flipH="1" flipV="1">
            <a:off x="1741881" y="4070679"/>
            <a:ext cx="396034" cy="5463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956007"/>
              <a:gd name="connsiteX1" fmla="*/ 553121 w 1271070"/>
              <a:gd name="connsiteY1" fmla="*/ 2571690 h 2956007"/>
              <a:gd name="connsiteX2" fmla="*/ 1271070 w 1271070"/>
              <a:gd name="connsiteY2" fmla="*/ 1779661 h 2956007"/>
              <a:gd name="connsiteX0" fmla="*/ 0 w 1271070"/>
              <a:gd name="connsiteY0" fmla="*/ 0 h 3292289"/>
              <a:gd name="connsiteX1" fmla="*/ 507460 w 1271070"/>
              <a:gd name="connsiteY1" fmla="*/ 3117589 h 3292289"/>
              <a:gd name="connsiteX2" fmla="*/ 1271070 w 1271070"/>
              <a:gd name="connsiteY2" fmla="*/ 1779661 h 3292289"/>
              <a:gd name="connsiteX0" fmla="*/ 0 w 1289334"/>
              <a:gd name="connsiteY0" fmla="*/ 0 h 2221264"/>
              <a:gd name="connsiteX1" fmla="*/ 525724 w 1289334"/>
              <a:gd name="connsiteY1" fmla="*/ 2107701 h 2221264"/>
              <a:gd name="connsiteX2" fmla="*/ 1289334 w 1289334"/>
              <a:gd name="connsiteY2" fmla="*/ 769773 h 2221264"/>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4487"/>
              <a:gd name="connsiteX1" fmla="*/ 589644 w 1289334"/>
              <a:gd name="connsiteY1" fmla="*/ 3925558 h 3934487"/>
              <a:gd name="connsiteX2" fmla="*/ 1289334 w 1289334"/>
              <a:gd name="connsiteY2" fmla="*/ 769773 h 3934487"/>
            </a:gdLst>
            <a:ahLst/>
            <a:cxnLst>
              <a:cxn ang="0">
                <a:pos x="connsiteX0" y="connsiteY0"/>
              </a:cxn>
              <a:cxn ang="0">
                <a:pos x="connsiteX1" y="connsiteY1"/>
              </a:cxn>
              <a:cxn ang="0">
                <a:pos x="connsiteX2" y="connsiteY2"/>
              </a:cxn>
            </a:cxnLst>
            <a:rect l="l" t="t" r="r" b="b"/>
            <a:pathLst>
              <a:path w="1289334" h="3934487">
                <a:moveTo>
                  <a:pt x="0" y="0"/>
                </a:moveTo>
                <a:cubicBezTo>
                  <a:pt x="163516" y="2406333"/>
                  <a:pt x="374755" y="3797263"/>
                  <a:pt x="589644" y="3925558"/>
                </a:cubicBezTo>
                <a:cubicBezTo>
                  <a:pt x="804533" y="4053853"/>
                  <a:pt x="978970" y="2786553"/>
                  <a:pt x="1289334" y="769773"/>
                </a:cubicBezTo>
              </a:path>
            </a:pathLst>
          </a:custGeom>
          <a:noFill/>
          <a:ln w="19050">
            <a:solidFill>
              <a:schemeClr val="bg1">
                <a:alpha val="2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7" name="Frihåndsform: figur 66">
            <a:extLst>
              <a:ext uri="{FF2B5EF4-FFF2-40B4-BE49-F238E27FC236}">
                <a16:creationId xmlns:a16="http://schemas.microsoft.com/office/drawing/2014/main" id="{FEED27E7-28B9-412E-AC69-1088515479FB}"/>
              </a:ext>
            </a:extLst>
          </p:cNvPr>
          <p:cNvSpPr/>
          <p:nvPr/>
        </p:nvSpPr>
        <p:spPr>
          <a:xfrm>
            <a:off x="1575009" y="1007800"/>
            <a:ext cx="2625965" cy="294571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55465" y="473370"/>
                  <a:pt x="561578" y="347494"/>
                  <a:pt x="841866" y="243052"/>
                </a:cubicBezTo>
                <a:cubicBezTo>
                  <a:pt x="1122154" y="138610"/>
                  <a:pt x="1445360" y="61649"/>
                  <a:pt x="1681729" y="0"/>
                </a:cubicBezTo>
              </a:path>
            </a:pathLst>
          </a:custGeom>
          <a:noFill/>
          <a:ln w="19050">
            <a:solidFill>
              <a:schemeClr val="bg1">
                <a:alpha val="2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8" name="Frihåndsform: figur 67">
            <a:extLst>
              <a:ext uri="{FF2B5EF4-FFF2-40B4-BE49-F238E27FC236}">
                <a16:creationId xmlns:a16="http://schemas.microsoft.com/office/drawing/2014/main" id="{0E4D21F1-72BB-4FD5-97C1-FE1424A34A46}"/>
              </a:ext>
            </a:extLst>
          </p:cNvPr>
          <p:cNvSpPr/>
          <p:nvPr/>
        </p:nvSpPr>
        <p:spPr>
          <a:xfrm flipH="1">
            <a:off x="1658965" y="1056086"/>
            <a:ext cx="2659503" cy="29323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80659" y="96578"/>
                  <a:pt x="632607" y="183182"/>
                  <a:pt x="855246" y="225746"/>
                </a:cubicBezTo>
                <a:cubicBezTo>
                  <a:pt x="1080876" y="278412"/>
                  <a:pt x="1619037" y="379754"/>
                  <a:pt x="2002084" y="420483"/>
                </a:cubicBezTo>
              </a:path>
            </a:pathLst>
          </a:custGeom>
          <a:noFill/>
          <a:ln w="19050">
            <a:solidFill>
              <a:srgbClr val="FFFF00">
                <a:alpha val="2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9" name="Frihåndsform: figur 68">
            <a:extLst>
              <a:ext uri="{FF2B5EF4-FFF2-40B4-BE49-F238E27FC236}">
                <a16:creationId xmlns:a16="http://schemas.microsoft.com/office/drawing/2014/main" id="{B9B483B8-3D1E-49B3-944C-C1A610CE9D84}"/>
              </a:ext>
            </a:extLst>
          </p:cNvPr>
          <p:cNvSpPr/>
          <p:nvPr/>
        </p:nvSpPr>
        <p:spPr>
          <a:xfrm flipV="1">
            <a:off x="2079088" y="3037032"/>
            <a:ext cx="4126891" cy="163582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949292 w 1998201"/>
              <a:gd name="connsiteY1" fmla="*/ 268128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692819" y="397891"/>
                  <a:pt x="1229581" y="319494"/>
                  <a:pt x="949292" y="268128"/>
                </a:cubicBezTo>
                <a:cubicBezTo>
                  <a:pt x="726449" y="220381"/>
                  <a:pt x="223617" y="84263"/>
                  <a:pt x="0" y="0"/>
                </a:cubicBezTo>
              </a:path>
            </a:pathLst>
          </a:custGeom>
          <a:noFill/>
          <a:ln w="19050">
            <a:solidFill>
              <a:srgbClr val="FFFF00">
                <a:alpha val="2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FF00"/>
              </a:solidFill>
            </a:endParaRPr>
          </a:p>
        </p:txBody>
      </p:sp>
      <p:sp>
        <p:nvSpPr>
          <p:cNvPr id="3" name="TekstSylinder 2">
            <a:extLst>
              <a:ext uri="{FF2B5EF4-FFF2-40B4-BE49-F238E27FC236}">
                <a16:creationId xmlns:a16="http://schemas.microsoft.com/office/drawing/2014/main" id="{6ACB059B-5F38-4654-AC12-5D707ECDD3D6}"/>
              </a:ext>
            </a:extLst>
          </p:cNvPr>
          <p:cNvSpPr txBox="1"/>
          <p:nvPr/>
        </p:nvSpPr>
        <p:spPr>
          <a:xfrm>
            <a:off x="2480068" y="3436080"/>
            <a:ext cx="66236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SERIES</a:t>
            </a:r>
          </a:p>
        </p:txBody>
      </p:sp>
      <p:sp>
        <p:nvSpPr>
          <p:cNvPr id="70" name="TekstSylinder 69">
            <a:extLst>
              <a:ext uri="{FF2B5EF4-FFF2-40B4-BE49-F238E27FC236}">
                <a16:creationId xmlns:a16="http://schemas.microsoft.com/office/drawing/2014/main" id="{AF3C23D2-0535-42D2-A52B-175AC7769B25}"/>
              </a:ext>
            </a:extLst>
          </p:cNvPr>
          <p:cNvSpPr txBox="1"/>
          <p:nvPr/>
        </p:nvSpPr>
        <p:spPr>
          <a:xfrm>
            <a:off x="3702297" y="2530050"/>
            <a:ext cx="66236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SERIES</a:t>
            </a:r>
          </a:p>
        </p:txBody>
      </p:sp>
      <p:sp>
        <p:nvSpPr>
          <p:cNvPr id="71" name="TekstSylinder 70">
            <a:extLst>
              <a:ext uri="{FF2B5EF4-FFF2-40B4-BE49-F238E27FC236}">
                <a16:creationId xmlns:a16="http://schemas.microsoft.com/office/drawing/2014/main" id="{90961A56-70D0-4D1A-B8B5-7E4ADC93DA80}"/>
              </a:ext>
            </a:extLst>
          </p:cNvPr>
          <p:cNvSpPr txBox="1"/>
          <p:nvPr/>
        </p:nvSpPr>
        <p:spPr>
          <a:xfrm>
            <a:off x="4331453" y="3194545"/>
            <a:ext cx="944489" cy="369332"/>
          </a:xfrm>
          <a:prstGeom prst="rect">
            <a:avLst/>
          </a:prstGeom>
          <a:noFill/>
        </p:spPr>
        <p:txBody>
          <a:bodyPr wrap="none" rtlCol="0">
            <a:spAutoFit/>
          </a:bodyPr>
          <a:lstStyle/>
          <a:p>
            <a:r>
              <a:rPr lang="nb-NO" dirty="0" err="1">
                <a:solidFill>
                  <a:srgbClr val="FFFF00">
                    <a:alpha val="20000"/>
                  </a:srgbClr>
                </a:solidFill>
                <a:highlight>
                  <a:srgbClr val="000000"/>
                </a:highlight>
                <a:latin typeface="Bebas Neue" panose="020B0606020202050201" pitchFamily="34" charset="0"/>
              </a:rPr>
              <a:t>showpage</a:t>
            </a:r>
            <a:endParaRPr lang="nb-NO" dirty="0">
              <a:solidFill>
                <a:srgbClr val="FFFF00">
                  <a:alpha val="20000"/>
                </a:srgbClr>
              </a:solidFill>
              <a:highlight>
                <a:srgbClr val="000000"/>
              </a:highlight>
              <a:latin typeface="Bebas Neue" panose="020B0606020202050201" pitchFamily="34" charset="0"/>
            </a:endParaRPr>
          </a:p>
        </p:txBody>
      </p:sp>
      <p:sp>
        <p:nvSpPr>
          <p:cNvPr id="72" name="TekstSylinder 71">
            <a:extLst>
              <a:ext uri="{FF2B5EF4-FFF2-40B4-BE49-F238E27FC236}">
                <a16:creationId xmlns:a16="http://schemas.microsoft.com/office/drawing/2014/main" id="{F0D7D156-470D-4C3B-B558-45BE4E2F948B}"/>
              </a:ext>
            </a:extLst>
          </p:cNvPr>
          <p:cNvSpPr txBox="1"/>
          <p:nvPr/>
        </p:nvSpPr>
        <p:spPr>
          <a:xfrm>
            <a:off x="2769673" y="4438749"/>
            <a:ext cx="944489" cy="369332"/>
          </a:xfrm>
          <a:prstGeom prst="rect">
            <a:avLst/>
          </a:prstGeom>
          <a:noFill/>
        </p:spPr>
        <p:txBody>
          <a:bodyPr wrap="none" rtlCol="0">
            <a:spAutoFit/>
          </a:bodyPr>
          <a:lstStyle/>
          <a:p>
            <a:r>
              <a:rPr lang="nb-NO" dirty="0" err="1">
                <a:solidFill>
                  <a:srgbClr val="FFFF00">
                    <a:alpha val="20000"/>
                  </a:srgbClr>
                </a:solidFill>
                <a:highlight>
                  <a:srgbClr val="000000"/>
                </a:highlight>
                <a:latin typeface="Bebas Neue" panose="020B0606020202050201" pitchFamily="34" charset="0"/>
              </a:rPr>
              <a:t>showpage</a:t>
            </a:r>
            <a:endParaRPr lang="nb-NO" dirty="0">
              <a:solidFill>
                <a:srgbClr val="FFFF00">
                  <a:alpha val="20000"/>
                </a:srgbClr>
              </a:solidFill>
              <a:highlight>
                <a:srgbClr val="000000"/>
              </a:highlight>
              <a:latin typeface="Bebas Neue" panose="020B0606020202050201" pitchFamily="34" charset="0"/>
            </a:endParaRPr>
          </a:p>
        </p:txBody>
      </p:sp>
      <p:sp>
        <p:nvSpPr>
          <p:cNvPr id="54" name="Frihåndsform: figur 53">
            <a:extLst>
              <a:ext uri="{FF2B5EF4-FFF2-40B4-BE49-F238E27FC236}">
                <a16:creationId xmlns:a16="http://schemas.microsoft.com/office/drawing/2014/main" id="{860548DC-2328-45CA-A325-68798AEC90EC}"/>
              </a:ext>
            </a:extLst>
          </p:cNvPr>
          <p:cNvSpPr/>
          <p:nvPr/>
        </p:nvSpPr>
        <p:spPr>
          <a:xfrm flipH="1">
            <a:off x="2473078" y="903686"/>
            <a:ext cx="1692990" cy="65641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rgbClr val="FFC0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C000"/>
              </a:solidFill>
            </a:endParaRPr>
          </a:p>
        </p:txBody>
      </p:sp>
      <p:sp>
        <p:nvSpPr>
          <p:cNvPr id="56" name="TekstSylinder 55">
            <a:extLst>
              <a:ext uri="{FF2B5EF4-FFF2-40B4-BE49-F238E27FC236}">
                <a16:creationId xmlns:a16="http://schemas.microsoft.com/office/drawing/2014/main" id="{62CB2F1A-F7CA-4354-864E-9305CF73FF93}"/>
              </a:ext>
            </a:extLst>
          </p:cNvPr>
          <p:cNvSpPr txBox="1"/>
          <p:nvPr/>
        </p:nvSpPr>
        <p:spPr>
          <a:xfrm>
            <a:off x="2902496" y="1188403"/>
            <a:ext cx="758541" cy="369332"/>
          </a:xfrm>
          <a:prstGeom prst="rect">
            <a:avLst/>
          </a:prstGeom>
          <a:noFill/>
        </p:spPr>
        <p:txBody>
          <a:bodyPr wrap="none" rtlCol="0">
            <a:spAutoFit/>
          </a:bodyPr>
          <a:lstStyle/>
          <a:p>
            <a:r>
              <a:rPr lang="nb-NO" dirty="0">
                <a:solidFill>
                  <a:srgbClr val="FFC000"/>
                </a:solidFill>
                <a:highlight>
                  <a:srgbClr val="000000"/>
                </a:highlight>
                <a:latin typeface="Bebas Neue" panose="020B0606020202050201" pitchFamily="34" charset="0"/>
              </a:rPr>
              <a:t>EPISODE</a:t>
            </a:r>
          </a:p>
        </p:txBody>
      </p:sp>
      <p:sp>
        <p:nvSpPr>
          <p:cNvPr id="73" name="Ellipse 72">
            <a:extLst>
              <a:ext uri="{FF2B5EF4-FFF2-40B4-BE49-F238E27FC236}">
                <a16:creationId xmlns:a16="http://schemas.microsoft.com/office/drawing/2014/main" id="{8696F283-E8FB-4388-91DB-AD8629FD6353}"/>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5" name="TekstSylinder 74">
            <a:extLst>
              <a:ext uri="{FF2B5EF4-FFF2-40B4-BE49-F238E27FC236}">
                <a16:creationId xmlns:a16="http://schemas.microsoft.com/office/drawing/2014/main" id="{E93C4991-9BEB-46A9-9CC4-95C51EC5D7D7}"/>
              </a:ext>
            </a:extLst>
          </p:cNvPr>
          <p:cNvSpPr txBox="1"/>
          <p:nvPr/>
        </p:nvSpPr>
        <p:spPr>
          <a:xfrm>
            <a:off x="3018675" y="2009583"/>
            <a:ext cx="1215397" cy="369332"/>
          </a:xfrm>
          <a:prstGeom prst="rect">
            <a:avLst/>
          </a:prstGeom>
          <a:noFill/>
        </p:spPr>
        <p:txBody>
          <a:bodyPr wrap="none" rtlCol="0">
            <a:spAutoFit/>
          </a:bodyPr>
          <a:lstStyle/>
          <a:p>
            <a:r>
              <a:rPr lang="nb-NO" dirty="0">
                <a:solidFill>
                  <a:srgbClr val="FFFF00">
                    <a:alpha val="20000"/>
                  </a:srgbClr>
                </a:solidFill>
                <a:highlight>
                  <a:srgbClr val="000000"/>
                </a:highlight>
                <a:latin typeface="Bebas Neue" panose="020B0606020202050201" pitchFamily="34" charset="0"/>
              </a:rPr>
              <a:t>PROGRAMPAGE</a:t>
            </a:r>
          </a:p>
        </p:txBody>
      </p:sp>
    </p:spTree>
    <p:extLst>
      <p:ext uri="{BB962C8B-B14F-4D97-AF65-F5344CB8AC3E}">
        <p14:creationId xmlns:p14="http://schemas.microsoft.com/office/powerpoint/2010/main" val="3716260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ORGANIZATION</a:t>
            </a:r>
          </a:p>
        </p:txBody>
      </p:sp>
    </p:spTree>
    <p:extLst>
      <p:ext uri="{BB962C8B-B14F-4D97-AF65-F5344CB8AC3E}">
        <p14:creationId xmlns:p14="http://schemas.microsoft.com/office/powerpoint/2010/main" val="1546302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Ellipse 37">
            <a:extLst>
              <a:ext uri="{FF2B5EF4-FFF2-40B4-BE49-F238E27FC236}">
                <a16:creationId xmlns:a16="http://schemas.microsoft.com/office/drawing/2014/main" id="{9B1416A7-B1A9-4090-8F36-1EE931D349AA}"/>
              </a:ext>
            </a:extLst>
          </p:cNvPr>
          <p:cNvSpPr/>
          <p:nvPr/>
        </p:nvSpPr>
        <p:spPr>
          <a:xfrm>
            <a:off x="1069159" y="3586297"/>
            <a:ext cx="1681729" cy="1681729"/>
          </a:xfrm>
          <a:prstGeom prst="ellipse">
            <a:avLst/>
          </a:prstGeom>
          <a:solidFill>
            <a:srgbClr val="00B050">
              <a:alpha val="40000"/>
            </a:srgbClr>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7" name="Frihåndsform: figur 56">
            <a:extLst>
              <a:ext uri="{FF2B5EF4-FFF2-40B4-BE49-F238E27FC236}">
                <a16:creationId xmlns:a16="http://schemas.microsoft.com/office/drawing/2014/main" id="{3031CD36-AA4F-4D48-BAD0-2D33F0F9C400}"/>
              </a:ext>
            </a:extLst>
          </p:cNvPr>
          <p:cNvSpPr/>
          <p:nvPr/>
        </p:nvSpPr>
        <p:spPr>
          <a:xfrm flipH="1">
            <a:off x="1528897" y="4374525"/>
            <a:ext cx="184231" cy="27548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8" name="Frihåndsform: figur 57">
            <a:extLst>
              <a:ext uri="{FF2B5EF4-FFF2-40B4-BE49-F238E27FC236}">
                <a16:creationId xmlns:a16="http://schemas.microsoft.com/office/drawing/2014/main" id="{51B7E3AE-0E8C-44E6-9A70-A16689AE776D}"/>
              </a:ext>
            </a:extLst>
          </p:cNvPr>
          <p:cNvSpPr/>
          <p:nvPr/>
        </p:nvSpPr>
        <p:spPr>
          <a:xfrm flipH="1">
            <a:off x="2031560" y="4374526"/>
            <a:ext cx="161857" cy="22515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FE58489A-D016-4022-B3FD-484F056A28B9}"/>
              </a:ext>
            </a:extLst>
          </p:cNvPr>
          <p:cNvSpPr/>
          <p:nvPr/>
        </p:nvSpPr>
        <p:spPr>
          <a:xfrm>
            <a:off x="1329798" y="3960612"/>
            <a:ext cx="413913" cy="413913"/>
          </a:xfrm>
          <a:prstGeom prst="ellipse">
            <a:avLst/>
          </a:prstGeom>
          <a:solidFill>
            <a:srgbClr val="3DFF06">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1115A29E-7277-4EFF-BB3D-4C96805A6160}"/>
              </a:ext>
            </a:extLst>
          </p:cNvPr>
          <p:cNvSpPr/>
          <p:nvPr/>
        </p:nvSpPr>
        <p:spPr>
          <a:xfrm>
            <a:off x="2119738" y="4007967"/>
            <a:ext cx="413913" cy="413913"/>
          </a:xfrm>
          <a:prstGeom prst="ellipse">
            <a:avLst/>
          </a:prstGeom>
          <a:solidFill>
            <a:srgbClr val="3DFF06">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4838F495-63A1-45B7-AF0A-2E7435E82091}"/>
              </a:ext>
            </a:extLst>
          </p:cNvPr>
          <p:cNvSpPr/>
          <p:nvPr/>
        </p:nvSpPr>
        <p:spPr>
          <a:xfrm>
            <a:off x="1690757" y="4550486"/>
            <a:ext cx="413913" cy="413913"/>
          </a:xfrm>
          <a:prstGeom prst="ellipse">
            <a:avLst/>
          </a:prstGeom>
          <a:solidFill>
            <a:srgbClr val="3DFF06">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2" name="Frihåndsform: figur 61">
            <a:extLst>
              <a:ext uri="{FF2B5EF4-FFF2-40B4-BE49-F238E27FC236}">
                <a16:creationId xmlns:a16="http://schemas.microsoft.com/office/drawing/2014/main" id="{605F305E-14FD-46B0-A1EB-4D91E56B6B78}"/>
              </a:ext>
            </a:extLst>
          </p:cNvPr>
          <p:cNvSpPr/>
          <p:nvPr/>
        </p:nvSpPr>
        <p:spPr>
          <a:xfrm>
            <a:off x="1709518" y="4312146"/>
            <a:ext cx="161857" cy="23834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3" name="Frihåndsform: figur 62">
            <a:extLst>
              <a:ext uri="{FF2B5EF4-FFF2-40B4-BE49-F238E27FC236}">
                <a16:creationId xmlns:a16="http://schemas.microsoft.com/office/drawing/2014/main" id="{5A240D4F-34B1-4982-9E20-E5C1036BCFCD}"/>
              </a:ext>
            </a:extLst>
          </p:cNvPr>
          <p:cNvSpPr/>
          <p:nvPr/>
        </p:nvSpPr>
        <p:spPr>
          <a:xfrm flipH="1">
            <a:off x="1932706" y="4312146"/>
            <a:ext cx="199600" cy="23932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018224" y="913115"/>
            <a:ext cx="1681729" cy="1681729"/>
          </a:xfrm>
          <a:prstGeom prst="ellipse">
            <a:avLst/>
          </a:prstGeom>
          <a:solidFill>
            <a:srgbClr val="00B050">
              <a:alpha val="80000"/>
            </a:srgbClr>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180</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406875" y="766931"/>
            <a:ext cx="1794099" cy="6459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alpha val="8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1760385" y="1729097"/>
            <a:ext cx="350518" cy="198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344697 h 344697"/>
              <a:gd name="connsiteX1" fmla="*/ 788861 w 1963324"/>
              <a:gd name="connsiteY1" fmla="*/ 257565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2003239 w 2003239"/>
              <a:gd name="connsiteY0" fmla="*/ 344697 h 344697"/>
              <a:gd name="connsiteX1" fmla="*/ 1001736 w 2003239"/>
              <a:gd name="connsiteY1" fmla="*/ 305611 h 344697"/>
              <a:gd name="connsiteX2" fmla="*/ 0 w 2003239"/>
              <a:gd name="connsiteY2" fmla="*/ 0 h 344697"/>
              <a:gd name="connsiteX0" fmla="*/ 2003239 w 2003239"/>
              <a:gd name="connsiteY0" fmla="*/ 344697 h 360823"/>
              <a:gd name="connsiteX1" fmla="*/ 1001736 w 2003239"/>
              <a:gd name="connsiteY1" fmla="*/ 305611 h 360823"/>
              <a:gd name="connsiteX2" fmla="*/ 0 w 2003239"/>
              <a:gd name="connsiteY2" fmla="*/ 0 h 360823"/>
              <a:gd name="connsiteX0" fmla="*/ 2003239 w 2003239"/>
              <a:gd name="connsiteY0" fmla="*/ 344697 h 354657"/>
              <a:gd name="connsiteX1" fmla="*/ 916619 w 2003239"/>
              <a:gd name="connsiteY1" fmla="*/ 274507 h 354657"/>
              <a:gd name="connsiteX2" fmla="*/ 0 w 2003239"/>
              <a:gd name="connsiteY2" fmla="*/ 0 h 354657"/>
              <a:gd name="connsiteX0" fmla="*/ 2003239 w 2003239"/>
              <a:gd name="connsiteY0" fmla="*/ 344697 h 344696"/>
              <a:gd name="connsiteX1" fmla="*/ 916619 w 2003239"/>
              <a:gd name="connsiteY1" fmla="*/ 274507 h 344696"/>
              <a:gd name="connsiteX2" fmla="*/ 0 w 2003239"/>
              <a:gd name="connsiteY2" fmla="*/ 0 h 344696"/>
            </a:gdLst>
            <a:ahLst/>
            <a:cxnLst>
              <a:cxn ang="0">
                <a:pos x="connsiteX0" y="connsiteY0"/>
              </a:cxn>
              <a:cxn ang="0">
                <a:pos x="connsiteX1" y="connsiteY1"/>
              </a:cxn>
              <a:cxn ang="0">
                <a:pos x="connsiteX2" y="connsiteY2"/>
              </a:cxn>
            </a:cxnLst>
            <a:rect l="l" t="t" r="r" b="b"/>
            <a:pathLst>
              <a:path w="2003239" h="344696">
                <a:moveTo>
                  <a:pt x="2003239" y="344697"/>
                </a:moveTo>
                <a:cubicBezTo>
                  <a:pt x="1430016" y="333462"/>
                  <a:pt x="1250492" y="331957"/>
                  <a:pt x="916619" y="274507"/>
                </a:cubicBezTo>
                <a:cubicBezTo>
                  <a:pt x="582746" y="217058"/>
                  <a:pt x="259919" y="133465"/>
                  <a:pt x="0" y="0"/>
                </a:cubicBezTo>
              </a:path>
            </a:pathLst>
          </a:custGeom>
          <a:noFill/>
          <a:ln w="19050">
            <a:solidFill>
              <a:schemeClr val="bg1">
                <a:alpha val="8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1760385" y="2069674"/>
            <a:ext cx="4431569" cy="91404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alpha val="8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596477" y="2220415"/>
            <a:ext cx="2884801"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alpha val="8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044032" y="1340066"/>
            <a:ext cx="413913" cy="413913"/>
          </a:xfrm>
          <a:prstGeom prst="ellipse">
            <a:avLst/>
          </a:prstGeom>
          <a:solidFill>
            <a:srgbClr val="3DFF0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1346472" y="1773523"/>
            <a:ext cx="413913" cy="413913"/>
          </a:xfrm>
          <a:prstGeom prst="ellipse">
            <a:avLst/>
          </a:prstGeom>
          <a:solidFill>
            <a:srgbClr val="3DFF0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1674800" y="1573431"/>
            <a:ext cx="350517" cy="21751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Lst>
            <a:ahLst/>
            <a:cxnLst>
              <a:cxn ang="0">
                <a:pos x="connsiteX0" y="connsiteY0"/>
              </a:cxn>
              <a:cxn ang="0">
                <a:pos x="connsiteX1" y="connsiteY1"/>
              </a:cxn>
              <a:cxn ang="0">
                <a:pos x="connsiteX2" y="connsiteY2"/>
              </a:cxn>
            </a:cxnLst>
            <a:rect l="l" t="t" r="r" b="b"/>
            <a:pathLst>
              <a:path w="1271070" h="1779661">
                <a:moveTo>
                  <a:pt x="0" y="0"/>
                </a:moveTo>
                <a:cubicBezTo>
                  <a:pt x="337019" y="69760"/>
                  <a:pt x="490497" y="194583"/>
                  <a:pt x="671832" y="388008"/>
                </a:cubicBezTo>
                <a:cubicBezTo>
                  <a:pt x="921124" y="653920"/>
                  <a:pt x="1079418" y="864870"/>
                  <a:pt x="1271070" y="1779661"/>
                </a:cubicBezTo>
              </a:path>
            </a:pathLst>
          </a:custGeom>
          <a:noFill/>
          <a:ln w="19050">
            <a:solidFill>
              <a:schemeClr val="bg1">
                <a:alpha val="8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1674800" y="2143010"/>
            <a:ext cx="2884802" cy="232016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alpha val="8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1" name="TextBox 21">
            <a:extLst>
              <a:ext uri="{FF2B5EF4-FFF2-40B4-BE49-F238E27FC236}">
                <a16:creationId xmlns:a16="http://schemas.microsoft.com/office/drawing/2014/main" id="{79F7E9C2-92C6-46B8-9495-C10F8DB990EF}"/>
              </a:ext>
            </a:extLst>
          </p:cNvPr>
          <p:cNvSpPr txBox="1"/>
          <p:nvPr/>
        </p:nvSpPr>
        <p:spPr>
          <a:xfrm>
            <a:off x="64111" y="-1903"/>
            <a:ext cx="2068195" cy="954107"/>
          </a:xfrm>
          <a:prstGeom prst="rect">
            <a:avLst/>
          </a:prstGeom>
          <a:noFill/>
        </p:spPr>
        <p:txBody>
          <a:bodyPr wrap="none" rtlCol="0">
            <a:spAutoFit/>
          </a:bodyPr>
          <a:lstStyle/>
          <a:p>
            <a:pPr algn="r"/>
            <a:r>
              <a:rPr lang="en-US" sz="2800" dirty="0">
                <a:solidFill>
                  <a:srgbClr val="FFC000">
                    <a:alpha val="80000"/>
                  </a:srgbClr>
                </a:solidFill>
                <a:latin typeface="Montserrat Black"/>
                <a:cs typeface="Montserrat Black"/>
              </a:rPr>
              <a:t>LEGACY</a:t>
            </a:r>
          </a:p>
          <a:p>
            <a:pPr algn="r"/>
            <a:r>
              <a:rPr lang="en-US" sz="2800" dirty="0">
                <a:solidFill>
                  <a:schemeClr val="bg1">
                    <a:alpha val="80000"/>
                  </a:schemeClr>
                </a:solidFill>
                <a:latin typeface="Montserrat Black"/>
                <a:cs typeface="Montserrat Black"/>
              </a:rPr>
              <a:t>CATALOG</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
        <p:nvSpPr>
          <p:cNvPr id="55" name="TextBox 21">
            <a:extLst>
              <a:ext uri="{FF2B5EF4-FFF2-40B4-BE49-F238E27FC236}">
                <a16:creationId xmlns:a16="http://schemas.microsoft.com/office/drawing/2014/main" id="{3CCDB34B-B57A-4CB3-8857-311D29DFB453}"/>
              </a:ext>
            </a:extLst>
          </p:cNvPr>
          <p:cNvSpPr txBox="1"/>
          <p:nvPr/>
        </p:nvSpPr>
        <p:spPr>
          <a:xfrm>
            <a:off x="186703" y="5316239"/>
            <a:ext cx="2069797" cy="954107"/>
          </a:xfrm>
          <a:prstGeom prst="rect">
            <a:avLst/>
          </a:prstGeom>
          <a:noFill/>
        </p:spPr>
        <p:txBody>
          <a:bodyPr wrap="none" rtlCol="0">
            <a:spAutoFit/>
          </a:bodyPr>
          <a:lstStyle/>
          <a:p>
            <a:pPr algn="r"/>
            <a:r>
              <a:rPr lang="en-US" sz="2800" dirty="0">
                <a:solidFill>
                  <a:schemeClr val="bg1">
                    <a:alpha val="40000"/>
                  </a:schemeClr>
                </a:solidFill>
                <a:latin typeface="Montserrat Black"/>
                <a:cs typeface="Montserrat Black"/>
              </a:rPr>
              <a:t>TV SHOW</a:t>
            </a:r>
            <a:br>
              <a:rPr lang="en-US" sz="2800" dirty="0">
                <a:solidFill>
                  <a:schemeClr val="bg1">
                    <a:alpha val="40000"/>
                  </a:schemeClr>
                </a:solidFill>
                <a:latin typeface="Montserrat Black"/>
                <a:cs typeface="Montserrat Black"/>
              </a:rPr>
            </a:br>
            <a:r>
              <a:rPr lang="en-US" sz="2800" dirty="0">
                <a:solidFill>
                  <a:schemeClr val="bg1">
                    <a:alpha val="40000"/>
                  </a:schemeClr>
                </a:solidFill>
                <a:latin typeface="Montserrat Black"/>
                <a:cs typeface="Montserrat Black"/>
              </a:rPr>
              <a:t>PAGES</a:t>
            </a:r>
          </a:p>
        </p:txBody>
      </p:sp>
      <p:sp>
        <p:nvSpPr>
          <p:cNvPr id="64" name="Frihåndsform: figur 63">
            <a:extLst>
              <a:ext uri="{FF2B5EF4-FFF2-40B4-BE49-F238E27FC236}">
                <a16:creationId xmlns:a16="http://schemas.microsoft.com/office/drawing/2014/main" id="{B8EE0E0C-FA9D-4B82-9299-71DDC646B70E}"/>
              </a:ext>
            </a:extLst>
          </p:cNvPr>
          <p:cNvSpPr/>
          <p:nvPr/>
        </p:nvSpPr>
        <p:spPr>
          <a:xfrm flipV="1">
            <a:off x="2104670" y="4586390"/>
            <a:ext cx="2344342" cy="18549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47494"/>
              <a:gd name="connsiteX1" fmla="*/ 946170 w 1998201"/>
              <a:gd name="connsiteY1" fmla="*/ 519646 h 547494"/>
              <a:gd name="connsiteX2" fmla="*/ 0 w 1998201"/>
              <a:gd name="connsiteY2" fmla="*/ 0 h 547494"/>
            </a:gdLst>
            <a:ahLst/>
            <a:cxnLst>
              <a:cxn ang="0">
                <a:pos x="connsiteX0" y="connsiteY0"/>
              </a:cxn>
              <a:cxn ang="0">
                <a:pos x="connsiteX1" y="connsiteY1"/>
              </a:cxn>
              <a:cxn ang="0">
                <a:pos x="connsiteX2" y="connsiteY2"/>
              </a:cxn>
            </a:cxnLst>
            <a:rect l="l" t="t" r="r" b="b"/>
            <a:pathLst>
              <a:path w="1998201" h="547494">
                <a:moveTo>
                  <a:pt x="1998201" y="421895"/>
                </a:moveTo>
                <a:cubicBezTo>
                  <a:pt x="1723075" y="558362"/>
                  <a:pt x="1226459" y="571012"/>
                  <a:pt x="946170" y="519646"/>
                </a:cubicBezTo>
                <a:cubicBezTo>
                  <a:pt x="723327" y="471899"/>
                  <a:pt x="219489" y="240357"/>
                  <a:pt x="0" y="0"/>
                </a:cubicBezTo>
              </a:path>
            </a:pathLst>
          </a:custGeom>
          <a:noFill/>
          <a:ln w="19050">
            <a:solidFill>
              <a:srgbClr val="FFFF00">
                <a:alpha val="4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5" name="Frihåndsform: figur 64">
            <a:extLst>
              <a:ext uri="{FF2B5EF4-FFF2-40B4-BE49-F238E27FC236}">
                <a16:creationId xmlns:a16="http://schemas.microsoft.com/office/drawing/2014/main" id="{7DDEBF1E-B049-4F1B-B33C-90C42129B50B}"/>
              </a:ext>
            </a:extLst>
          </p:cNvPr>
          <p:cNvSpPr/>
          <p:nvPr/>
        </p:nvSpPr>
        <p:spPr>
          <a:xfrm flipV="1">
            <a:off x="2104670" y="4704969"/>
            <a:ext cx="2376608" cy="18754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159354 h 571058"/>
              <a:gd name="connsiteX1" fmla="*/ 920635 w 1842472"/>
              <a:gd name="connsiteY1" fmla="*/ 7529 h 571058"/>
              <a:gd name="connsiteX2" fmla="*/ 1842472 w 1842472"/>
              <a:gd name="connsiteY2" fmla="*/ 571058 h 571058"/>
              <a:gd name="connsiteX0" fmla="*/ 0 w 1842472"/>
              <a:gd name="connsiteY0" fmla="*/ 185808 h 597512"/>
              <a:gd name="connsiteX1" fmla="*/ 920635 w 1842472"/>
              <a:gd name="connsiteY1" fmla="*/ 33983 h 597512"/>
              <a:gd name="connsiteX2" fmla="*/ 1842472 w 1842472"/>
              <a:gd name="connsiteY2" fmla="*/ 597512 h 597512"/>
              <a:gd name="connsiteX0" fmla="*/ 0 w 1842472"/>
              <a:gd name="connsiteY0" fmla="*/ 185808 h 597512"/>
              <a:gd name="connsiteX1" fmla="*/ 920635 w 1842472"/>
              <a:gd name="connsiteY1" fmla="*/ 33983 h 597512"/>
              <a:gd name="connsiteX2" fmla="*/ 1842472 w 1842472"/>
              <a:gd name="connsiteY2" fmla="*/ 597512 h 597512"/>
            </a:gdLst>
            <a:ahLst/>
            <a:cxnLst>
              <a:cxn ang="0">
                <a:pos x="connsiteX0" y="connsiteY0"/>
              </a:cxn>
              <a:cxn ang="0">
                <a:pos x="connsiteX1" y="connsiteY1"/>
              </a:cxn>
              <a:cxn ang="0">
                <a:pos x="connsiteX2" y="connsiteY2"/>
              </a:cxn>
            </a:cxnLst>
            <a:rect l="l" t="t" r="r" b="b"/>
            <a:pathLst>
              <a:path w="1842472" h="597512">
                <a:moveTo>
                  <a:pt x="0" y="185808"/>
                </a:moveTo>
                <a:cubicBezTo>
                  <a:pt x="257868" y="-36495"/>
                  <a:pt x="714120" y="-19194"/>
                  <a:pt x="920635" y="33983"/>
                </a:cubicBezTo>
                <a:cubicBezTo>
                  <a:pt x="1195658" y="99267"/>
                  <a:pt x="1667872" y="381547"/>
                  <a:pt x="1842472" y="597512"/>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6" name="Frihåndsform: figur 65">
            <a:extLst>
              <a:ext uri="{FF2B5EF4-FFF2-40B4-BE49-F238E27FC236}">
                <a16:creationId xmlns:a16="http://schemas.microsoft.com/office/drawing/2014/main" id="{C5C81764-6845-4EF0-9B2F-1003212924AC}"/>
              </a:ext>
            </a:extLst>
          </p:cNvPr>
          <p:cNvSpPr/>
          <p:nvPr/>
        </p:nvSpPr>
        <p:spPr>
          <a:xfrm flipH="1" flipV="1">
            <a:off x="1741881" y="4070679"/>
            <a:ext cx="396034" cy="5463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956007"/>
              <a:gd name="connsiteX1" fmla="*/ 553121 w 1271070"/>
              <a:gd name="connsiteY1" fmla="*/ 2571690 h 2956007"/>
              <a:gd name="connsiteX2" fmla="*/ 1271070 w 1271070"/>
              <a:gd name="connsiteY2" fmla="*/ 1779661 h 2956007"/>
              <a:gd name="connsiteX0" fmla="*/ 0 w 1271070"/>
              <a:gd name="connsiteY0" fmla="*/ 0 h 3292289"/>
              <a:gd name="connsiteX1" fmla="*/ 507460 w 1271070"/>
              <a:gd name="connsiteY1" fmla="*/ 3117589 h 3292289"/>
              <a:gd name="connsiteX2" fmla="*/ 1271070 w 1271070"/>
              <a:gd name="connsiteY2" fmla="*/ 1779661 h 3292289"/>
              <a:gd name="connsiteX0" fmla="*/ 0 w 1289334"/>
              <a:gd name="connsiteY0" fmla="*/ 0 h 2221264"/>
              <a:gd name="connsiteX1" fmla="*/ 525724 w 1289334"/>
              <a:gd name="connsiteY1" fmla="*/ 2107701 h 2221264"/>
              <a:gd name="connsiteX2" fmla="*/ 1289334 w 1289334"/>
              <a:gd name="connsiteY2" fmla="*/ 769773 h 2221264"/>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4487"/>
              <a:gd name="connsiteX1" fmla="*/ 589644 w 1289334"/>
              <a:gd name="connsiteY1" fmla="*/ 3925558 h 3934487"/>
              <a:gd name="connsiteX2" fmla="*/ 1289334 w 1289334"/>
              <a:gd name="connsiteY2" fmla="*/ 769773 h 3934487"/>
            </a:gdLst>
            <a:ahLst/>
            <a:cxnLst>
              <a:cxn ang="0">
                <a:pos x="connsiteX0" y="connsiteY0"/>
              </a:cxn>
              <a:cxn ang="0">
                <a:pos x="connsiteX1" y="connsiteY1"/>
              </a:cxn>
              <a:cxn ang="0">
                <a:pos x="connsiteX2" y="connsiteY2"/>
              </a:cxn>
            </a:cxnLst>
            <a:rect l="l" t="t" r="r" b="b"/>
            <a:pathLst>
              <a:path w="1289334" h="3934487">
                <a:moveTo>
                  <a:pt x="0" y="0"/>
                </a:moveTo>
                <a:cubicBezTo>
                  <a:pt x="163516" y="2406333"/>
                  <a:pt x="374755" y="3797263"/>
                  <a:pt x="589644" y="3925558"/>
                </a:cubicBezTo>
                <a:cubicBezTo>
                  <a:pt x="804533" y="4053853"/>
                  <a:pt x="978970" y="2786553"/>
                  <a:pt x="1289334" y="769773"/>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7" name="Frihåndsform: figur 66">
            <a:extLst>
              <a:ext uri="{FF2B5EF4-FFF2-40B4-BE49-F238E27FC236}">
                <a16:creationId xmlns:a16="http://schemas.microsoft.com/office/drawing/2014/main" id="{FEED27E7-28B9-412E-AC69-1088515479FB}"/>
              </a:ext>
            </a:extLst>
          </p:cNvPr>
          <p:cNvSpPr/>
          <p:nvPr/>
        </p:nvSpPr>
        <p:spPr>
          <a:xfrm>
            <a:off x="1575009" y="1007800"/>
            <a:ext cx="2625965" cy="294571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55465" y="473370"/>
                  <a:pt x="561578" y="347494"/>
                  <a:pt x="841866" y="243052"/>
                </a:cubicBezTo>
                <a:cubicBezTo>
                  <a:pt x="1122154" y="138610"/>
                  <a:pt x="1445360" y="61649"/>
                  <a:pt x="1681729" y="0"/>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8" name="Frihåndsform: figur 67">
            <a:extLst>
              <a:ext uri="{FF2B5EF4-FFF2-40B4-BE49-F238E27FC236}">
                <a16:creationId xmlns:a16="http://schemas.microsoft.com/office/drawing/2014/main" id="{0E4D21F1-72BB-4FD5-97C1-FE1424A34A46}"/>
              </a:ext>
            </a:extLst>
          </p:cNvPr>
          <p:cNvSpPr/>
          <p:nvPr/>
        </p:nvSpPr>
        <p:spPr>
          <a:xfrm flipH="1">
            <a:off x="1658965" y="1056086"/>
            <a:ext cx="2659503" cy="29323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80659" y="96578"/>
                  <a:pt x="632607" y="183182"/>
                  <a:pt x="855246" y="225746"/>
                </a:cubicBezTo>
                <a:cubicBezTo>
                  <a:pt x="1080876" y="278412"/>
                  <a:pt x="1619037" y="379754"/>
                  <a:pt x="2002084" y="420483"/>
                </a:cubicBezTo>
              </a:path>
            </a:pathLst>
          </a:custGeom>
          <a:noFill/>
          <a:ln w="19050">
            <a:solidFill>
              <a:srgbClr val="FFFF00">
                <a:alpha val="4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9" name="Frihåndsform: figur 68">
            <a:extLst>
              <a:ext uri="{FF2B5EF4-FFF2-40B4-BE49-F238E27FC236}">
                <a16:creationId xmlns:a16="http://schemas.microsoft.com/office/drawing/2014/main" id="{B9B483B8-3D1E-49B3-944C-C1A610CE9D84}"/>
              </a:ext>
            </a:extLst>
          </p:cNvPr>
          <p:cNvSpPr/>
          <p:nvPr/>
        </p:nvSpPr>
        <p:spPr>
          <a:xfrm flipV="1">
            <a:off x="2079088" y="3037032"/>
            <a:ext cx="4126891" cy="163582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949292 w 1998201"/>
              <a:gd name="connsiteY1" fmla="*/ 268128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692819" y="397891"/>
                  <a:pt x="1229581" y="319494"/>
                  <a:pt x="949292" y="268128"/>
                </a:cubicBezTo>
                <a:cubicBezTo>
                  <a:pt x="726449" y="220381"/>
                  <a:pt x="223617" y="84263"/>
                  <a:pt x="0" y="0"/>
                </a:cubicBezTo>
              </a:path>
            </a:pathLst>
          </a:custGeom>
          <a:noFill/>
          <a:ln w="19050">
            <a:solidFill>
              <a:srgbClr val="FFFF00">
                <a:alpha val="4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FF00"/>
              </a:solidFill>
            </a:endParaRPr>
          </a:p>
        </p:txBody>
      </p:sp>
      <p:sp>
        <p:nvSpPr>
          <p:cNvPr id="3" name="TekstSylinder 2">
            <a:extLst>
              <a:ext uri="{FF2B5EF4-FFF2-40B4-BE49-F238E27FC236}">
                <a16:creationId xmlns:a16="http://schemas.microsoft.com/office/drawing/2014/main" id="{6ACB059B-5F38-4654-AC12-5D707ECDD3D6}"/>
              </a:ext>
            </a:extLst>
          </p:cNvPr>
          <p:cNvSpPr txBox="1"/>
          <p:nvPr/>
        </p:nvSpPr>
        <p:spPr>
          <a:xfrm>
            <a:off x="2480068" y="3436080"/>
            <a:ext cx="662361" cy="369332"/>
          </a:xfrm>
          <a:prstGeom prst="rect">
            <a:avLst/>
          </a:prstGeom>
          <a:noFill/>
        </p:spPr>
        <p:txBody>
          <a:bodyPr wrap="none" rtlCol="0">
            <a:spAutoFit/>
          </a:bodyPr>
          <a:lstStyle/>
          <a:p>
            <a:r>
              <a:rPr lang="nb-NO" dirty="0">
                <a:solidFill>
                  <a:srgbClr val="FFC000">
                    <a:alpha val="80000"/>
                  </a:srgbClr>
                </a:solidFill>
                <a:highlight>
                  <a:srgbClr val="000000"/>
                </a:highlight>
                <a:latin typeface="Bebas Neue" panose="020B0606020202050201" pitchFamily="34" charset="0"/>
              </a:rPr>
              <a:t>SERIES</a:t>
            </a:r>
          </a:p>
        </p:txBody>
      </p:sp>
      <p:sp>
        <p:nvSpPr>
          <p:cNvPr id="70" name="TekstSylinder 69">
            <a:extLst>
              <a:ext uri="{FF2B5EF4-FFF2-40B4-BE49-F238E27FC236}">
                <a16:creationId xmlns:a16="http://schemas.microsoft.com/office/drawing/2014/main" id="{AF3C23D2-0535-42D2-A52B-175AC7769B25}"/>
              </a:ext>
            </a:extLst>
          </p:cNvPr>
          <p:cNvSpPr txBox="1"/>
          <p:nvPr/>
        </p:nvSpPr>
        <p:spPr>
          <a:xfrm>
            <a:off x="3702297" y="2530050"/>
            <a:ext cx="662361" cy="369332"/>
          </a:xfrm>
          <a:prstGeom prst="rect">
            <a:avLst/>
          </a:prstGeom>
          <a:noFill/>
        </p:spPr>
        <p:txBody>
          <a:bodyPr wrap="none" rtlCol="0">
            <a:spAutoFit/>
          </a:bodyPr>
          <a:lstStyle/>
          <a:p>
            <a:r>
              <a:rPr lang="nb-NO" dirty="0">
                <a:solidFill>
                  <a:srgbClr val="FFC000">
                    <a:alpha val="80000"/>
                  </a:srgbClr>
                </a:solidFill>
                <a:highlight>
                  <a:srgbClr val="000000"/>
                </a:highlight>
                <a:latin typeface="Bebas Neue" panose="020B0606020202050201" pitchFamily="34" charset="0"/>
              </a:rPr>
              <a:t>SERIES</a:t>
            </a:r>
          </a:p>
        </p:txBody>
      </p:sp>
      <p:sp>
        <p:nvSpPr>
          <p:cNvPr id="71" name="TekstSylinder 70">
            <a:extLst>
              <a:ext uri="{FF2B5EF4-FFF2-40B4-BE49-F238E27FC236}">
                <a16:creationId xmlns:a16="http://schemas.microsoft.com/office/drawing/2014/main" id="{90961A56-70D0-4D1A-B8B5-7E4ADC93DA80}"/>
              </a:ext>
            </a:extLst>
          </p:cNvPr>
          <p:cNvSpPr txBox="1"/>
          <p:nvPr/>
        </p:nvSpPr>
        <p:spPr>
          <a:xfrm>
            <a:off x="4331453" y="3194545"/>
            <a:ext cx="944489" cy="369332"/>
          </a:xfrm>
          <a:prstGeom prst="rect">
            <a:avLst/>
          </a:prstGeom>
          <a:noFill/>
        </p:spPr>
        <p:txBody>
          <a:bodyPr wrap="none" rtlCol="0">
            <a:spAutoFit/>
          </a:bodyPr>
          <a:lstStyle/>
          <a:p>
            <a:r>
              <a:rPr lang="nb-NO" dirty="0" err="1">
                <a:solidFill>
                  <a:srgbClr val="FFFF00">
                    <a:alpha val="40000"/>
                  </a:srgbClr>
                </a:solidFill>
                <a:highlight>
                  <a:srgbClr val="000000"/>
                </a:highlight>
                <a:latin typeface="Bebas Neue" panose="020B0606020202050201" pitchFamily="34" charset="0"/>
              </a:rPr>
              <a:t>showpage</a:t>
            </a:r>
            <a:endParaRPr lang="nb-NO" dirty="0">
              <a:solidFill>
                <a:srgbClr val="FFFF00">
                  <a:alpha val="40000"/>
                </a:srgbClr>
              </a:solidFill>
              <a:highlight>
                <a:srgbClr val="000000"/>
              </a:highlight>
              <a:latin typeface="Bebas Neue" panose="020B0606020202050201" pitchFamily="34" charset="0"/>
            </a:endParaRPr>
          </a:p>
        </p:txBody>
      </p:sp>
      <p:sp>
        <p:nvSpPr>
          <p:cNvPr id="72" name="TekstSylinder 71">
            <a:extLst>
              <a:ext uri="{FF2B5EF4-FFF2-40B4-BE49-F238E27FC236}">
                <a16:creationId xmlns:a16="http://schemas.microsoft.com/office/drawing/2014/main" id="{F0D7D156-470D-4C3B-B558-45BE4E2F948B}"/>
              </a:ext>
            </a:extLst>
          </p:cNvPr>
          <p:cNvSpPr txBox="1"/>
          <p:nvPr/>
        </p:nvSpPr>
        <p:spPr>
          <a:xfrm>
            <a:off x="2769673" y="4438749"/>
            <a:ext cx="944489" cy="369332"/>
          </a:xfrm>
          <a:prstGeom prst="rect">
            <a:avLst/>
          </a:prstGeom>
          <a:noFill/>
        </p:spPr>
        <p:txBody>
          <a:bodyPr wrap="none" rtlCol="0">
            <a:spAutoFit/>
          </a:bodyPr>
          <a:lstStyle/>
          <a:p>
            <a:r>
              <a:rPr lang="nb-NO" dirty="0" err="1">
                <a:solidFill>
                  <a:srgbClr val="FFFF00">
                    <a:alpha val="40000"/>
                  </a:srgbClr>
                </a:solidFill>
                <a:highlight>
                  <a:srgbClr val="000000"/>
                </a:highlight>
                <a:latin typeface="Bebas Neue" panose="020B0606020202050201" pitchFamily="34" charset="0"/>
              </a:rPr>
              <a:t>showpage</a:t>
            </a:r>
            <a:endParaRPr lang="nb-NO" dirty="0">
              <a:solidFill>
                <a:srgbClr val="FFFF00">
                  <a:alpha val="40000"/>
                </a:srgbClr>
              </a:solidFill>
              <a:highlight>
                <a:srgbClr val="000000"/>
              </a:highlight>
              <a:latin typeface="Bebas Neue" panose="020B0606020202050201" pitchFamily="34" charset="0"/>
            </a:endParaRPr>
          </a:p>
        </p:txBody>
      </p:sp>
      <p:sp>
        <p:nvSpPr>
          <p:cNvPr id="54" name="Frihåndsform: figur 53">
            <a:extLst>
              <a:ext uri="{FF2B5EF4-FFF2-40B4-BE49-F238E27FC236}">
                <a16:creationId xmlns:a16="http://schemas.microsoft.com/office/drawing/2014/main" id="{860548DC-2328-45CA-A325-68798AEC90EC}"/>
              </a:ext>
            </a:extLst>
          </p:cNvPr>
          <p:cNvSpPr/>
          <p:nvPr/>
        </p:nvSpPr>
        <p:spPr>
          <a:xfrm flipH="1">
            <a:off x="2473078" y="903686"/>
            <a:ext cx="1692990" cy="65641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rgbClr val="FFC000">
                <a:alpha val="8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C000"/>
              </a:solidFill>
            </a:endParaRPr>
          </a:p>
        </p:txBody>
      </p:sp>
      <p:sp>
        <p:nvSpPr>
          <p:cNvPr id="56" name="TekstSylinder 55">
            <a:extLst>
              <a:ext uri="{FF2B5EF4-FFF2-40B4-BE49-F238E27FC236}">
                <a16:creationId xmlns:a16="http://schemas.microsoft.com/office/drawing/2014/main" id="{62CB2F1A-F7CA-4354-864E-9305CF73FF93}"/>
              </a:ext>
            </a:extLst>
          </p:cNvPr>
          <p:cNvSpPr txBox="1"/>
          <p:nvPr/>
        </p:nvSpPr>
        <p:spPr>
          <a:xfrm>
            <a:off x="2902496" y="1188403"/>
            <a:ext cx="758541" cy="369332"/>
          </a:xfrm>
          <a:prstGeom prst="rect">
            <a:avLst/>
          </a:prstGeom>
          <a:noFill/>
        </p:spPr>
        <p:txBody>
          <a:bodyPr wrap="none" rtlCol="0">
            <a:spAutoFit/>
          </a:bodyPr>
          <a:lstStyle/>
          <a:p>
            <a:r>
              <a:rPr lang="nb-NO" dirty="0">
                <a:solidFill>
                  <a:srgbClr val="FFC000">
                    <a:alpha val="80000"/>
                  </a:srgbClr>
                </a:solidFill>
                <a:highlight>
                  <a:srgbClr val="000000"/>
                </a:highlight>
                <a:latin typeface="Bebas Neue" panose="020B0606020202050201" pitchFamily="34" charset="0"/>
              </a:rPr>
              <a:t>EPISODE</a:t>
            </a:r>
          </a:p>
        </p:txBody>
      </p:sp>
      <p:sp>
        <p:nvSpPr>
          <p:cNvPr id="73" name="Ellipse 72">
            <a:extLst>
              <a:ext uri="{FF2B5EF4-FFF2-40B4-BE49-F238E27FC236}">
                <a16:creationId xmlns:a16="http://schemas.microsoft.com/office/drawing/2014/main" id="{8696F283-E8FB-4388-91DB-AD8629FD6353}"/>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5" name="TekstSylinder 74">
            <a:extLst>
              <a:ext uri="{FF2B5EF4-FFF2-40B4-BE49-F238E27FC236}">
                <a16:creationId xmlns:a16="http://schemas.microsoft.com/office/drawing/2014/main" id="{E93C4991-9BEB-46A9-9CC4-95C51EC5D7D7}"/>
              </a:ext>
            </a:extLst>
          </p:cNvPr>
          <p:cNvSpPr txBox="1"/>
          <p:nvPr/>
        </p:nvSpPr>
        <p:spPr>
          <a:xfrm>
            <a:off x="3018675" y="2009583"/>
            <a:ext cx="1215397" cy="369332"/>
          </a:xfrm>
          <a:prstGeom prst="rect">
            <a:avLst/>
          </a:prstGeom>
          <a:noFill/>
        </p:spPr>
        <p:txBody>
          <a:bodyPr wrap="none" rtlCol="0">
            <a:spAutoFit/>
          </a:bodyPr>
          <a:lstStyle/>
          <a:p>
            <a:r>
              <a:rPr lang="nb-NO" dirty="0">
                <a:solidFill>
                  <a:srgbClr val="FFFF00">
                    <a:alpha val="40000"/>
                  </a:srgbClr>
                </a:solidFill>
                <a:highlight>
                  <a:srgbClr val="000000"/>
                </a:highlight>
                <a:latin typeface="Bebas Neue" panose="020B0606020202050201" pitchFamily="34" charset="0"/>
              </a:rPr>
              <a:t>PROGRAMPAGE</a:t>
            </a:r>
          </a:p>
        </p:txBody>
      </p:sp>
    </p:spTree>
    <p:extLst>
      <p:ext uri="{BB962C8B-B14F-4D97-AF65-F5344CB8AC3E}">
        <p14:creationId xmlns:p14="http://schemas.microsoft.com/office/powerpoint/2010/main" val="12354933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Ellipse 37">
            <a:extLst>
              <a:ext uri="{FF2B5EF4-FFF2-40B4-BE49-F238E27FC236}">
                <a16:creationId xmlns:a16="http://schemas.microsoft.com/office/drawing/2014/main" id="{9B1416A7-B1A9-4090-8F36-1EE931D349AA}"/>
              </a:ext>
            </a:extLst>
          </p:cNvPr>
          <p:cNvSpPr/>
          <p:nvPr/>
        </p:nvSpPr>
        <p:spPr>
          <a:xfrm>
            <a:off x="1069159" y="3586297"/>
            <a:ext cx="1681729" cy="1681729"/>
          </a:xfrm>
          <a:prstGeom prst="ellipse">
            <a:avLst/>
          </a:prstGeom>
          <a:solidFill>
            <a:srgbClr val="00B050">
              <a:alpha val="60000"/>
            </a:srgbClr>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7" name="Frihåndsform: figur 56">
            <a:extLst>
              <a:ext uri="{FF2B5EF4-FFF2-40B4-BE49-F238E27FC236}">
                <a16:creationId xmlns:a16="http://schemas.microsoft.com/office/drawing/2014/main" id="{3031CD36-AA4F-4D48-BAD0-2D33F0F9C400}"/>
              </a:ext>
            </a:extLst>
          </p:cNvPr>
          <p:cNvSpPr/>
          <p:nvPr/>
        </p:nvSpPr>
        <p:spPr>
          <a:xfrm flipH="1">
            <a:off x="1528897" y="4374525"/>
            <a:ext cx="184231" cy="27548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alpha val="6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8" name="Frihåndsform: figur 57">
            <a:extLst>
              <a:ext uri="{FF2B5EF4-FFF2-40B4-BE49-F238E27FC236}">
                <a16:creationId xmlns:a16="http://schemas.microsoft.com/office/drawing/2014/main" id="{51B7E3AE-0E8C-44E6-9A70-A16689AE776D}"/>
              </a:ext>
            </a:extLst>
          </p:cNvPr>
          <p:cNvSpPr/>
          <p:nvPr/>
        </p:nvSpPr>
        <p:spPr>
          <a:xfrm flipH="1">
            <a:off x="2031560" y="4374526"/>
            <a:ext cx="161857" cy="22515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alpha val="6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FE58489A-D016-4022-B3FD-484F056A28B9}"/>
              </a:ext>
            </a:extLst>
          </p:cNvPr>
          <p:cNvSpPr/>
          <p:nvPr/>
        </p:nvSpPr>
        <p:spPr>
          <a:xfrm>
            <a:off x="1329798" y="3960612"/>
            <a:ext cx="413913" cy="413913"/>
          </a:xfrm>
          <a:prstGeom prst="ellipse">
            <a:avLst/>
          </a:prstGeom>
          <a:solidFill>
            <a:srgbClr val="3DFF06">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1115A29E-7277-4EFF-BB3D-4C96805A6160}"/>
              </a:ext>
            </a:extLst>
          </p:cNvPr>
          <p:cNvSpPr/>
          <p:nvPr/>
        </p:nvSpPr>
        <p:spPr>
          <a:xfrm>
            <a:off x="2119738" y="4007967"/>
            <a:ext cx="413913" cy="413913"/>
          </a:xfrm>
          <a:prstGeom prst="ellipse">
            <a:avLst/>
          </a:prstGeom>
          <a:solidFill>
            <a:srgbClr val="3DFF06">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4838F495-63A1-45B7-AF0A-2E7435E82091}"/>
              </a:ext>
            </a:extLst>
          </p:cNvPr>
          <p:cNvSpPr/>
          <p:nvPr/>
        </p:nvSpPr>
        <p:spPr>
          <a:xfrm>
            <a:off x="1690757" y="4550486"/>
            <a:ext cx="413913" cy="413913"/>
          </a:xfrm>
          <a:prstGeom prst="ellipse">
            <a:avLst/>
          </a:prstGeom>
          <a:solidFill>
            <a:srgbClr val="3DFF06">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2" name="Frihåndsform: figur 61">
            <a:extLst>
              <a:ext uri="{FF2B5EF4-FFF2-40B4-BE49-F238E27FC236}">
                <a16:creationId xmlns:a16="http://schemas.microsoft.com/office/drawing/2014/main" id="{605F305E-14FD-46B0-A1EB-4D91E56B6B78}"/>
              </a:ext>
            </a:extLst>
          </p:cNvPr>
          <p:cNvSpPr/>
          <p:nvPr/>
        </p:nvSpPr>
        <p:spPr>
          <a:xfrm>
            <a:off x="1709518" y="4312146"/>
            <a:ext cx="161857" cy="23834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alpha val="6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3" name="Frihåndsform: figur 62">
            <a:extLst>
              <a:ext uri="{FF2B5EF4-FFF2-40B4-BE49-F238E27FC236}">
                <a16:creationId xmlns:a16="http://schemas.microsoft.com/office/drawing/2014/main" id="{5A240D4F-34B1-4982-9E20-E5C1036BCFCD}"/>
              </a:ext>
            </a:extLst>
          </p:cNvPr>
          <p:cNvSpPr/>
          <p:nvPr/>
        </p:nvSpPr>
        <p:spPr>
          <a:xfrm flipH="1">
            <a:off x="1932706" y="4312146"/>
            <a:ext cx="199600" cy="23932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alpha val="6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018224" y="913115"/>
            <a:ext cx="1681729" cy="1681729"/>
          </a:xfrm>
          <a:prstGeom prst="ellipse">
            <a:avLst/>
          </a:prstGeom>
          <a:solidFill>
            <a:srgbClr val="00B050">
              <a:alpha val="60000"/>
            </a:srgbClr>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181</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406875" y="766931"/>
            <a:ext cx="1794099" cy="6459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alpha val="6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1760385" y="1729097"/>
            <a:ext cx="350518" cy="198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344697 h 344697"/>
              <a:gd name="connsiteX1" fmla="*/ 788861 w 1963324"/>
              <a:gd name="connsiteY1" fmla="*/ 257565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2003239 w 2003239"/>
              <a:gd name="connsiteY0" fmla="*/ 344697 h 344697"/>
              <a:gd name="connsiteX1" fmla="*/ 1001736 w 2003239"/>
              <a:gd name="connsiteY1" fmla="*/ 305611 h 344697"/>
              <a:gd name="connsiteX2" fmla="*/ 0 w 2003239"/>
              <a:gd name="connsiteY2" fmla="*/ 0 h 344697"/>
              <a:gd name="connsiteX0" fmla="*/ 2003239 w 2003239"/>
              <a:gd name="connsiteY0" fmla="*/ 344697 h 360823"/>
              <a:gd name="connsiteX1" fmla="*/ 1001736 w 2003239"/>
              <a:gd name="connsiteY1" fmla="*/ 305611 h 360823"/>
              <a:gd name="connsiteX2" fmla="*/ 0 w 2003239"/>
              <a:gd name="connsiteY2" fmla="*/ 0 h 360823"/>
              <a:gd name="connsiteX0" fmla="*/ 2003239 w 2003239"/>
              <a:gd name="connsiteY0" fmla="*/ 344697 h 354657"/>
              <a:gd name="connsiteX1" fmla="*/ 916619 w 2003239"/>
              <a:gd name="connsiteY1" fmla="*/ 274507 h 354657"/>
              <a:gd name="connsiteX2" fmla="*/ 0 w 2003239"/>
              <a:gd name="connsiteY2" fmla="*/ 0 h 354657"/>
              <a:gd name="connsiteX0" fmla="*/ 2003239 w 2003239"/>
              <a:gd name="connsiteY0" fmla="*/ 344697 h 344696"/>
              <a:gd name="connsiteX1" fmla="*/ 916619 w 2003239"/>
              <a:gd name="connsiteY1" fmla="*/ 274507 h 344696"/>
              <a:gd name="connsiteX2" fmla="*/ 0 w 2003239"/>
              <a:gd name="connsiteY2" fmla="*/ 0 h 344696"/>
            </a:gdLst>
            <a:ahLst/>
            <a:cxnLst>
              <a:cxn ang="0">
                <a:pos x="connsiteX0" y="connsiteY0"/>
              </a:cxn>
              <a:cxn ang="0">
                <a:pos x="connsiteX1" y="connsiteY1"/>
              </a:cxn>
              <a:cxn ang="0">
                <a:pos x="connsiteX2" y="connsiteY2"/>
              </a:cxn>
            </a:cxnLst>
            <a:rect l="l" t="t" r="r" b="b"/>
            <a:pathLst>
              <a:path w="2003239" h="344696">
                <a:moveTo>
                  <a:pt x="2003239" y="344697"/>
                </a:moveTo>
                <a:cubicBezTo>
                  <a:pt x="1430016" y="333462"/>
                  <a:pt x="1250492" y="331957"/>
                  <a:pt x="916619" y="274507"/>
                </a:cubicBezTo>
                <a:cubicBezTo>
                  <a:pt x="582746" y="217058"/>
                  <a:pt x="259919" y="133465"/>
                  <a:pt x="0" y="0"/>
                </a:cubicBezTo>
              </a:path>
            </a:pathLst>
          </a:custGeom>
          <a:noFill/>
          <a:ln w="19050">
            <a:solidFill>
              <a:schemeClr val="bg1">
                <a:alpha val="6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1760385" y="2069674"/>
            <a:ext cx="4431569" cy="91404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alpha val="6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596477" y="2220415"/>
            <a:ext cx="2884801"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alpha val="6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044032" y="1340066"/>
            <a:ext cx="413913" cy="413913"/>
          </a:xfrm>
          <a:prstGeom prst="ellipse">
            <a:avLst/>
          </a:prstGeom>
          <a:solidFill>
            <a:srgbClr val="3DFF06">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1346472" y="1773523"/>
            <a:ext cx="413913" cy="413913"/>
          </a:xfrm>
          <a:prstGeom prst="ellipse">
            <a:avLst/>
          </a:prstGeom>
          <a:solidFill>
            <a:srgbClr val="3DFF06">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1674800" y="1573431"/>
            <a:ext cx="350517" cy="21751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Lst>
            <a:ahLst/>
            <a:cxnLst>
              <a:cxn ang="0">
                <a:pos x="connsiteX0" y="connsiteY0"/>
              </a:cxn>
              <a:cxn ang="0">
                <a:pos x="connsiteX1" y="connsiteY1"/>
              </a:cxn>
              <a:cxn ang="0">
                <a:pos x="connsiteX2" y="connsiteY2"/>
              </a:cxn>
            </a:cxnLst>
            <a:rect l="l" t="t" r="r" b="b"/>
            <a:pathLst>
              <a:path w="1271070" h="1779661">
                <a:moveTo>
                  <a:pt x="0" y="0"/>
                </a:moveTo>
                <a:cubicBezTo>
                  <a:pt x="337019" y="69760"/>
                  <a:pt x="490497" y="194583"/>
                  <a:pt x="671832" y="388008"/>
                </a:cubicBezTo>
                <a:cubicBezTo>
                  <a:pt x="921124" y="653920"/>
                  <a:pt x="1079418" y="864870"/>
                  <a:pt x="1271070" y="1779661"/>
                </a:cubicBezTo>
              </a:path>
            </a:pathLst>
          </a:custGeom>
          <a:noFill/>
          <a:ln w="19050">
            <a:solidFill>
              <a:schemeClr val="bg1">
                <a:alpha val="6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1674800" y="2143010"/>
            <a:ext cx="2884802" cy="232016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alpha val="6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1" name="TextBox 21">
            <a:extLst>
              <a:ext uri="{FF2B5EF4-FFF2-40B4-BE49-F238E27FC236}">
                <a16:creationId xmlns:a16="http://schemas.microsoft.com/office/drawing/2014/main" id="{79F7E9C2-92C6-46B8-9495-C10F8DB990EF}"/>
              </a:ext>
            </a:extLst>
          </p:cNvPr>
          <p:cNvSpPr txBox="1"/>
          <p:nvPr/>
        </p:nvSpPr>
        <p:spPr>
          <a:xfrm>
            <a:off x="64111" y="-1903"/>
            <a:ext cx="2068195" cy="954107"/>
          </a:xfrm>
          <a:prstGeom prst="rect">
            <a:avLst/>
          </a:prstGeom>
          <a:noFill/>
        </p:spPr>
        <p:txBody>
          <a:bodyPr wrap="none" rtlCol="0">
            <a:spAutoFit/>
          </a:bodyPr>
          <a:lstStyle/>
          <a:p>
            <a:pPr algn="r"/>
            <a:r>
              <a:rPr lang="en-US" sz="2800" dirty="0">
                <a:solidFill>
                  <a:srgbClr val="FFC000">
                    <a:alpha val="60000"/>
                  </a:srgbClr>
                </a:solidFill>
                <a:latin typeface="Montserrat Black"/>
                <a:cs typeface="Montserrat Black"/>
              </a:rPr>
              <a:t>LEGACY</a:t>
            </a:r>
          </a:p>
          <a:p>
            <a:pPr algn="r"/>
            <a:r>
              <a:rPr lang="en-US" sz="2800" dirty="0">
                <a:solidFill>
                  <a:schemeClr val="bg1">
                    <a:alpha val="60000"/>
                  </a:schemeClr>
                </a:solidFill>
                <a:latin typeface="Montserrat Black"/>
                <a:cs typeface="Montserrat Black"/>
              </a:rPr>
              <a:t>CATALOG</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
        <p:nvSpPr>
          <p:cNvPr id="55" name="TextBox 21">
            <a:extLst>
              <a:ext uri="{FF2B5EF4-FFF2-40B4-BE49-F238E27FC236}">
                <a16:creationId xmlns:a16="http://schemas.microsoft.com/office/drawing/2014/main" id="{3CCDB34B-B57A-4CB3-8857-311D29DFB453}"/>
              </a:ext>
            </a:extLst>
          </p:cNvPr>
          <p:cNvSpPr txBox="1"/>
          <p:nvPr/>
        </p:nvSpPr>
        <p:spPr>
          <a:xfrm>
            <a:off x="186703" y="5316239"/>
            <a:ext cx="2069797" cy="954107"/>
          </a:xfrm>
          <a:prstGeom prst="rect">
            <a:avLst/>
          </a:prstGeom>
          <a:noFill/>
        </p:spPr>
        <p:txBody>
          <a:bodyPr wrap="none" rtlCol="0">
            <a:spAutoFit/>
          </a:bodyPr>
          <a:lstStyle/>
          <a:p>
            <a:pPr algn="r"/>
            <a:r>
              <a:rPr lang="en-US" sz="2800" dirty="0">
                <a:solidFill>
                  <a:schemeClr val="bg1">
                    <a:alpha val="60000"/>
                  </a:schemeClr>
                </a:solidFill>
                <a:latin typeface="Montserrat Black"/>
                <a:cs typeface="Montserrat Black"/>
              </a:rPr>
              <a:t>TV SHOW</a:t>
            </a:r>
            <a:br>
              <a:rPr lang="en-US" sz="2800" dirty="0">
                <a:solidFill>
                  <a:schemeClr val="bg1">
                    <a:alpha val="60000"/>
                  </a:schemeClr>
                </a:solidFill>
                <a:latin typeface="Montserrat Black"/>
                <a:cs typeface="Montserrat Black"/>
              </a:rPr>
            </a:br>
            <a:r>
              <a:rPr lang="en-US" sz="2800" dirty="0">
                <a:solidFill>
                  <a:schemeClr val="bg1">
                    <a:alpha val="60000"/>
                  </a:schemeClr>
                </a:solidFill>
                <a:latin typeface="Montserrat Black"/>
                <a:cs typeface="Montserrat Black"/>
              </a:rPr>
              <a:t>PAGES</a:t>
            </a:r>
          </a:p>
        </p:txBody>
      </p:sp>
      <p:sp>
        <p:nvSpPr>
          <p:cNvPr id="64" name="Frihåndsform: figur 63">
            <a:extLst>
              <a:ext uri="{FF2B5EF4-FFF2-40B4-BE49-F238E27FC236}">
                <a16:creationId xmlns:a16="http://schemas.microsoft.com/office/drawing/2014/main" id="{B8EE0E0C-FA9D-4B82-9299-71DDC646B70E}"/>
              </a:ext>
            </a:extLst>
          </p:cNvPr>
          <p:cNvSpPr/>
          <p:nvPr/>
        </p:nvSpPr>
        <p:spPr>
          <a:xfrm flipV="1">
            <a:off x="2104670" y="4586390"/>
            <a:ext cx="2344342" cy="18549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47494"/>
              <a:gd name="connsiteX1" fmla="*/ 946170 w 1998201"/>
              <a:gd name="connsiteY1" fmla="*/ 519646 h 547494"/>
              <a:gd name="connsiteX2" fmla="*/ 0 w 1998201"/>
              <a:gd name="connsiteY2" fmla="*/ 0 h 547494"/>
            </a:gdLst>
            <a:ahLst/>
            <a:cxnLst>
              <a:cxn ang="0">
                <a:pos x="connsiteX0" y="connsiteY0"/>
              </a:cxn>
              <a:cxn ang="0">
                <a:pos x="connsiteX1" y="connsiteY1"/>
              </a:cxn>
              <a:cxn ang="0">
                <a:pos x="connsiteX2" y="connsiteY2"/>
              </a:cxn>
            </a:cxnLst>
            <a:rect l="l" t="t" r="r" b="b"/>
            <a:pathLst>
              <a:path w="1998201" h="547494">
                <a:moveTo>
                  <a:pt x="1998201" y="421895"/>
                </a:moveTo>
                <a:cubicBezTo>
                  <a:pt x="1723075" y="558362"/>
                  <a:pt x="1226459" y="571012"/>
                  <a:pt x="946170" y="519646"/>
                </a:cubicBezTo>
                <a:cubicBezTo>
                  <a:pt x="723327" y="471899"/>
                  <a:pt x="219489" y="240357"/>
                  <a:pt x="0" y="0"/>
                </a:cubicBezTo>
              </a:path>
            </a:pathLst>
          </a:custGeom>
          <a:noFill/>
          <a:ln w="19050">
            <a:solidFill>
              <a:srgbClr val="FFFF00">
                <a:alpha val="6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5" name="Frihåndsform: figur 64">
            <a:extLst>
              <a:ext uri="{FF2B5EF4-FFF2-40B4-BE49-F238E27FC236}">
                <a16:creationId xmlns:a16="http://schemas.microsoft.com/office/drawing/2014/main" id="{7DDEBF1E-B049-4F1B-B33C-90C42129B50B}"/>
              </a:ext>
            </a:extLst>
          </p:cNvPr>
          <p:cNvSpPr/>
          <p:nvPr/>
        </p:nvSpPr>
        <p:spPr>
          <a:xfrm flipV="1">
            <a:off x="2104670" y="4704969"/>
            <a:ext cx="2376608" cy="18754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159354 h 571058"/>
              <a:gd name="connsiteX1" fmla="*/ 920635 w 1842472"/>
              <a:gd name="connsiteY1" fmla="*/ 7529 h 571058"/>
              <a:gd name="connsiteX2" fmla="*/ 1842472 w 1842472"/>
              <a:gd name="connsiteY2" fmla="*/ 571058 h 571058"/>
              <a:gd name="connsiteX0" fmla="*/ 0 w 1842472"/>
              <a:gd name="connsiteY0" fmla="*/ 185808 h 597512"/>
              <a:gd name="connsiteX1" fmla="*/ 920635 w 1842472"/>
              <a:gd name="connsiteY1" fmla="*/ 33983 h 597512"/>
              <a:gd name="connsiteX2" fmla="*/ 1842472 w 1842472"/>
              <a:gd name="connsiteY2" fmla="*/ 597512 h 597512"/>
              <a:gd name="connsiteX0" fmla="*/ 0 w 1842472"/>
              <a:gd name="connsiteY0" fmla="*/ 185808 h 597512"/>
              <a:gd name="connsiteX1" fmla="*/ 920635 w 1842472"/>
              <a:gd name="connsiteY1" fmla="*/ 33983 h 597512"/>
              <a:gd name="connsiteX2" fmla="*/ 1842472 w 1842472"/>
              <a:gd name="connsiteY2" fmla="*/ 597512 h 597512"/>
            </a:gdLst>
            <a:ahLst/>
            <a:cxnLst>
              <a:cxn ang="0">
                <a:pos x="connsiteX0" y="connsiteY0"/>
              </a:cxn>
              <a:cxn ang="0">
                <a:pos x="connsiteX1" y="connsiteY1"/>
              </a:cxn>
              <a:cxn ang="0">
                <a:pos x="connsiteX2" y="connsiteY2"/>
              </a:cxn>
            </a:cxnLst>
            <a:rect l="l" t="t" r="r" b="b"/>
            <a:pathLst>
              <a:path w="1842472" h="597512">
                <a:moveTo>
                  <a:pt x="0" y="185808"/>
                </a:moveTo>
                <a:cubicBezTo>
                  <a:pt x="257868" y="-36495"/>
                  <a:pt x="714120" y="-19194"/>
                  <a:pt x="920635" y="33983"/>
                </a:cubicBezTo>
                <a:cubicBezTo>
                  <a:pt x="1195658" y="99267"/>
                  <a:pt x="1667872" y="381547"/>
                  <a:pt x="1842472" y="597512"/>
                </a:cubicBezTo>
              </a:path>
            </a:pathLst>
          </a:custGeom>
          <a:noFill/>
          <a:ln w="19050">
            <a:solidFill>
              <a:schemeClr val="bg1">
                <a:alpha val="6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6" name="Frihåndsform: figur 65">
            <a:extLst>
              <a:ext uri="{FF2B5EF4-FFF2-40B4-BE49-F238E27FC236}">
                <a16:creationId xmlns:a16="http://schemas.microsoft.com/office/drawing/2014/main" id="{C5C81764-6845-4EF0-9B2F-1003212924AC}"/>
              </a:ext>
            </a:extLst>
          </p:cNvPr>
          <p:cNvSpPr/>
          <p:nvPr/>
        </p:nvSpPr>
        <p:spPr>
          <a:xfrm flipH="1" flipV="1">
            <a:off x="1741881" y="4070679"/>
            <a:ext cx="396034" cy="5463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956007"/>
              <a:gd name="connsiteX1" fmla="*/ 553121 w 1271070"/>
              <a:gd name="connsiteY1" fmla="*/ 2571690 h 2956007"/>
              <a:gd name="connsiteX2" fmla="*/ 1271070 w 1271070"/>
              <a:gd name="connsiteY2" fmla="*/ 1779661 h 2956007"/>
              <a:gd name="connsiteX0" fmla="*/ 0 w 1271070"/>
              <a:gd name="connsiteY0" fmla="*/ 0 h 3292289"/>
              <a:gd name="connsiteX1" fmla="*/ 507460 w 1271070"/>
              <a:gd name="connsiteY1" fmla="*/ 3117589 h 3292289"/>
              <a:gd name="connsiteX2" fmla="*/ 1271070 w 1271070"/>
              <a:gd name="connsiteY2" fmla="*/ 1779661 h 3292289"/>
              <a:gd name="connsiteX0" fmla="*/ 0 w 1289334"/>
              <a:gd name="connsiteY0" fmla="*/ 0 h 2221264"/>
              <a:gd name="connsiteX1" fmla="*/ 525724 w 1289334"/>
              <a:gd name="connsiteY1" fmla="*/ 2107701 h 2221264"/>
              <a:gd name="connsiteX2" fmla="*/ 1289334 w 1289334"/>
              <a:gd name="connsiteY2" fmla="*/ 769773 h 2221264"/>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4487"/>
              <a:gd name="connsiteX1" fmla="*/ 589644 w 1289334"/>
              <a:gd name="connsiteY1" fmla="*/ 3925558 h 3934487"/>
              <a:gd name="connsiteX2" fmla="*/ 1289334 w 1289334"/>
              <a:gd name="connsiteY2" fmla="*/ 769773 h 3934487"/>
            </a:gdLst>
            <a:ahLst/>
            <a:cxnLst>
              <a:cxn ang="0">
                <a:pos x="connsiteX0" y="connsiteY0"/>
              </a:cxn>
              <a:cxn ang="0">
                <a:pos x="connsiteX1" y="connsiteY1"/>
              </a:cxn>
              <a:cxn ang="0">
                <a:pos x="connsiteX2" y="connsiteY2"/>
              </a:cxn>
            </a:cxnLst>
            <a:rect l="l" t="t" r="r" b="b"/>
            <a:pathLst>
              <a:path w="1289334" h="3934487">
                <a:moveTo>
                  <a:pt x="0" y="0"/>
                </a:moveTo>
                <a:cubicBezTo>
                  <a:pt x="163516" y="2406333"/>
                  <a:pt x="374755" y="3797263"/>
                  <a:pt x="589644" y="3925558"/>
                </a:cubicBezTo>
                <a:cubicBezTo>
                  <a:pt x="804533" y="4053853"/>
                  <a:pt x="978970" y="2786553"/>
                  <a:pt x="1289334" y="769773"/>
                </a:cubicBezTo>
              </a:path>
            </a:pathLst>
          </a:custGeom>
          <a:noFill/>
          <a:ln w="19050">
            <a:solidFill>
              <a:schemeClr val="bg1">
                <a:alpha val="6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7" name="Frihåndsform: figur 66">
            <a:extLst>
              <a:ext uri="{FF2B5EF4-FFF2-40B4-BE49-F238E27FC236}">
                <a16:creationId xmlns:a16="http://schemas.microsoft.com/office/drawing/2014/main" id="{FEED27E7-28B9-412E-AC69-1088515479FB}"/>
              </a:ext>
            </a:extLst>
          </p:cNvPr>
          <p:cNvSpPr/>
          <p:nvPr/>
        </p:nvSpPr>
        <p:spPr>
          <a:xfrm>
            <a:off x="1575009" y="1007800"/>
            <a:ext cx="2625965" cy="294571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55465" y="473370"/>
                  <a:pt x="561578" y="347494"/>
                  <a:pt x="841866" y="243052"/>
                </a:cubicBezTo>
                <a:cubicBezTo>
                  <a:pt x="1122154" y="138610"/>
                  <a:pt x="1445360" y="61649"/>
                  <a:pt x="1681729" y="0"/>
                </a:cubicBezTo>
              </a:path>
            </a:pathLst>
          </a:custGeom>
          <a:noFill/>
          <a:ln w="19050">
            <a:solidFill>
              <a:schemeClr val="bg1">
                <a:alpha val="6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8" name="Frihåndsform: figur 67">
            <a:extLst>
              <a:ext uri="{FF2B5EF4-FFF2-40B4-BE49-F238E27FC236}">
                <a16:creationId xmlns:a16="http://schemas.microsoft.com/office/drawing/2014/main" id="{0E4D21F1-72BB-4FD5-97C1-FE1424A34A46}"/>
              </a:ext>
            </a:extLst>
          </p:cNvPr>
          <p:cNvSpPr/>
          <p:nvPr/>
        </p:nvSpPr>
        <p:spPr>
          <a:xfrm flipH="1">
            <a:off x="1658965" y="1056086"/>
            <a:ext cx="2659503" cy="29323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80659" y="96578"/>
                  <a:pt x="632607" y="183182"/>
                  <a:pt x="855246" y="225746"/>
                </a:cubicBezTo>
                <a:cubicBezTo>
                  <a:pt x="1080876" y="278412"/>
                  <a:pt x="1619037" y="379754"/>
                  <a:pt x="2002084" y="420483"/>
                </a:cubicBezTo>
              </a:path>
            </a:pathLst>
          </a:custGeom>
          <a:noFill/>
          <a:ln w="19050">
            <a:solidFill>
              <a:srgbClr val="FFFF00">
                <a:alpha val="6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9" name="Frihåndsform: figur 68">
            <a:extLst>
              <a:ext uri="{FF2B5EF4-FFF2-40B4-BE49-F238E27FC236}">
                <a16:creationId xmlns:a16="http://schemas.microsoft.com/office/drawing/2014/main" id="{B9B483B8-3D1E-49B3-944C-C1A610CE9D84}"/>
              </a:ext>
            </a:extLst>
          </p:cNvPr>
          <p:cNvSpPr/>
          <p:nvPr/>
        </p:nvSpPr>
        <p:spPr>
          <a:xfrm flipV="1">
            <a:off x="2079088" y="3037032"/>
            <a:ext cx="4126891" cy="163582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949292 w 1998201"/>
              <a:gd name="connsiteY1" fmla="*/ 268128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692819" y="397891"/>
                  <a:pt x="1229581" y="319494"/>
                  <a:pt x="949292" y="268128"/>
                </a:cubicBezTo>
                <a:cubicBezTo>
                  <a:pt x="726449" y="220381"/>
                  <a:pt x="223617" y="84263"/>
                  <a:pt x="0" y="0"/>
                </a:cubicBezTo>
              </a:path>
            </a:pathLst>
          </a:custGeom>
          <a:noFill/>
          <a:ln w="19050">
            <a:solidFill>
              <a:srgbClr val="FFFF00">
                <a:alpha val="6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FF00"/>
              </a:solidFill>
            </a:endParaRPr>
          </a:p>
        </p:txBody>
      </p:sp>
      <p:sp>
        <p:nvSpPr>
          <p:cNvPr id="3" name="TekstSylinder 2">
            <a:extLst>
              <a:ext uri="{FF2B5EF4-FFF2-40B4-BE49-F238E27FC236}">
                <a16:creationId xmlns:a16="http://schemas.microsoft.com/office/drawing/2014/main" id="{6ACB059B-5F38-4654-AC12-5D707ECDD3D6}"/>
              </a:ext>
            </a:extLst>
          </p:cNvPr>
          <p:cNvSpPr txBox="1"/>
          <p:nvPr/>
        </p:nvSpPr>
        <p:spPr>
          <a:xfrm>
            <a:off x="2480068" y="3436080"/>
            <a:ext cx="662361" cy="369332"/>
          </a:xfrm>
          <a:prstGeom prst="rect">
            <a:avLst/>
          </a:prstGeom>
          <a:noFill/>
        </p:spPr>
        <p:txBody>
          <a:bodyPr wrap="none" rtlCol="0">
            <a:spAutoFit/>
          </a:bodyPr>
          <a:lstStyle/>
          <a:p>
            <a:r>
              <a:rPr lang="nb-NO" dirty="0">
                <a:solidFill>
                  <a:srgbClr val="FFC000">
                    <a:alpha val="60000"/>
                  </a:srgbClr>
                </a:solidFill>
                <a:highlight>
                  <a:srgbClr val="000000"/>
                </a:highlight>
                <a:latin typeface="Bebas Neue" panose="020B0606020202050201" pitchFamily="34" charset="0"/>
              </a:rPr>
              <a:t>SERIES</a:t>
            </a:r>
          </a:p>
        </p:txBody>
      </p:sp>
      <p:sp>
        <p:nvSpPr>
          <p:cNvPr id="70" name="TekstSylinder 69">
            <a:extLst>
              <a:ext uri="{FF2B5EF4-FFF2-40B4-BE49-F238E27FC236}">
                <a16:creationId xmlns:a16="http://schemas.microsoft.com/office/drawing/2014/main" id="{AF3C23D2-0535-42D2-A52B-175AC7769B25}"/>
              </a:ext>
            </a:extLst>
          </p:cNvPr>
          <p:cNvSpPr txBox="1"/>
          <p:nvPr/>
        </p:nvSpPr>
        <p:spPr>
          <a:xfrm>
            <a:off x="3702297" y="2530050"/>
            <a:ext cx="662361" cy="369332"/>
          </a:xfrm>
          <a:prstGeom prst="rect">
            <a:avLst/>
          </a:prstGeom>
          <a:noFill/>
        </p:spPr>
        <p:txBody>
          <a:bodyPr wrap="none" rtlCol="0">
            <a:spAutoFit/>
          </a:bodyPr>
          <a:lstStyle/>
          <a:p>
            <a:r>
              <a:rPr lang="nb-NO" dirty="0">
                <a:solidFill>
                  <a:srgbClr val="FFC000">
                    <a:alpha val="60000"/>
                  </a:srgbClr>
                </a:solidFill>
                <a:highlight>
                  <a:srgbClr val="000000"/>
                </a:highlight>
                <a:latin typeface="Bebas Neue" panose="020B0606020202050201" pitchFamily="34" charset="0"/>
              </a:rPr>
              <a:t>SERIES</a:t>
            </a:r>
          </a:p>
        </p:txBody>
      </p:sp>
      <p:sp>
        <p:nvSpPr>
          <p:cNvPr id="71" name="TekstSylinder 70">
            <a:extLst>
              <a:ext uri="{FF2B5EF4-FFF2-40B4-BE49-F238E27FC236}">
                <a16:creationId xmlns:a16="http://schemas.microsoft.com/office/drawing/2014/main" id="{90961A56-70D0-4D1A-B8B5-7E4ADC93DA80}"/>
              </a:ext>
            </a:extLst>
          </p:cNvPr>
          <p:cNvSpPr txBox="1"/>
          <p:nvPr/>
        </p:nvSpPr>
        <p:spPr>
          <a:xfrm>
            <a:off x="4331453" y="3194545"/>
            <a:ext cx="944489" cy="369332"/>
          </a:xfrm>
          <a:prstGeom prst="rect">
            <a:avLst/>
          </a:prstGeom>
          <a:noFill/>
        </p:spPr>
        <p:txBody>
          <a:bodyPr wrap="none" rtlCol="0">
            <a:spAutoFit/>
          </a:bodyPr>
          <a:lstStyle/>
          <a:p>
            <a:r>
              <a:rPr lang="nb-NO" dirty="0" err="1">
                <a:solidFill>
                  <a:srgbClr val="FFFF00">
                    <a:alpha val="60000"/>
                  </a:srgbClr>
                </a:solidFill>
                <a:highlight>
                  <a:srgbClr val="000000"/>
                </a:highlight>
                <a:latin typeface="Bebas Neue" panose="020B0606020202050201" pitchFamily="34" charset="0"/>
              </a:rPr>
              <a:t>showpage</a:t>
            </a:r>
            <a:endParaRPr lang="nb-NO" dirty="0">
              <a:solidFill>
                <a:srgbClr val="FFFF00">
                  <a:alpha val="60000"/>
                </a:srgbClr>
              </a:solidFill>
              <a:highlight>
                <a:srgbClr val="000000"/>
              </a:highlight>
              <a:latin typeface="Bebas Neue" panose="020B0606020202050201" pitchFamily="34" charset="0"/>
            </a:endParaRPr>
          </a:p>
        </p:txBody>
      </p:sp>
      <p:sp>
        <p:nvSpPr>
          <p:cNvPr id="72" name="TekstSylinder 71">
            <a:extLst>
              <a:ext uri="{FF2B5EF4-FFF2-40B4-BE49-F238E27FC236}">
                <a16:creationId xmlns:a16="http://schemas.microsoft.com/office/drawing/2014/main" id="{F0D7D156-470D-4C3B-B558-45BE4E2F948B}"/>
              </a:ext>
            </a:extLst>
          </p:cNvPr>
          <p:cNvSpPr txBox="1"/>
          <p:nvPr/>
        </p:nvSpPr>
        <p:spPr>
          <a:xfrm>
            <a:off x="2769673" y="4438749"/>
            <a:ext cx="944489" cy="369332"/>
          </a:xfrm>
          <a:prstGeom prst="rect">
            <a:avLst/>
          </a:prstGeom>
          <a:noFill/>
        </p:spPr>
        <p:txBody>
          <a:bodyPr wrap="none" rtlCol="0">
            <a:spAutoFit/>
          </a:bodyPr>
          <a:lstStyle/>
          <a:p>
            <a:r>
              <a:rPr lang="nb-NO" dirty="0" err="1">
                <a:solidFill>
                  <a:srgbClr val="FFFF00">
                    <a:alpha val="60000"/>
                  </a:srgbClr>
                </a:solidFill>
                <a:highlight>
                  <a:srgbClr val="000000"/>
                </a:highlight>
                <a:latin typeface="Bebas Neue" panose="020B0606020202050201" pitchFamily="34" charset="0"/>
              </a:rPr>
              <a:t>showpage</a:t>
            </a:r>
            <a:endParaRPr lang="nb-NO" dirty="0">
              <a:solidFill>
                <a:srgbClr val="FFFF00">
                  <a:alpha val="60000"/>
                </a:srgbClr>
              </a:solidFill>
              <a:highlight>
                <a:srgbClr val="000000"/>
              </a:highlight>
              <a:latin typeface="Bebas Neue" panose="020B0606020202050201" pitchFamily="34" charset="0"/>
            </a:endParaRPr>
          </a:p>
        </p:txBody>
      </p:sp>
      <p:sp>
        <p:nvSpPr>
          <p:cNvPr id="54" name="Frihåndsform: figur 53">
            <a:extLst>
              <a:ext uri="{FF2B5EF4-FFF2-40B4-BE49-F238E27FC236}">
                <a16:creationId xmlns:a16="http://schemas.microsoft.com/office/drawing/2014/main" id="{860548DC-2328-45CA-A325-68798AEC90EC}"/>
              </a:ext>
            </a:extLst>
          </p:cNvPr>
          <p:cNvSpPr/>
          <p:nvPr/>
        </p:nvSpPr>
        <p:spPr>
          <a:xfrm flipH="1">
            <a:off x="2473078" y="903686"/>
            <a:ext cx="1692990" cy="65641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rgbClr val="FFC000">
                <a:alpha val="6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C000"/>
              </a:solidFill>
            </a:endParaRPr>
          </a:p>
        </p:txBody>
      </p:sp>
      <p:sp>
        <p:nvSpPr>
          <p:cNvPr id="56" name="TekstSylinder 55">
            <a:extLst>
              <a:ext uri="{FF2B5EF4-FFF2-40B4-BE49-F238E27FC236}">
                <a16:creationId xmlns:a16="http://schemas.microsoft.com/office/drawing/2014/main" id="{62CB2F1A-F7CA-4354-864E-9305CF73FF93}"/>
              </a:ext>
            </a:extLst>
          </p:cNvPr>
          <p:cNvSpPr txBox="1"/>
          <p:nvPr/>
        </p:nvSpPr>
        <p:spPr>
          <a:xfrm>
            <a:off x="2902496" y="1188403"/>
            <a:ext cx="758541" cy="369332"/>
          </a:xfrm>
          <a:prstGeom prst="rect">
            <a:avLst/>
          </a:prstGeom>
          <a:noFill/>
        </p:spPr>
        <p:txBody>
          <a:bodyPr wrap="none" rtlCol="0">
            <a:spAutoFit/>
          </a:bodyPr>
          <a:lstStyle/>
          <a:p>
            <a:r>
              <a:rPr lang="nb-NO" dirty="0">
                <a:solidFill>
                  <a:srgbClr val="FFC000">
                    <a:alpha val="60000"/>
                  </a:srgbClr>
                </a:solidFill>
                <a:highlight>
                  <a:srgbClr val="000000"/>
                </a:highlight>
                <a:latin typeface="Bebas Neue" panose="020B0606020202050201" pitchFamily="34" charset="0"/>
              </a:rPr>
              <a:t>EPISODE</a:t>
            </a:r>
          </a:p>
        </p:txBody>
      </p:sp>
      <p:sp>
        <p:nvSpPr>
          <p:cNvPr id="73" name="Ellipse 72">
            <a:extLst>
              <a:ext uri="{FF2B5EF4-FFF2-40B4-BE49-F238E27FC236}">
                <a16:creationId xmlns:a16="http://schemas.microsoft.com/office/drawing/2014/main" id="{8696F283-E8FB-4388-91DB-AD8629FD6353}"/>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5" name="TekstSylinder 74">
            <a:extLst>
              <a:ext uri="{FF2B5EF4-FFF2-40B4-BE49-F238E27FC236}">
                <a16:creationId xmlns:a16="http://schemas.microsoft.com/office/drawing/2014/main" id="{E93C4991-9BEB-46A9-9CC4-95C51EC5D7D7}"/>
              </a:ext>
            </a:extLst>
          </p:cNvPr>
          <p:cNvSpPr txBox="1"/>
          <p:nvPr/>
        </p:nvSpPr>
        <p:spPr>
          <a:xfrm>
            <a:off x="3018675" y="2009583"/>
            <a:ext cx="1215397" cy="369332"/>
          </a:xfrm>
          <a:prstGeom prst="rect">
            <a:avLst/>
          </a:prstGeom>
          <a:noFill/>
        </p:spPr>
        <p:txBody>
          <a:bodyPr wrap="none" rtlCol="0">
            <a:spAutoFit/>
          </a:bodyPr>
          <a:lstStyle/>
          <a:p>
            <a:r>
              <a:rPr lang="nb-NO" dirty="0">
                <a:solidFill>
                  <a:srgbClr val="FFFF00">
                    <a:alpha val="60000"/>
                  </a:srgbClr>
                </a:solidFill>
                <a:highlight>
                  <a:srgbClr val="000000"/>
                </a:highlight>
                <a:latin typeface="Bebas Neue" panose="020B0606020202050201" pitchFamily="34" charset="0"/>
              </a:rPr>
              <a:t>PROGRAMPAGE</a:t>
            </a:r>
          </a:p>
        </p:txBody>
      </p:sp>
    </p:spTree>
    <p:extLst>
      <p:ext uri="{BB962C8B-B14F-4D97-AF65-F5344CB8AC3E}">
        <p14:creationId xmlns:p14="http://schemas.microsoft.com/office/powerpoint/2010/main" val="115156835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Ellipse 37">
            <a:extLst>
              <a:ext uri="{FF2B5EF4-FFF2-40B4-BE49-F238E27FC236}">
                <a16:creationId xmlns:a16="http://schemas.microsoft.com/office/drawing/2014/main" id="{9B1416A7-B1A9-4090-8F36-1EE931D349AA}"/>
              </a:ext>
            </a:extLst>
          </p:cNvPr>
          <p:cNvSpPr/>
          <p:nvPr/>
        </p:nvSpPr>
        <p:spPr>
          <a:xfrm>
            <a:off x="1069159" y="3586297"/>
            <a:ext cx="1681729" cy="1681729"/>
          </a:xfrm>
          <a:prstGeom prst="ellipse">
            <a:avLst/>
          </a:prstGeom>
          <a:solidFill>
            <a:srgbClr val="00B050">
              <a:alpha val="80000"/>
            </a:srgbClr>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7" name="Frihåndsform: figur 56">
            <a:extLst>
              <a:ext uri="{FF2B5EF4-FFF2-40B4-BE49-F238E27FC236}">
                <a16:creationId xmlns:a16="http://schemas.microsoft.com/office/drawing/2014/main" id="{3031CD36-AA4F-4D48-BAD0-2D33F0F9C400}"/>
              </a:ext>
            </a:extLst>
          </p:cNvPr>
          <p:cNvSpPr/>
          <p:nvPr/>
        </p:nvSpPr>
        <p:spPr>
          <a:xfrm flipH="1">
            <a:off x="1528897" y="4374525"/>
            <a:ext cx="184231" cy="27548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alpha val="8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8" name="Frihåndsform: figur 57">
            <a:extLst>
              <a:ext uri="{FF2B5EF4-FFF2-40B4-BE49-F238E27FC236}">
                <a16:creationId xmlns:a16="http://schemas.microsoft.com/office/drawing/2014/main" id="{51B7E3AE-0E8C-44E6-9A70-A16689AE776D}"/>
              </a:ext>
            </a:extLst>
          </p:cNvPr>
          <p:cNvSpPr/>
          <p:nvPr/>
        </p:nvSpPr>
        <p:spPr>
          <a:xfrm flipH="1">
            <a:off x="2031560" y="4374526"/>
            <a:ext cx="161857" cy="22515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alpha val="8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FE58489A-D016-4022-B3FD-484F056A28B9}"/>
              </a:ext>
            </a:extLst>
          </p:cNvPr>
          <p:cNvSpPr/>
          <p:nvPr/>
        </p:nvSpPr>
        <p:spPr>
          <a:xfrm>
            <a:off x="1329798" y="3960612"/>
            <a:ext cx="413913" cy="413913"/>
          </a:xfrm>
          <a:prstGeom prst="ellipse">
            <a:avLst/>
          </a:prstGeom>
          <a:solidFill>
            <a:srgbClr val="3DFF0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1115A29E-7277-4EFF-BB3D-4C96805A6160}"/>
              </a:ext>
            </a:extLst>
          </p:cNvPr>
          <p:cNvSpPr/>
          <p:nvPr/>
        </p:nvSpPr>
        <p:spPr>
          <a:xfrm>
            <a:off x="2119738" y="4007967"/>
            <a:ext cx="413913" cy="413913"/>
          </a:xfrm>
          <a:prstGeom prst="ellipse">
            <a:avLst/>
          </a:prstGeom>
          <a:solidFill>
            <a:srgbClr val="3DFF0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4838F495-63A1-45B7-AF0A-2E7435E82091}"/>
              </a:ext>
            </a:extLst>
          </p:cNvPr>
          <p:cNvSpPr/>
          <p:nvPr/>
        </p:nvSpPr>
        <p:spPr>
          <a:xfrm>
            <a:off x="1690757" y="4550486"/>
            <a:ext cx="413913" cy="413913"/>
          </a:xfrm>
          <a:prstGeom prst="ellipse">
            <a:avLst/>
          </a:prstGeom>
          <a:solidFill>
            <a:srgbClr val="3DFF0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2" name="Frihåndsform: figur 61">
            <a:extLst>
              <a:ext uri="{FF2B5EF4-FFF2-40B4-BE49-F238E27FC236}">
                <a16:creationId xmlns:a16="http://schemas.microsoft.com/office/drawing/2014/main" id="{605F305E-14FD-46B0-A1EB-4D91E56B6B78}"/>
              </a:ext>
            </a:extLst>
          </p:cNvPr>
          <p:cNvSpPr/>
          <p:nvPr/>
        </p:nvSpPr>
        <p:spPr>
          <a:xfrm>
            <a:off x="1709518" y="4312146"/>
            <a:ext cx="161857" cy="23834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alpha val="8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3" name="Frihåndsform: figur 62">
            <a:extLst>
              <a:ext uri="{FF2B5EF4-FFF2-40B4-BE49-F238E27FC236}">
                <a16:creationId xmlns:a16="http://schemas.microsoft.com/office/drawing/2014/main" id="{5A240D4F-34B1-4982-9E20-E5C1036BCFCD}"/>
              </a:ext>
            </a:extLst>
          </p:cNvPr>
          <p:cNvSpPr/>
          <p:nvPr/>
        </p:nvSpPr>
        <p:spPr>
          <a:xfrm flipH="1">
            <a:off x="1932706" y="4312146"/>
            <a:ext cx="199600" cy="23932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alpha val="8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018224" y="913115"/>
            <a:ext cx="1681729" cy="1681729"/>
          </a:xfrm>
          <a:prstGeom prst="ellipse">
            <a:avLst/>
          </a:prstGeom>
          <a:solidFill>
            <a:srgbClr val="00B050">
              <a:alpha val="40000"/>
            </a:srgbClr>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dirty="0"/>
          </a:p>
        </p:txBody>
      </p:sp>
      <p:sp>
        <p:nvSpPr>
          <p:cNvPr id="6" name="Slide Number Placeholder 5"/>
          <p:cNvSpPr>
            <a:spLocks noGrp="1"/>
          </p:cNvSpPr>
          <p:nvPr>
            <p:ph type="sldNum" sz="quarter" idx="12"/>
          </p:nvPr>
        </p:nvSpPr>
        <p:spPr/>
        <p:txBody>
          <a:bodyPr/>
          <a:lstStyle/>
          <a:p>
            <a:fld id="{386C1B66-DFC1-9944-B08C-571264751923}" type="slidenum">
              <a:rPr lang="nb-NO" smtClean="0"/>
              <a:pPr/>
              <a:t>182</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406875" y="766931"/>
            <a:ext cx="1794099" cy="6459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1760385" y="1729097"/>
            <a:ext cx="350518" cy="198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344697 h 344697"/>
              <a:gd name="connsiteX1" fmla="*/ 788861 w 1963324"/>
              <a:gd name="connsiteY1" fmla="*/ 257565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2003239 w 2003239"/>
              <a:gd name="connsiteY0" fmla="*/ 344697 h 344697"/>
              <a:gd name="connsiteX1" fmla="*/ 1001736 w 2003239"/>
              <a:gd name="connsiteY1" fmla="*/ 305611 h 344697"/>
              <a:gd name="connsiteX2" fmla="*/ 0 w 2003239"/>
              <a:gd name="connsiteY2" fmla="*/ 0 h 344697"/>
              <a:gd name="connsiteX0" fmla="*/ 2003239 w 2003239"/>
              <a:gd name="connsiteY0" fmla="*/ 344697 h 360823"/>
              <a:gd name="connsiteX1" fmla="*/ 1001736 w 2003239"/>
              <a:gd name="connsiteY1" fmla="*/ 305611 h 360823"/>
              <a:gd name="connsiteX2" fmla="*/ 0 w 2003239"/>
              <a:gd name="connsiteY2" fmla="*/ 0 h 360823"/>
              <a:gd name="connsiteX0" fmla="*/ 2003239 w 2003239"/>
              <a:gd name="connsiteY0" fmla="*/ 344697 h 354657"/>
              <a:gd name="connsiteX1" fmla="*/ 916619 w 2003239"/>
              <a:gd name="connsiteY1" fmla="*/ 274507 h 354657"/>
              <a:gd name="connsiteX2" fmla="*/ 0 w 2003239"/>
              <a:gd name="connsiteY2" fmla="*/ 0 h 354657"/>
              <a:gd name="connsiteX0" fmla="*/ 2003239 w 2003239"/>
              <a:gd name="connsiteY0" fmla="*/ 344697 h 344696"/>
              <a:gd name="connsiteX1" fmla="*/ 916619 w 2003239"/>
              <a:gd name="connsiteY1" fmla="*/ 274507 h 344696"/>
              <a:gd name="connsiteX2" fmla="*/ 0 w 2003239"/>
              <a:gd name="connsiteY2" fmla="*/ 0 h 344696"/>
            </a:gdLst>
            <a:ahLst/>
            <a:cxnLst>
              <a:cxn ang="0">
                <a:pos x="connsiteX0" y="connsiteY0"/>
              </a:cxn>
              <a:cxn ang="0">
                <a:pos x="connsiteX1" y="connsiteY1"/>
              </a:cxn>
              <a:cxn ang="0">
                <a:pos x="connsiteX2" y="connsiteY2"/>
              </a:cxn>
            </a:cxnLst>
            <a:rect l="l" t="t" r="r" b="b"/>
            <a:pathLst>
              <a:path w="2003239" h="344696">
                <a:moveTo>
                  <a:pt x="2003239" y="344697"/>
                </a:moveTo>
                <a:cubicBezTo>
                  <a:pt x="1430016" y="333462"/>
                  <a:pt x="1250492" y="331957"/>
                  <a:pt x="916619" y="274507"/>
                </a:cubicBezTo>
                <a:cubicBezTo>
                  <a:pt x="582746" y="217058"/>
                  <a:pt x="259919" y="133465"/>
                  <a:pt x="0" y="0"/>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1760385" y="2069674"/>
            <a:ext cx="4431569" cy="91404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alpha val="4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596477" y="2220415"/>
            <a:ext cx="2884801"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alpha val="4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044032" y="1340066"/>
            <a:ext cx="413913" cy="413913"/>
          </a:xfrm>
          <a:prstGeom prst="ellipse">
            <a:avLst/>
          </a:prstGeom>
          <a:solidFill>
            <a:srgbClr val="3DFF06">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1346472" y="1773523"/>
            <a:ext cx="413913" cy="413913"/>
          </a:xfrm>
          <a:prstGeom prst="ellipse">
            <a:avLst/>
          </a:prstGeom>
          <a:solidFill>
            <a:srgbClr val="3DFF06">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1674800" y="1573431"/>
            <a:ext cx="350517" cy="21751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Lst>
            <a:ahLst/>
            <a:cxnLst>
              <a:cxn ang="0">
                <a:pos x="connsiteX0" y="connsiteY0"/>
              </a:cxn>
              <a:cxn ang="0">
                <a:pos x="connsiteX1" y="connsiteY1"/>
              </a:cxn>
              <a:cxn ang="0">
                <a:pos x="connsiteX2" y="connsiteY2"/>
              </a:cxn>
            </a:cxnLst>
            <a:rect l="l" t="t" r="r" b="b"/>
            <a:pathLst>
              <a:path w="1271070" h="1779661">
                <a:moveTo>
                  <a:pt x="0" y="0"/>
                </a:moveTo>
                <a:cubicBezTo>
                  <a:pt x="337019" y="69760"/>
                  <a:pt x="490497" y="194583"/>
                  <a:pt x="671832" y="388008"/>
                </a:cubicBezTo>
                <a:cubicBezTo>
                  <a:pt x="921124" y="653920"/>
                  <a:pt x="1079418" y="864870"/>
                  <a:pt x="1271070" y="1779661"/>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1674800" y="2143010"/>
            <a:ext cx="2884802" cy="232016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1" name="TextBox 21">
            <a:extLst>
              <a:ext uri="{FF2B5EF4-FFF2-40B4-BE49-F238E27FC236}">
                <a16:creationId xmlns:a16="http://schemas.microsoft.com/office/drawing/2014/main" id="{79F7E9C2-92C6-46B8-9495-C10F8DB990EF}"/>
              </a:ext>
            </a:extLst>
          </p:cNvPr>
          <p:cNvSpPr txBox="1"/>
          <p:nvPr/>
        </p:nvSpPr>
        <p:spPr>
          <a:xfrm>
            <a:off x="64111" y="-1903"/>
            <a:ext cx="2068195" cy="954107"/>
          </a:xfrm>
          <a:prstGeom prst="rect">
            <a:avLst/>
          </a:prstGeom>
          <a:noFill/>
        </p:spPr>
        <p:txBody>
          <a:bodyPr wrap="none" rtlCol="0">
            <a:spAutoFit/>
          </a:bodyPr>
          <a:lstStyle/>
          <a:p>
            <a:pPr algn="r"/>
            <a:r>
              <a:rPr lang="en-US" sz="2800" dirty="0">
                <a:solidFill>
                  <a:srgbClr val="FFC000">
                    <a:alpha val="40000"/>
                  </a:srgbClr>
                </a:solidFill>
                <a:latin typeface="Montserrat Black"/>
                <a:cs typeface="Montserrat Black"/>
              </a:rPr>
              <a:t>LEGACY</a:t>
            </a:r>
          </a:p>
          <a:p>
            <a:pPr algn="r"/>
            <a:r>
              <a:rPr lang="en-US" sz="2800" dirty="0">
                <a:solidFill>
                  <a:schemeClr val="bg1">
                    <a:alpha val="40000"/>
                  </a:schemeClr>
                </a:solidFill>
                <a:latin typeface="Montserrat Black"/>
                <a:cs typeface="Montserrat Black"/>
              </a:rPr>
              <a:t>CATALOG</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
        <p:nvSpPr>
          <p:cNvPr id="55" name="TextBox 21">
            <a:extLst>
              <a:ext uri="{FF2B5EF4-FFF2-40B4-BE49-F238E27FC236}">
                <a16:creationId xmlns:a16="http://schemas.microsoft.com/office/drawing/2014/main" id="{3CCDB34B-B57A-4CB3-8857-311D29DFB453}"/>
              </a:ext>
            </a:extLst>
          </p:cNvPr>
          <p:cNvSpPr txBox="1"/>
          <p:nvPr/>
        </p:nvSpPr>
        <p:spPr>
          <a:xfrm>
            <a:off x="186703" y="5316239"/>
            <a:ext cx="2069797" cy="954107"/>
          </a:xfrm>
          <a:prstGeom prst="rect">
            <a:avLst/>
          </a:prstGeom>
          <a:noFill/>
        </p:spPr>
        <p:txBody>
          <a:bodyPr wrap="none" rtlCol="0">
            <a:spAutoFit/>
          </a:bodyPr>
          <a:lstStyle/>
          <a:p>
            <a:pPr algn="r"/>
            <a:r>
              <a:rPr lang="en-US" sz="2800" dirty="0">
                <a:solidFill>
                  <a:schemeClr val="bg1">
                    <a:alpha val="80000"/>
                  </a:schemeClr>
                </a:solidFill>
                <a:latin typeface="Montserrat Black"/>
                <a:cs typeface="Montserrat Black"/>
              </a:rPr>
              <a:t>TV SHOW</a:t>
            </a:r>
            <a:br>
              <a:rPr lang="en-US" sz="2800" dirty="0">
                <a:solidFill>
                  <a:schemeClr val="bg1">
                    <a:alpha val="80000"/>
                  </a:schemeClr>
                </a:solidFill>
                <a:latin typeface="Montserrat Black"/>
                <a:cs typeface="Montserrat Black"/>
              </a:rPr>
            </a:br>
            <a:r>
              <a:rPr lang="en-US" sz="2800" dirty="0">
                <a:solidFill>
                  <a:schemeClr val="bg1">
                    <a:alpha val="80000"/>
                  </a:schemeClr>
                </a:solidFill>
                <a:latin typeface="Montserrat Black"/>
                <a:cs typeface="Montserrat Black"/>
              </a:rPr>
              <a:t>PAGES</a:t>
            </a:r>
          </a:p>
        </p:txBody>
      </p:sp>
      <p:sp>
        <p:nvSpPr>
          <p:cNvPr id="64" name="Frihåndsform: figur 63">
            <a:extLst>
              <a:ext uri="{FF2B5EF4-FFF2-40B4-BE49-F238E27FC236}">
                <a16:creationId xmlns:a16="http://schemas.microsoft.com/office/drawing/2014/main" id="{B8EE0E0C-FA9D-4B82-9299-71DDC646B70E}"/>
              </a:ext>
            </a:extLst>
          </p:cNvPr>
          <p:cNvSpPr/>
          <p:nvPr/>
        </p:nvSpPr>
        <p:spPr>
          <a:xfrm flipV="1">
            <a:off x="2104670" y="4586390"/>
            <a:ext cx="2344342" cy="18549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47494"/>
              <a:gd name="connsiteX1" fmla="*/ 946170 w 1998201"/>
              <a:gd name="connsiteY1" fmla="*/ 519646 h 547494"/>
              <a:gd name="connsiteX2" fmla="*/ 0 w 1998201"/>
              <a:gd name="connsiteY2" fmla="*/ 0 h 547494"/>
            </a:gdLst>
            <a:ahLst/>
            <a:cxnLst>
              <a:cxn ang="0">
                <a:pos x="connsiteX0" y="connsiteY0"/>
              </a:cxn>
              <a:cxn ang="0">
                <a:pos x="connsiteX1" y="connsiteY1"/>
              </a:cxn>
              <a:cxn ang="0">
                <a:pos x="connsiteX2" y="connsiteY2"/>
              </a:cxn>
            </a:cxnLst>
            <a:rect l="l" t="t" r="r" b="b"/>
            <a:pathLst>
              <a:path w="1998201" h="547494">
                <a:moveTo>
                  <a:pt x="1998201" y="421895"/>
                </a:moveTo>
                <a:cubicBezTo>
                  <a:pt x="1723075" y="558362"/>
                  <a:pt x="1226459" y="571012"/>
                  <a:pt x="946170" y="519646"/>
                </a:cubicBezTo>
                <a:cubicBezTo>
                  <a:pt x="723327" y="471899"/>
                  <a:pt x="219489" y="240357"/>
                  <a:pt x="0" y="0"/>
                </a:cubicBezTo>
              </a:path>
            </a:pathLst>
          </a:custGeom>
          <a:noFill/>
          <a:ln w="19050">
            <a:solidFill>
              <a:srgbClr val="FFFF00">
                <a:alpha val="8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5" name="Frihåndsform: figur 64">
            <a:extLst>
              <a:ext uri="{FF2B5EF4-FFF2-40B4-BE49-F238E27FC236}">
                <a16:creationId xmlns:a16="http://schemas.microsoft.com/office/drawing/2014/main" id="{7DDEBF1E-B049-4F1B-B33C-90C42129B50B}"/>
              </a:ext>
            </a:extLst>
          </p:cNvPr>
          <p:cNvSpPr/>
          <p:nvPr/>
        </p:nvSpPr>
        <p:spPr>
          <a:xfrm flipV="1">
            <a:off x="2104670" y="4704969"/>
            <a:ext cx="2376608" cy="18754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159354 h 571058"/>
              <a:gd name="connsiteX1" fmla="*/ 920635 w 1842472"/>
              <a:gd name="connsiteY1" fmla="*/ 7529 h 571058"/>
              <a:gd name="connsiteX2" fmla="*/ 1842472 w 1842472"/>
              <a:gd name="connsiteY2" fmla="*/ 571058 h 571058"/>
              <a:gd name="connsiteX0" fmla="*/ 0 w 1842472"/>
              <a:gd name="connsiteY0" fmla="*/ 185808 h 597512"/>
              <a:gd name="connsiteX1" fmla="*/ 920635 w 1842472"/>
              <a:gd name="connsiteY1" fmla="*/ 33983 h 597512"/>
              <a:gd name="connsiteX2" fmla="*/ 1842472 w 1842472"/>
              <a:gd name="connsiteY2" fmla="*/ 597512 h 597512"/>
              <a:gd name="connsiteX0" fmla="*/ 0 w 1842472"/>
              <a:gd name="connsiteY0" fmla="*/ 185808 h 597512"/>
              <a:gd name="connsiteX1" fmla="*/ 920635 w 1842472"/>
              <a:gd name="connsiteY1" fmla="*/ 33983 h 597512"/>
              <a:gd name="connsiteX2" fmla="*/ 1842472 w 1842472"/>
              <a:gd name="connsiteY2" fmla="*/ 597512 h 597512"/>
            </a:gdLst>
            <a:ahLst/>
            <a:cxnLst>
              <a:cxn ang="0">
                <a:pos x="connsiteX0" y="connsiteY0"/>
              </a:cxn>
              <a:cxn ang="0">
                <a:pos x="connsiteX1" y="connsiteY1"/>
              </a:cxn>
              <a:cxn ang="0">
                <a:pos x="connsiteX2" y="connsiteY2"/>
              </a:cxn>
            </a:cxnLst>
            <a:rect l="l" t="t" r="r" b="b"/>
            <a:pathLst>
              <a:path w="1842472" h="597512">
                <a:moveTo>
                  <a:pt x="0" y="185808"/>
                </a:moveTo>
                <a:cubicBezTo>
                  <a:pt x="257868" y="-36495"/>
                  <a:pt x="714120" y="-19194"/>
                  <a:pt x="920635" y="33983"/>
                </a:cubicBezTo>
                <a:cubicBezTo>
                  <a:pt x="1195658" y="99267"/>
                  <a:pt x="1667872" y="381547"/>
                  <a:pt x="1842472" y="597512"/>
                </a:cubicBezTo>
              </a:path>
            </a:pathLst>
          </a:custGeom>
          <a:noFill/>
          <a:ln w="19050">
            <a:solidFill>
              <a:schemeClr val="bg1">
                <a:alpha val="8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6" name="Frihåndsform: figur 65">
            <a:extLst>
              <a:ext uri="{FF2B5EF4-FFF2-40B4-BE49-F238E27FC236}">
                <a16:creationId xmlns:a16="http://schemas.microsoft.com/office/drawing/2014/main" id="{C5C81764-6845-4EF0-9B2F-1003212924AC}"/>
              </a:ext>
            </a:extLst>
          </p:cNvPr>
          <p:cNvSpPr/>
          <p:nvPr/>
        </p:nvSpPr>
        <p:spPr>
          <a:xfrm flipH="1" flipV="1">
            <a:off x="1741881" y="4070679"/>
            <a:ext cx="396034" cy="5463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956007"/>
              <a:gd name="connsiteX1" fmla="*/ 553121 w 1271070"/>
              <a:gd name="connsiteY1" fmla="*/ 2571690 h 2956007"/>
              <a:gd name="connsiteX2" fmla="*/ 1271070 w 1271070"/>
              <a:gd name="connsiteY2" fmla="*/ 1779661 h 2956007"/>
              <a:gd name="connsiteX0" fmla="*/ 0 w 1271070"/>
              <a:gd name="connsiteY0" fmla="*/ 0 h 3292289"/>
              <a:gd name="connsiteX1" fmla="*/ 507460 w 1271070"/>
              <a:gd name="connsiteY1" fmla="*/ 3117589 h 3292289"/>
              <a:gd name="connsiteX2" fmla="*/ 1271070 w 1271070"/>
              <a:gd name="connsiteY2" fmla="*/ 1779661 h 3292289"/>
              <a:gd name="connsiteX0" fmla="*/ 0 w 1289334"/>
              <a:gd name="connsiteY0" fmla="*/ 0 h 2221264"/>
              <a:gd name="connsiteX1" fmla="*/ 525724 w 1289334"/>
              <a:gd name="connsiteY1" fmla="*/ 2107701 h 2221264"/>
              <a:gd name="connsiteX2" fmla="*/ 1289334 w 1289334"/>
              <a:gd name="connsiteY2" fmla="*/ 769773 h 2221264"/>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4487"/>
              <a:gd name="connsiteX1" fmla="*/ 589644 w 1289334"/>
              <a:gd name="connsiteY1" fmla="*/ 3925558 h 3934487"/>
              <a:gd name="connsiteX2" fmla="*/ 1289334 w 1289334"/>
              <a:gd name="connsiteY2" fmla="*/ 769773 h 3934487"/>
            </a:gdLst>
            <a:ahLst/>
            <a:cxnLst>
              <a:cxn ang="0">
                <a:pos x="connsiteX0" y="connsiteY0"/>
              </a:cxn>
              <a:cxn ang="0">
                <a:pos x="connsiteX1" y="connsiteY1"/>
              </a:cxn>
              <a:cxn ang="0">
                <a:pos x="connsiteX2" y="connsiteY2"/>
              </a:cxn>
            </a:cxnLst>
            <a:rect l="l" t="t" r="r" b="b"/>
            <a:pathLst>
              <a:path w="1289334" h="3934487">
                <a:moveTo>
                  <a:pt x="0" y="0"/>
                </a:moveTo>
                <a:cubicBezTo>
                  <a:pt x="163516" y="2406333"/>
                  <a:pt x="374755" y="3797263"/>
                  <a:pt x="589644" y="3925558"/>
                </a:cubicBezTo>
                <a:cubicBezTo>
                  <a:pt x="804533" y="4053853"/>
                  <a:pt x="978970" y="2786553"/>
                  <a:pt x="1289334" y="769773"/>
                </a:cubicBezTo>
              </a:path>
            </a:pathLst>
          </a:custGeom>
          <a:noFill/>
          <a:ln w="19050">
            <a:solidFill>
              <a:schemeClr val="bg1">
                <a:alpha val="8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7" name="Frihåndsform: figur 66">
            <a:extLst>
              <a:ext uri="{FF2B5EF4-FFF2-40B4-BE49-F238E27FC236}">
                <a16:creationId xmlns:a16="http://schemas.microsoft.com/office/drawing/2014/main" id="{FEED27E7-28B9-412E-AC69-1088515479FB}"/>
              </a:ext>
            </a:extLst>
          </p:cNvPr>
          <p:cNvSpPr/>
          <p:nvPr/>
        </p:nvSpPr>
        <p:spPr>
          <a:xfrm>
            <a:off x="1575009" y="1007800"/>
            <a:ext cx="2625965" cy="294571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55465" y="473370"/>
                  <a:pt x="561578" y="347494"/>
                  <a:pt x="841866" y="243052"/>
                </a:cubicBezTo>
                <a:cubicBezTo>
                  <a:pt x="1122154" y="138610"/>
                  <a:pt x="1445360" y="61649"/>
                  <a:pt x="1681729" y="0"/>
                </a:cubicBezTo>
              </a:path>
            </a:pathLst>
          </a:custGeom>
          <a:noFill/>
          <a:ln w="19050">
            <a:solidFill>
              <a:schemeClr val="bg1">
                <a:alpha val="8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8" name="Frihåndsform: figur 67">
            <a:extLst>
              <a:ext uri="{FF2B5EF4-FFF2-40B4-BE49-F238E27FC236}">
                <a16:creationId xmlns:a16="http://schemas.microsoft.com/office/drawing/2014/main" id="{0E4D21F1-72BB-4FD5-97C1-FE1424A34A46}"/>
              </a:ext>
            </a:extLst>
          </p:cNvPr>
          <p:cNvSpPr/>
          <p:nvPr/>
        </p:nvSpPr>
        <p:spPr>
          <a:xfrm flipH="1">
            <a:off x="1658965" y="1056086"/>
            <a:ext cx="2659503" cy="29323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80659" y="96578"/>
                  <a:pt x="632607" y="183182"/>
                  <a:pt x="855246" y="225746"/>
                </a:cubicBezTo>
                <a:cubicBezTo>
                  <a:pt x="1080876" y="278412"/>
                  <a:pt x="1619037" y="379754"/>
                  <a:pt x="2002084" y="420483"/>
                </a:cubicBezTo>
              </a:path>
            </a:pathLst>
          </a:custGeom>
          <a:noFill/>
          <a:ln w="19050">
            <a:solidFill>
              <a:srgbClr val="FFFF00">
                <a:alpha val="8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9" name="Frihåndsform: figur 68">
            <a:extLst>
              <a:ext uri="{FF2B5EF4-FFF2-40B4-BE49-F238E27FC236}">
                <a16:creationId xmlns:a16="http://schemas.microsoft.com/office/drawing/2014/main" id="{B9B483B8-3D1E-49B3-944C-C1A610CE9D84}"/>
              </a:ext>
            </a:extLst>
          </p:cNvPr>
          <p:cNvSpPr/>
          <p:nvPr/>
        </p:nvSpPr>
        <p:spPr>
          <a:xfrm flipV="1">
            <a:off x="2079088" y="3037032"/>
            <a:ext cx="4126891" cy="163582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949292 w 1998201"/>
              <a:gd name="connsiteY1" fmla="*/ 268128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692819" y="397891"/>
                  <a:pt x="1229581" y="319494"/>
                  <a:pt x="949292" y="268128"/>
                </a:cubicBezTo>
                <a:cubicBezTo>
                  <a:pt x="726449" y="220381"/>
                  <a:pt x="223617" y="84263"/>
                  <a:pt x="0" y="0"/>
                </a:cubicBezTo>
              </a:path>
            </a:pathLst>
          </a:custGeom>
          <a:noFill/>
          <a:ln w="19050">
            <a:solidFill>
              <a:srgbClr val="FFFF00">
                <a:alpha val="8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FF00"/>
              </a:solidFill>
            </a:endParaRPr>
          </a:p>
        </p:txBody>
      </p:sp>
      <p:sp>
        <p:nvSpPr>
          <p:cNvPr id="3" name="TekstSylinder 2">
            <a:extLst>
              <a:ext uri="{FF2B5EF4-FFF2-40B4-BE49-F238E27FC236}">
                <a16:creationId xmlns:a16="http://schemas.microsoft.com/office/drawing/2014/main" id="{6ACB059B-5F38-4654-AC12-5D707ECDD3D6}"/>
              </a:ext>
            </a:extLst>
          </p:cNvPr>
          <p:cNvSpPr txBox="1"/>
          <p:nvPr/>
        </p:nvSpPr>
        <p:spPr>
          <a:xfrm>
            <a:off x="2480068" y="3436080"/>
            <a:ext cx="662361" cy="369332"/>
          </a:xfrm>
          <a:prstGeom prst="rect">
            <a:avLst/>
          </a:prstGeom>
          <a:noFill/>
        </p:spPr>
        <p:txBody>
          <a:bodyPr wrap="none" rtlCol="0">
            <a:spAutoFit/>
          </a:bodyPr>
          <a:lstStyle/>
          <a:p>
            <a:r>
              <a:rPr lang="nb-NO" dirty="0">
                <a:solidFill>
                  <a:srgbClr val="FFC000">
                    <a:alpha val="40000"/>
                  </a:srgbClr>
                </a:solidFill>
                <a:highlight>
                  <a:srgbClr val="000000"/>
                </a:highlight>
                <a:latin typeface="Bebas Neue" panose="020B0606020202050201" pitchFamily="34" charset="0"/>
              </a:rPr>
              <a:t>SERIES</a:t>
            </a:r>
          </a:p>
        </p:txBody>
      </p:sp>
      <p:sp>
        <p:nvSpPr>
          <p:cNvPr id="70" name="TekstSylinder 69">
            <a:extLst>
              <a:ext uri="{FF2B5EF4-FFF2-40B4-BE49-F238E27FC236}">
                <a16:creationId xmlns:a16="http://schemas.microsoft.com/office/drawing/2014/main" id="{AF3C23D2-0535-42D2-A52B-175AC7769B25}"/>
              </a:ext>
            </a:extLst>
          </p:cNvPr>
          <p:cNvSpPr txBox="1"/>
          <p:nvPr/>
        </p:nvSpPr>
        <p:spPr>
          <a:xfrm>
            <a:off x="3702297" y="2530050"/>
            <a:ext cx="662361" cy="369332"/>
          </a:xfrm>
          <a:prstGeom prst="rect">
            <a:avLst/>
          </a:prstGeom>
          <a:noFill/>
        </p:spPr>
        <p:txBody>
          <a:bodyPr wrap="none" rtlCol="0">
            <a:spAutoFit/>
          </a:bodyPr>
          <a:lstStyle/>
          <a:p>
            <a:r>
              <a:rPr lang="nb-NO" dirty="0">
                <a:solidFill>
                  <a:srgbClr val="FFC000">
                    <a:alpha val="40000"/>
                  </a:srgbClr>
                </a:solidFill>
                <a:highlight>
                  <a:srgbClr val="000000"/>
                </a:highlight>
                <a:latin typeface="Bebas Neue" panose="020B0606020202050201" pitchFamily="34" charset="0"/>
              </a:rPr>
              <a:t>SERIES</a:t>
            </a:r>
          </a:p>
        </p:txBody>
      </p:sp>
      <p:sp>
        <p:nvSpPr>
          <p:cNvPr id="71" name="TekstSylinder 70">
            <a:extLst>
              <a:ext uri="{FF2B5EF4-FFF2-40B4-BE49-F238E27FC236}">
                <a16:creationId xmlns:a16="http://schemas.microsoft.com/office/drawing/2014/main" id="{90961A56-70D0-4D1A-B8B5-7E4ADC93DA80}"/>
              </a:ext>
            </a:extLst>
          </p:cNvPr>
          <p:cNvSpPr txBox="1"/>
          <p:nvPr/>
        </p:nvSpPr>
        <p:spPr>
          <a:xfrm>
            <a:off x="4331453" y="3194545"/>
            <a:ext cx="944489" cy="369332"/>
          </a:xfrm>
          <a:prstGeom prst="rect">
            <a:avLst/>
          </a:prstGeom>
          <a:noFill/>
        </p:spPr>
        <p:txBody>
          <a:bodyPr wrap="none" rtlCol="0">
            <a:spAutoFit/>
          </a:bodyPr>
          <a:lstStyle/>
          <a:p>
            <a:r>
              <a:rPr lang="nb-NO" dirty="0" err="1">
                <a:solidFill>
                  <a:srgbClr val="FFFF00">
                    <a:alpha val="80000"/>
                  </a:srgbClr>
                </a:solidFill>
                <a:highlight>
                  <a:srgbClr val="000000"/>
                </a:highlight>
                <a:latin typeface="Bebas Neue" panose="020B0606020202050201" pitchFamily="34" charset="0"/>
              </a:rPr>
              <a:t>showpage</a:t>
            </a:r>
            <a:endParaRPr lang="nb-NO" dirty="0">
              <a:solidFill>
                <a:srgbClr val="FFFF00">
                  <a:alpha val="80000"/>
                </a:srgbClr>
              </a:solidFill>
              <a:highlight>
                <a:srgbClr val="000000"/>
              </a:highlight>
              <a:latin typeface="Bebas Neue" panose="020B0606020202050201" pitchFamily="34" charset="0"/>
            </a:endParaRPr>
          </a:p>
        </p:txBody>
      </p:sp>
      <p:sp>
        <p:nvSpPr>
          <p:cNvPr id="72" name="TekstSylinder 71">
            <a:extLst>
              <a:ext uri="{FF2B5EF4-FFF2-40B4-BE49-F238E27FC236}">
                <a16:creationId xmlns:a16="http://schemas.microsoft.com/office/drawing/2014/main" id="{F0D7D156-470D-4C3B-B558-45BE4E2F948B}"/>
              </a:ext>
            </a:extLst>
          </p:cNvPr>
          <p:cNvSpPr txBox="1"/>
          <p:nvPr/>
        </p:nvSpPr>
        <p:spPr>
          <a:xfrm>
            <a:off x="2769673" y="4438749"/>
            <a:ext cx="944489" cy="369332"/>
          </a:xfrm>
          <a:prstGeom prst="rect">
            <a:avLst/>
          </a:prstGeom>
          <a:noFill/>
        </p:spPr>
        <p:txBody>
          <a:bodyPr wrap="none" rtlCol="0">
            <a:spAutoFit/>
          </a:bodyPr>
          <a:lstStyle/>
          <a:p>
            <a:r>
              <a:rPr lang="nb-NO" dirty="0" err="1">
                <a:solidFill>
                  <a:srgbClr val="FFFF00">
                    <a:alpha val="80000"/>
                  </a:srgbClr>
                </a:solidFill>
                <a:highlight>
                  <a:srgbClr val="000000"/>
                </a:highlight>
                <a:latin typeface="Bebas Neue" panose="020B0606020202050201" pitchFamily="34" charset="0"/>
              </a:rPr>
              <a:t>showpage</a:t>
            </a:r>
            <a:endParaRPr lang="nb-NO" dirty="0">
              <a:solidFill>
                <a:srgbClr val="FFFF00">
                  <a:alpha val="80000"/>
                </a:srgbClr>
              </a:solidFill>
              <a:highlight>
                <a:srgbClr val="000000"/>
              </a:highlight>
              <a:latin typeface="Bebas Neue" panose="020B0606020202050201" pitchFamily="34" charset="0"/>
            </a:endParaRPr>
          </a:p>
        </p:txBody>
      </p:sp>
      <p:sp>
        <p:nvSpPr>
          <p:cNvPr id="54" name="Frihåndsform: figur 53">
            <a:extLst>
              <a:ext uri="{FF2B5EF4-FFF2-40B4-BE49-F238E27FC236}">
                <a16:creationId xmlns:a16="http://schemas.microsoft.com/office/drawing/2014/main" id="{860548DC-2328-45CA-A325-68798AEC90EC}"/>
              </a:ext>
            </a:extLst>
          </p:cNvPr>
          <p:cNvSpPr/>
          <p:nvPr/>
        </p:nvSpPr>
        <p:spPr>
          <a:xfrm flipH="1">
            <a:off x="2473078" y="903686"/>
            <a:ext cx="1692990" cy="65641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rgbClr val="FFC000">
                <a:alpha val="4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C000"/>
              </a:solidFill>
            </a:endParaRPr>
          </a:p>
        </p:txBody>
      </p:sp>
      <p:sp>
        <p:nvSpPr>
          <p:cNvPr id="56" name="TekstSylinder 55">
            <a:extLst>
              <a:ext uri="{FF2B5EF4-FFF2-40B4-BE49-F238E27FC236}">
                <a16:creationId xmlns:a16="http://schemas.microsoft.com/office/drawing/2014/main" id="{62CB2F1A-F7CA-4354-864E-9305CF73FF93}"/>
              </a:ext>
            </a:extLst>
          </p:cNvPr>
          <p:cNvSpPr txBox="1"/>
          <p:nvPr/>
        </p:nvSpPr>
        <p:spPr>
          <a:xfrm>
            <a:off x="2902496" y="1188403"/>
            <a:ext cx="758541" cy="369332"/>
          </a:xfrm>
          <a:prstGeom prst="rect">
            <a:avLst/>
          </a:prstGeom>
          <a:noFill/>
        </p:spPr>
        <p:txBody>
          <a:bodyPr wrap="none" rtlCol="0">
            <a:spAutoFit/>
          </a:bodyPr>
          <a:lstStyle/>
          <a:p>
            <a:r>
              <a:rPr lang="nb-NO" dirty="0">
                <a:solidFill>
                  <a:srgbClr val="FFC000">
                    <a:alpha val="40000"/>
                  </a:srgbClr>
                </a:solidFill>
                <a:highlight>
                  <a:srgbClr val="000000"/>
                </a:highlight>
                <a:latin typeface="Bebas Neue" panose="020B0606020202050201" pitchFamily="34" charset="0"/>
              </a:rPr>
              <a:t>EPISODE</a:t>
            </a:r>
          </a:p>
        </p:txBody>
      </p:sp>
      <p:sp>
        <p:nvSpPr>
          <p:cNvPr id="73" name="Ellipse 72">
            <a:extLst>
              <a:ext uri="{FF2B5EF4-FFF2-40B4-BE49-F238E27FC236}">
                <a16:creationId xmlns:a16="http://schemas.microsoft.com/office/drawing/2014/main" id="{8696F283-E8FB-4388-91DB-AD8629FD6353}"/>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5" name="TekstSylinder 74">
            <a:extLst>
              <a:ext uri="{FF2B5EF4-FFF2-40B4-BE49-F238E27FC236}">
                <a16:creationId xmlns:a16="http://schemas.microsoft.com/office/drawing/2014/main" id="{E93C4991-9BEB-46A9-9CC4-95C51EC5D7D7}"/>
              </a:ext>
            </a:extLst>
          </p:cNvPr>
          <p:cNvSpPr txBox="1"/>
          <p:nvPr/>
        </p:nvSpPr>
        <p:spPr>
          <a:xfrm>
            <a:off x="3018675" y="2009583"/>
            <a:ext cx="1215397" cy="369332"/>
          </a:xfrm>
          <a:prstGeom prst="rect">
            <a:avLst/>
          </a:prstGeom>
          <a:noFill/>
        </p:spPr>
        <p:txBody>
          <a:bodyPr wrap="none" rtlCol="0">
            <a:spAutoFit/>
          </a:bodyPr>
          <a:lstStyle/>
          <a:p>
            <a:r>
              <a:rPr lang="nb-NO" dirty="0">
                <a:solidFill>
                  <a:srgbClr val="FFFF00">
                    <a:alpha val="80000"/>
                  </a:srgbClr>
                </a:solidFill>
                <a:highlight>
                  <a:srgbClr val="000000"/>
                </a:highlight>
                <a:latin typeface="Bebas Neue" panose="020B0606020202050201" pitchFamily="34" charset="0"/>
              </a:rPr>
              <a:t>PROGRAMPAGE</a:t>
            </a:r>
          </a:p>
        </p:txBody>
      </p:sp>
    </p:spTree>
    <p:extLst>
      <p:ext uri="{BB962C8B-B14F-4D97-AF65-F5344CB8AC3E}">
        <p14:creationId xmlns:p14="http://schemas.microsoft.com/office/powerpoint/2010/main" val="29790841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Ellipse 37">
            <a:extLst>
              <a:ext uri="{FF2B5EF4-FFF2-40B4-BE49-F238E27FC236}">
                <a16:creationId xmlns:a16="http://schemas.microsoft.com/office/drawing/2014/main" id="{9B1416A7-B1A9-4090-8F36-1EE931D349AA}"/>
              </a:ext>
            </a:extLst>
          </p:cNvPr>
          <p:cNvSpPr/>
          <p:nvPr/>
        </p:nvSpPr>
        <p:spPr>
          <a:xfrm>
            <a:off x="1069159" y="3586297"/>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7" name="Frihåndsform: figur 56">
            <a:extLst>
              <a:ext uri="{FF2B5EF4-FFF2-40B4-BE49-F238E27FC236}">
                <a16:creationId xmlns:a16="http://schemas.microsoft.com/office/drawing/2014/main" id="{3031CD36-AA4F-4D48-BAD0-2D33F0F9C400}"/>
              </a:ext>
            </a:extLst>
          </p:cNvPr>
          <p:cNvSpPr/>
          <p:nvPr/>
        </p:nvSpPr>
        <p:spPr>
          <a:xfrm flipH="1">
            <a:off x="1528897" y="4374525"/>
            <a:ext cx="184231" cy="27548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8" name="Frihåndsform: figur 57">
            <a:extLst>
              <a:ext uri="{FF2B5EF4-FFF2-40B4-BE49-F238E27FC236}">
                <a16:creationId xmlns:a16="http://schemas.microsoft.com/office/drawing/2014/main" id="{51B7E3AE-0E8C-44E6-9A70-A16689AE776D}"/>
              </a:ext>
            </a:extLst>
          </p:cNvPr>
          <p:cNvSpPr/>
          <p:nvPr/>
        </p:nvSpPr>
        <p:spPr>
          <a:xfrm flipH="1">
            <a:off x="2031560" y="4374526"/>
            <a:ext cx="161857" cy="22515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FE58489A-D016-4022-B3FD-484F056A28B9}"/>
              </a:ext>
            </a:extLst>
          </p:cNvPr>
          <p:cNvSpPr/>
          <p:nvPr/>
        </p:nvSpPr>
        <p:spPr>
          <a:xfrm>
            <a:off x="1329798" y="3960612"/>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1115A29E-7277-4EFF-BB3D-4C96805A6160}"/>
              </a:ext>
            </a:extLst>
          </p:cNvPr>
          <p:cNvSpPr/>
          <p:nvPr/>
        </p:nvSpPr>
        <p:spPr>
          <a:xfrm>
            <a:off x="2119738" y="40079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4838F495-63A1-45B7-AF0A-2E7435E82091}"/>
              </a:ext>
            </a:extLst>
          </p:cNvPr>
          <p:cNvSpPr/>
          <p:nvPr/>
        </p:nvSpPr>
        <p:spPr>
          <a:xfrm>
            <a:off x="1690757" y="4550486"/>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2" name="Frihåndsform: figur 61">
            <a:extLst>
              <a:ext uri="{FF2B5EF4-FFF2-40B4-BE49-F238E27FC236}">
                <a16:creationId xmlns:a16="http://schemas.microsoft.com/office/drawing/2014/main" id="{605F305E-14FD-46B0-A1EB-4D91E56B6B78}"/>
              </a:ext>
            </a:extLst>
          </p:cNvPr>
          <p:cNvSpPr/>
          <p:nvPr/>
        </p:nvSpPr>
        <p:spPr>
          <a:xfrm>
            <a:off x="1709518" y="4312146"/>
            <a:ext cx="161857" cy="23834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3" name="Frihåndsform: figur 62">
            <a:extLst>
              <a:ext uri="{FF2B5EF4-FFF2-40B4-BE49-F238E27FC236}">
                <a16:creationId xmlns:a16="http://schemas.microsoft.com/office/drawing/2014/main" id="{5A240D4F-34B1-4982-9E20-E5C1036BCFCD}"/>
              </a:ext>
            </a:extLst>
          </p:cNvPr>
          <p:cNvSpPr/>
          <p:nvPr/>
        </p:nvSpPr>
        <p:spPr>
          <a:xfrm flipH="1">
            <a:off x="1932706" y="4312146"/>
            <a:ext cx="199600" cy="23932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Ellipse 1">
            <a:extLst>
              <a:ext uri="{FF2B5EF4-FFF2-40B4-BE49-F238E27FC236}">
                <a16:creationId xmlns:a16="http://schemas.microsoft.com/office/drawing/2014/main" id="{A954AC14-A036-49D2-9058-2C5984F81A95}"/>
              </a:ext>
            </a:extLst>
          </p:cNvPr>
          <p:cNvSpPr/>
          <p:nvPr/>
        </p:nvSpPr>
        <p:spPr>
          <a:xfrm>
            <a:off x="1018224" y="913115"/>
            <a:ext cx="1681729" cy="1681729"/>
          </a:xfrm>
          <a:prstGeom prst="ellipse">
            <a:avLst/>
          </a:prstGeom>
          <a:solidFill>
            <a:srgbClr val="00B050">
              <a:alpha val="20000"/>
            </a:srgbClr>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dirty="0"/>
          </a:p>
        </p:txBody>
      </p:sp>
      <p:sp>
        <p:nvSpPr>
          <p:cNvPr id="6" name="Slide Number Placeholder 5"/>
          <p:cNvSpPr>
            <a:spLocks noGrp="1"/>
          </p:cNvSpPr>
          <p:nvPr>
            <p:ph type="sldNum" sz="quarter" idx="12"/>
          </p:nvPr>
        </p:nvSpPr>
        <p:spPr/>
        <p:txBody>
          <a:bodyPr/>
          <a:lstStyle/>
          <a:p>
            <a:fld id="{386C1B66-DFC1-9944-B08C-571264751923}" type="slidenum">
              <a:rPr lang="nb-NO" smtClean="0"/>
              <a:pPr/>
              <a:t>183</a:t>
            </a:fld>
            <a:endParaRPr lang="nb-NO"/>
          </a:p>
        </p:txBody>
      </p:sp>
      <p:sp>
        <p:nvSpPr>
          <p:cNvPr id="18" name="Frihåndsform: figur 17">
            <a:extLst>
              <a:ext uri="{FF2B5EF4-FFF2-40B4-BE49-F238E27FC236}">
                <a16:creationId xmlns:a16="http://schemas.microsoft.com/office/drawing/2014/main" id="{2F5DC9D9-EF5D-40DD-BB74-F4E5B0EB1F08}"/>
              </a:ext>
            </a:extLst>
          </p:cNvPr>
          <p:cNvSpPr/>
          <p:nvPr/>
        </p:nvSpPr>
        <p:spPr>
          <a:xfrm>
            <a:off x="2406875" y="766931"/>
            <a:ext cx="1794099" cy="64599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49914" y="419899"/>
                  <a:pt x="538195" y="264302"/>
                  <a:pt x="818483" y="159860"/>
                </a:cubicBezTo>
                <a:cubicBezTo>
                  <a:pt x="1098771" y="55418"/>
                  <a:pt x="1371067" y="2131"/>
                  <a:pt x="1681729" y="0"/>
                </a:cubicBezTo>
              </a:path>
            </a:pathLst>
          </a:custGeom>
          <a:noFill/>
          <a:ln w="19050">
            <a:solidFill>
              <a:schemeClr val="bg1">
                <a:alpha val="2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7" name="Frihåndsform: figur 16">
            <a:extLst>
              <a:ext uri="{FF2B5EF4-FFF2-40B4-BE49-F238E27FC236}">
                <a16:creationId xmlns:a16="http://schemas.microsoft.com/office/drawing/2014/main" id="{0121AA47-0173-4250-A741-694911A54CD2}"/>
              </a:ext>
            </a:extLst>
          </p:cNvPr>
          <p:cNvSpPr/>
          <p:nvPr/>
        </p:nvSpPr>
        <p:spPr>
          <a:xfrm flipH="1">
            <a:off x="1760385" y="1729097"/>
            <a:ext cx="350518" cy="19804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344697 h 344697"/>
              <a:gd name="connsiteX1" fmla="*/ 788861 w 1963324"/>
              <a:gd name="connsiteY1" fmla="*/ 257565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1963324 w 1963324"/>
              <a:gd name="connsiteY0" fmla="*/ 344697 h 344697"/>
              <a:gd name="connsiteX1" fmla="*/ 1001736 w 1963324"/>
              <a:gd name="connsiteY1" fmla="*/ 305611 h 344697"/>
              <a:gd name="connsiteX2" fmla="*/ 0 w 1963324"/>
              <a:gd name="connsiteY2" fmla="*/ 0 h 344697"/>
              <a:gd name="connsiteX0" fmla="*/ 2003239 w 2003239"/>
              <a:gd name="connsiteY0" fmla="*/ 344697 h 344697"/>
              <a:gd name="connsiteX1" fmla="*/ 1001736 w 2003239"/>
              <a:gd name="connsiteY1" fmla="*/ 305611 h 344697"/>
              <a:gd name="connsiteX2" fmla="*/ 0 w 2003239"/>
              <a:gd name="connsiteY2" fmla="*/ 0 h 344697"/>
              <a:gd name="connsiteX0" fmla="*/ 2003239 w 2003239"/>
              <a:gd name="connsiteY0" fmla="*/ 344697 h 360823"/>
              <a:gd name="connsiteX1" fmla="*/ 1001736 w 2003239"/>
              <a:gd name="connsiteY1" fmla="*/ 305611 h 360823"/>
              <a:gd name="connsiteX2" fmla="*/ 0 w 2003239"/>
              <a:gd name="connsiteY2" fmla="*/ 0 h 360823"/>
              <a:gd name="connsiteX0" fmla="*/ 2003239 w 2003239"/>
              <a:gd name="connsiteY0" fmla="*/ 344697 h 354657"/>
              <a:gd name="connsiteX1" fmla="*/ 916619 w 2003239"/>
              <a:gd name="connsiteY1" fmla="*/ 274507 h 354657"/>
              <a:gd name="connsiteX2" fmla="*/ 0 w 2003239"/>
              <a:gd name="connsiteY2" fmla="*/ 0 h 354657"/>
              <a:gd name="connsiteX0" fmla="*/ 2003239 w 2003239"/>
              <a:gd name="connsiteY0" fmla="*/ 344697 h 344696"/>
              <a:gd name="connsiteX1" fmla="*/ 916619 w 2003239"/>
              <a:gd name="connsiteY1" fmla="*/ 274507 h 344696"/>
              <a:gd name="connsiteX2" fmla="*/ 0 w 2003239"/>
              <a:gd name="connsiteY2" fmla="*/ 0 h 344696"/>
            </a:gdLst>
            <a:ahLst/>
            <a:cxnLst>
              <a:cxn ang="0">
                <a:pos x="connsiteX0" y="connsiteY0"/>
              </a:cxn>
              <a:cxn ang="0">
                <a:pos x="connsiteX1" y="connsiteY1"/>
              </a:cxn>
              <a:cxn ang="0">
                <a:pos x="connsiteX2" y="connsiteY2"/>
              </a:cxn>
            </a:cxnLst>
            <a:rect l="l" t="t" r="r" b="b"/>
            <a:pathLst>
              <a:path w="2003239" h="344696">
                <a:moveTo>
                  <a:pt x="2003239" y="344697"/>
                </a:moveTo>
                <a:cubicBezTo>
                  <a:pt x="1430016" y="333462"/>
                  <a:pt x="1250492" y="331957"/>
                  <a:pt x="916619" y="274507"/>
                </a:cubicBezTo>
                <a:cubicBezTo>
                  <a:pt x="582746" y="217058"/>
                  <a:pt x="259919" y="133465"/>
                  <a:pt x="0" y="0"/>
                </a:cubicBezTo>
              </a:path>
            </a:pathLst>
          </a:custGeom>
          <a:noFill/>
          <a:ln w="19050">
            <a:solidFill>
              <a:schemeClr val="bg1">
                <a:alpha val="2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5" name="Frihåndsform: figur 24">
            <a:extLst>
              <a:ext uri="{FF2B5EF4-FFF2-40B4-BE49-F238E27FC236}">
                <a16:creationId xmlns:a16="http://schemas.microsoft.com/office/drawing/2014/main" id="{2F0F97AE-1E60-4EEC-87A8-94358357C390}"/>
              </a:ext>
            </a:extLst>
          </p:cNvPr>
          <p:cNvSpPr/>
          <p:nvPr/>
        </p:nvSpPr>
        <p:spPr>
          <a:xfrm>
            <a:off x="1760385" y="2069674"/>
            <a:ext cx="4431569" cy="91404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alpha val="2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6" name="Frihåndsform: figur 25">
            <a:extLst>
              <a:ext uri="{FF2B5EF4-FFF2-40B4-BE49-F238E27FC236}">
                <a16:creationId xmlns:a16="http://schemas.microsoft.com/office/drawing/2014/main" id="{0BEF295D-FC3E-4C57-953E-B0DAFE70FEF2}"/>
              </a:ext>
            </a:extLst>
          </p:cNvPr>
          <p:cNvSpPr/>
          <p:nvPr/>
        </p:nvSpPr>
        <p:spPr>
          <a:xfrm>
            <a:off x="1596477" y="2220415"/>
            <a:ext cx="2884801" cy="230488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rgbClr val="FFC000">
                <a:alpha val="2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46A4B0D7-533A-4B39-A383-CD706EC5959C}"/>
              </a:ext>
            </a:extLst>
          </p:cNvPr>
          <p:cNvSpPr/>
          <p:nvPr/>
        </p:nvSpPr>
        <p:spPr>
          <a:xfrm>
            <a:off x="2044032" y="1340066"/>
            <a:ext cx="413913" cy="413913"/>
          </a:xfrm>
          <a:prstGeom prst="ellipse">
            <a:avLst/>
          </a:prstGeom>
          <a:solidFill>
            <a:srgbClr val="3DFF06">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5856022F-E01F-478B-9282-600BD236595F}"/>
              </a:ext>
            </a:extLst>
          </p:cNvPr>
          <p:cNvSpPr/>
          <p:nvPr/>
        </p:nvSpPr>
        <p:spPr>
          <a:xfrm>
            <a:off x="1346472" y="1773523"/>
            <a:ext cx="413913" cy="413913"/>
          </a:xfrm>
          <a:prstGeom prst="ellipse">
            <a:avLst/>
          </a:prstGeom>
          <a:solidFill>
            <a:srgbClr val="3DFF06">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2" name="Frihåndsform: figur 51">
            <a:extLst>
              <a:ext uri="{FF2B5EF4-FFF2-40B4-BE49-F238E27FC236}">
                <a16:creationId xmlns:a16="http://schemas.microsoft.com/office/drawing/2014/main" id="{2B9059F2-2B41-40FC-AF55-90F6824BD992}"/>
              </a:ext>
            </a:extLst>
          </p:cNvPr>
          <p:cNvSpPr/>
          <p:nvPr/>
        </p:nvSpPr>
        <p:spPr>
          <a:xfrm flipH="1">
            <a:off x="1674800" y="1573431"/>
            <a:ext cx="350517" cy="21751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Lst>
            <a:ahLst/>
            <a:cxnLst>
              <a:cxn ang="0">
                <a:pos x="connsiteX0" y="connsiteY0"/>
              </a:cxn>
              <a:cxn ang="0">
                <a:pos x="connsiteX1" y="connsiteY1"/>
              </a:cxn>
              <a:cxn ang="0">
                <a:pos x="connsiteX2" y="connsiteY2"/>
              </a:cxn>
            </a:cxnLst>
            <a:rect l="l" t="t" r="r" b="b"/>
            <a:pathLst>
              <a:path w="1271070" h="1779661">
                <a:moveTo>
                  <a:pt x="0" y="0"/>
                </a:moveTo>
                <a:cubicBezTo>
                  <a:pt x="337019" y="69760"/>
                  <a:pt x="490497" y="194583"/>
                  <a:pt x="671832" y="388008"/>
                </a:cubicBezTo>
                <a:cubicBezTo>
                  <a:pt x="921124" y="653920"/>
                  <a:pt x="1079418" y="864870"/>
                  <a:pt x="1271070" y="1779661"/>
                </a:cubicBezTo>
              </a:path>
            </a:pathLst>
          </a:custGeom>
          <a:noFill/>
          <a:ln w="19050">
            <a:solidFill>
              <a:schemeClr val="bg1">
                <a:alpha val="2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7" name="Frihåndsform: figur 36">
            <a:extLst>
              <a:ext uri="{FF2B5EF4-FFF2-40B4-BE49-F238E27FC236}">
                <a16:creationId xmlns:a16="http://schemas.microsoft.com/office/drawing/2014/main" id="{0DCB9187-6BC4-4853-A126-2290852E28F6}"/>
              </a:ext>
            </a:extLst>
          </p:cNvPr>
          <p:cNvSpPr/>
          <p:nvPr/>
        </p:nvSpPr>
        <p:spPr>
          <a:xfrm>
            <a:off x="1674800" y="2143010"/>
            <a:ext cx="2884802" cy="232016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Lst>
            <a:ahLst/>
            <a:cxnLst>
              <a:cxn ang="0">
                <a:pos x="connsiteX0" y="connsiteY0"/>
              </a:cxn>
              <a:cxn ang="0">
                <a:pos x="connsiteX1" y="connsiteY1"/>
              </a:cxn>
              <a:cxn ang="0">
                <a:pos x="connsiteX2" y="connsiteY2"/>
              </a:cxn>
            </a:cxnLst>
            <a:rect l="l" t="t" r="r" b="b"/>
            <a:pathLst>
              <a:path w="1842472" h="411704">
                <a:moveTo>
                  <a:pt x="0" y="0"/>
                </a:moveTo>
                <a:cubicBezTo>
                  <a:pt x="274950" y="42475"/>
                  <a:pt x="1001662" y="157330"/>
                  <a:pt x="1208177" y="210507"/>
                </a:cubicBezTo>
                <a:cubicBezTo>
                  <a:pt x="1483200" y="275791"/>
                  <a:pt x="1690647" y="349030"/>
                  <a:pt x="1842472" y="411704"/>
                </a:cubicBezTo>
              </a:path>
            </a:pathLst>
          </a:custGeom>
          <a:noFill/>
          <a:ln w="19050">
            <a:solidFill>
              <a:schemeClr val="bg1">
                <a:alpha val="40000"/>
              </a:scheme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1" name="TextBox 21">
            <a:extLst>
              <a:ext uri="{FF2B5EF4-FFF2-40B4-BE49-F238E27FC236}">
                <a16:creationId xmlns:a16="http://schemas.microsoft.com/office/drawing/2014/main" id="{79F7E9C2-92C6-46B8-9495-C10F8DB990EF}"/>
              </a:ext>
            </a:extLst>
          </p:cNvPr>
          <p:cNvSpPr txBox="1"/>
          <p:nvPr/>
        </p:nvSpPr>
        <p:spPr>
          <a:xfrm>
            <a:off x="64111" y="-1903"/>
            <a:ext cx="2068195" cy="954107"/>
          </a:xfrm>
          <a:prstGeom prst="rect">
            <a:avLst/>
          </a:prstGeom>
          <a:noFill/>
        </p:spPr>
        <p:txBody>
          <a:bodyPr wrap="none" rtlCol="0">
            <a:spAutoFit/>
          </a:bodyPr>
          <a:lstStyle/>
          <a:p>
            <a:pPr algn="r"/>
            <a:r>
              <a:rPr lang="en-US" sz="2800" dirty="0">
                <a:solidFill>
                  <a:srgbClr val="FFC000">
                    <a:alpha val="20000"/>
                  </a:srgbClr>
                </a:solidFill>
                <a:latin typeface="Montserrat Black"/>
                <a:cs typeface="Montserrat Black"/>
              </a:rPr>
              <a:t>LEGACY</a:t>
            </a:r>
          </a:p>
          <a:p>
            <a:pPr algn="r"/>
            <a:r>
              <a:rPr lang="en-US" sz="2800" dirty="0">
                <a:solidFill>
                  <a:schemeClr val="bg1">
                    <a:alpha val="20000"/>
                  </a:schemeClr>
                </a:solidFill>
                <a:latin typeface="Montserrat Black"/>
                <a:cs typeface="Montserrat Black"/>
              </a:rPr>
              <a:t>CATALOG</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
        <p:nvSpPr>
          <p:cNvPr id="55" name="TextBox 21">
            <a:extLst>
              <a:ext uri="{FF2B5EF4-FFF2-40B4-BE49-F238E27FC236}">
                <a16:creationId xmlns:a16="http://schemas.microsoft.com/office/drawing/2014/main" id="{3CCDB34B-B57A-4CB3-8857-311D29DFB453}"/>
              </a:ext>
            </a:extLst>
          </p:cNvPr>
          <p:cNvSpPr txBox="1"/>
          <p:nvPr/>
        </p:nvSpPr>
        <p:spPr>
          <a:xfrm>
            <a:off x="186703" y="5316239"/>
            <a:ext cx="2069797"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TV SHOW</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PAGES</a:t>
            </a:r>
          </a:p>
        </p:txBody>
      </p:sp>
      <p:sp>
        <p:nvSpPr>
          <p:cNvPr id="64" name="Frihåndsform: figur 63">
            <a:extLst>
              <a:ext uri="{FF2B5EF4-FFF2-40B4-BE49-F238E27FC236}">
                <a16:creationId xmlns:a16="http://schemas.microsoft.com/office/drawing/2014/main" id="{B8EE0E0C-FA9D-4B82-9299-71DDC646B70E}"/>
              </a:ext>
            </a:extLst>
          </p:cNvPr>
          <p:cNvSpPr/>
          <p:nvPr/>
        </p:nvSpPr>
        <p:spPr>
          <a:xfrm flipV="1">
            <a:off x="2104670" y="4586390"/>
            <a:ext cx="2344342" cy="18549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47494"/>
              <a:gd name="connsiteX1" fmla="*/ 946170 w 1998201"/>
              <a:gd name="connsiteY1" fmla="*/ 519646 h 547494"/>
              <a:gd name="connsiteX2" fmla="*/ 0 w 1998201"/>
              <a:gd name="connsiteY2" fmla="*/ 0 h 547494"/>
            </a:gdLst>
            <a:ahLst/>
            <a:cxnLst>
              <a:cxn ang="0">
                <a:pos x="connsiteX0" y="connsiteY0"/>
              </a:cxn>
              <a:cxn ang="0">
                <a:pos x="connsiteX1" y="connsiteY1"/>
              </a:cxn>
              <a:cxn ang="0">
                <a:pos x="connsiteX2" y="connsiteY2"/>
              </a:cxn>
            </a:cxnLst>
            <a:rect l="l" t="t" r="r" b="b"/>
            <a:pathLst>
              <a:path w="1998201" h="547494">
                <a:moveTo>
                  <a:pt x="1998201" y="421895"/>
                </a:moveTo>
                <a:cubicBezTo>
                  <a:pt x="1723075" y="558362"/>
                  <a:pt x="1226459" y="571012"/>
                  <a:pt x="946170" y="519646"/>
                </a:cubicBezTo>
                <a:cubicBezTo>
                  <a:pt x="723327" y="471899"/>
                  <a:pt x="219489" y="240357"/>
                  <a:pt x="0" y="0"/>
                </a:cubicBezTo>
              </a:path>
            </a:pathLst>
          </a:custGeom>
          <a:noFill/>
          <a:ln w="19050">
            <a:solidFill>
              <a:srgbClr val="FFFF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5" name="Frihåndsform: figur 64">
            <a:extLst>
              <a:ext uri="{FF2B5EF4-FFF2-40B4-BE49-F238E27FC236}">
                <a16:creationId xmlns:a16="http://schemas.microsoft.com/office/drawing/2014/main" id="{7DDEBF1E-B049-4F1B-B33C-90C42129B50B}"/>
              </a:ext>
            </a:extLst>
          </p:cNvPr>
          <p:cNvSpPr/>
          <p:nvPr/>
        </p:nvSpPr>
        <p:spPr>
          <a:xfrm flipV="1">
            <a:off x="2104670" y="4704969"/>
            <a:ext cx="2376608" cy="18754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159354 h 571058"/>
              <a:gd name="connsiteX1" fmla="*/ 920635 w 1842472"/>
              <a:gd name="connsiteY1" fmla="*/ 7529 h 571058"/>
              <a:gd name="connsiteX2" fmla="*/ 1842472 w 1842472"/>
              <a:gd name="connsiteY2" fmla="*/ 571058 h 571058"/>
              <a:gd name="connsiteX0" fmla="*/ 0 w 1842472"/>
              <a:gd name="connsiteY0" fmla="*/ 185808 h 597512"/>
              <a:gd name="connsiteX1" fmla="*/ 920635 w 1842472"/>
              <a:gd name="connsiteY1" fmla="*/ 33983 h 597512"/>
              <a:gd name="connsiteX2" fmla="*/ 1842472 w 1842472"/>
              <a:gd name="connsiteY2" fmla="*/ 597512 h 597512"/>
              <a:gd name="connsiteX0" fmla="*/ 0 w 1842472"/>
              <a:gd name="connsiteY0" fmla="*/ 185808 h 597512"/>
              <a:gd name="connsiteX1" fmla="*/ 920635 w 1842472"/>
              <a:gd name="connsiteY1" fmla="*/ 33983 h 597512"/>
              <a:gd name="connsiteX2" fmla="*/ 1842472 w 1842472"/>
              <a:gd name="connsiteY2" fmla="*/ 597512 h 597512"/>
            </a:gdLst>
            <a:ahLst/>
            <a:cxnLst>
              <a:cxn ang="0">
                <a:pos x="connsiteX0" y="connsiteY0"/>
              </a:cxn>
              <a:cxn ang="0">
                <a:pos x="connsiteX1" y="connsiteY1"/>
              </a:cxn>
              <a:cxn ang="0">
                <a:pos x="connsiteX2" y="connsiteY2"/>
              </a:cxn>
            </a:cxnLst>
            <a:rect l="l" t="t" r="r" b="b"/>
            <a:pathLst>
              <a:path w="1842472" h="597512">
                <a:moveTo>
                  <a:pt x="0" y="185808"/>
                </a:moveTo>
                <a:cubicBezTo>
                  <a:pt x="257868" y="-36495"/>
                  <a:pt x="714120" y="-19194"/>
                  <a:pt x="920635" y="33983"/>
                </a:cubicBezTo>
                <a:cubicBezTo>
                  <a:pt x="1195658" y="99267"/>
                  <a:pt x="1667872" y="381547"/>
                  <a:pt x="1842472" y="597512"/>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6" name="Frihåndsform: figur 65">
            <a:extLst>
              <a:ext uri="{FF2B5EF4-FFF2-40B4-BE49-F238E27FC236}">
                <a16:creationId xmlns:a16="http://schemas.microsoft.com/office/drawing/2014/main" id="{C5C81764-6845-4EF0-9B2F-1003212924AC}"/>
              </a:ext>
            </a:extLst>
          </p:cNvPr>
          <p:cNvSpPr/>
          <p:nvPr/>
        </p:nvSpPr>
        <p:spPr>
          <a:xfrm flipH="1" flipV="1">
            <a:off x="1741881" y="4070679"/>
            <a:ext cx="396034" cy="5463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956007"/>
              <a:gd name="connsiteX1" fmla="*/ 553121 w 1271070"/>
              <a:gd name="connsiteY1" fmla="*/ 2571690 h 2956007"/>
              <a:gd name="connsiteX2" fmla="*/ 1271070 w 1271070"/>
              <a:gd name="connsiteY2" fmla="*/ 1779661 h 2956007"/>
              <a:gd name="connsiteX0" fmla="*/ 0 w 1271070"/>
              <a:gd name="connsiteY0" fmla="*/ 0 h 3292289"/>
              <a:gd name="connsiteX1" fmla="*/ 507460 w 1271070"/>
              <a:gd name="connsiteY1" fmla="*/ 3117589 h 3292289"/>
              <a:gd name="connsiteX2" fmla="*/ 1271070 w 1271070"/>
              <a:gd name="connsiteY2" fmla="*/ 1779661 h 3292289"/>
              <a:gd name="connsiteX0" fmla="*/ 0 w 1289334"/>
              <a:gd name="connsiteY0" fmla="*/ 0 h 2221264"/>
              <a:gd name="connsiteX1" fmla="*/ 525724 w 1289334"/>
              <a:gd name="connsiteY1" fmla="*/ 2107701 h 2221264"/>
              <a:gd name="connsiteX2" fmla="*/ 1289334 w 1289334"/>
              <a:gd name="connsiteY2" fmla="*/ 769773 h 2221264"/>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4487"/>
              <a:gd name="connsiteX1" fmla="*/ 589644 w 1289334"/>
              <a:gd name="connsiteY1" fmla="*/ 3925558 h 3934487"/>
              <a:gd name="connsiteX2" fmla="*/ 1289334 w 1289334"/>
              <a:gd name="connsiteY2" fmla="*/ 769773 h 3934487"/>
            </a:gdLst>
            <a:ahLst/>
            <a:cxnLst>
              <a:cxn ang="0">
                <a:pos x="connsiteX0" y="connsiteY0"/>
              </a:cxn>
              <a:cxn ang="0">
                <a:pos x="connsiteX1" y="connsiteY1"/>
              </a:cxn>
              <a:cxn ang="0">
                <a:pos x="connsiteX2" y="connsiteY2"/>
              </a:cxn>
            </a:cxnLst>
            <a:rect l="l" t="t" r="r" b="b"/>
            <a:pathLst>
              <a:path w="1289334" h="3934487">
                <a:moveTo>
                  <a:pt x="0" y="0"/>
                </a:moveTo>
                <a:cubicBezTo>
                  <a:pt x="163516" y="2406333"/>
                  <a:pt x="374755" y="3797263"/>
                  <a:pt x="589644" y="3925558"/>
                </a:cubicBezTo>
                <a:cubicBezTo>
                  <a:pt x="804533" y="4053853"/>
                  <a:pt x="978970" y="2786553"/>
                  <a:pt x="1289334" y="76977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7" name="Frihåndsform: figur 66">
            <a:extLst>
              <a:ext uri="{FF2B5EF4-FFF2-40B4-BE49-F238E27FC236}">
                <a16:creationId xmlns:a16="http://schemas.microsoft.com/office/drawing/2014/main" id="{FEED27E7-28B9-412E-AC69-1088515479FB}"/>
              </a:ext>
            </a:extLst>
          </p:cNvPr>
          <p:cNvSpPr/>
          <p:nvPr/>
        </p:nvSpPr>
        <p:spPr>
          <a:xfrm>
            <a:off x="1575009" y="1007800"/>
            <a:ext cx="2625965" cy="294571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55465" y="473370"/>
                  <a:pt x="561578" y="347494"/>
                  <a:pt x="841866" y="243052"/>
                </a:cubicBezTo>
                <a:cubicBezTo>
                  <a:pt x="1122154" y="138610"/>
                  <a:pt x="1445360" y="61649"/>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8" name="Frihåndsform: figur 67">
            <a:extLst>
              <a:ext uri="{FF2B5EF4-FFF2-40B4-BE49-F238E27FC236}">
                <a16:creationId xmlns:a16="http://schemas.microsoft.com/office/drawing/2014/main" id="{0E4D21F1-72BB-4FD5-97C1-FE1424A34A46}"/>
              </a:ext>
            </a:extLst>
          </p:cNvPr>
          <p:cNvSpPr/>
          <p:nvPr/>
        </p:nvSpPr>
        <p:spPr>
          <a:xfrm flipH="1">
            <a:off x="1658965" y="1056086"/>
            <a:ext cx="2659503" cy="29323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80659" y="96578"/>
                  <a:pt x="632607" y="183182"/>
                  <a:pt x="855246" y="225746"/>
                </a:cubicBezTo>
                <a:cubicBezTo>
                  <a:pt x="1080876" y="278412"/>
                  <a:pt x="1619037" y="379754"/>
                  <a:pt x="2002084" y="420483"/>
                </a:cubicBezTo>
              </a:path>
            </a:pathLst>
          </a:custGeom>
          <a:noFill/>
          <a:ln w="19050">
            <a:solidFill>
              <a:srgbClr val="FFFF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9" name="Frihåndsform: figur 68">
            <a:extLst>
              <a:ext uri="{FF2B5EF4-FFF2-40B4-BE49-F238E27FC236}">
                <a16:creationId xmlns:a16="http://schemas.microsoft.com/office/drawing/2014/main" id="{B9B483B8-3D1E-49B3-944C-C1A610CE9D84}"/>
              </a:ext>
            </a:extLst>
          </p:cNvPr>
          <p:cNvSpPr/>
          <p:nvPr/>
        </p:nvSpPr>
        <p:spPr>
          <a:xfrm flipV="1">
            <a:off x="2079088" y="3037032"/>
            <a:ext cx="4126891" cy="163582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949292 w 1998201"/>
              <a:gd name="connsiteY1" fmla="*/ 268128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692819" y="397891"/>
                  <a:pt x="1229581" y="319494"/>
                  <a:pt x="949292" y="268128"/>
                </a:cubicBezTo>
                <a:cubicBezTo>
                  <a:pt x="726449" y="220381"/>
                  <a:pt x="223617" y="84263"/>
                  <a:pt x="0" y="0"/>
                </a:cubicBezTo>
              </a:path>
            </a:pathLst>
          </a:custGeom>
          <a:noFill/>
          <a:ln w="19050">
            <a:solidFill>
              <a:srgbClr val="FFFF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FF00"/>
              </a:solidFill>
            </a:endParaRPr>
          </a:p>
        </p:txBody>
      </p:sp>
      <p:sp>
        <p:nvSpPr>
          <p:cNvPr id="3" name="TekstSylinder 2">
            <a:extLst>
              <a:ext uri="{FF2B5EF4-FFF2-40B4-BE49-F238E27FC236}">
                <a16:creationId xmlns:a16="http://schemas.microsoft.com/office/drawing/2014/main" id="{6ACB059B-5F38-4654-AC12-5D707ECDD3D6}"/>
              </a:ext>
            </a:extLst>
          </p:cNvPr>
          <p:cNvSpPr txBox="1"/>
          <p:nvPr/>
        </p:nvSpPr>
        <p:spPr>
          <a:xfrm>
            <a:off x="2480068" y="3436080"/>
            <a:ext cx="662361" cy="369332"/>
          </a:xfrm>
          <a:prstGeom prst="rect">
            <a:avLst/>
          </a:prstGeom>
          <a:noFill/>
        </p:spPr>
        <p:txBody>
          <a:bodyPr wrap="none" rtlCol="0">
            <a:spAutoFit/>
          </a:bodyPr>
          <a:lstStyle/>
          <a:p>
            <a:r>
              <a:rPr lang="nb-NO" dirty="0">
                <a:solidFill>
                  <a:srgbClr val="FFC000">
                    <a:alpha val="20000"/>
                  </a:srgbClr>
                </a:solidFill>
                <a:highlight>
                  <a:srgbClr val="000000"/>
                </a:highlight>
                <a:latin typeface="Bebas Neue" panose="020B0606020202050201" pitchFamily="34" charset="0"/>
              </a:rPr>
              <a:t>SERIES</a:t>
            </a:r>
          </a:p>
        </p:txBody>
      </p:sp>
      <p:sp>
        <p:nvSpPr>
          <p:cNvPr id="70" name="TekstSylinder 69">
            <a:extLst>
              <a:ext uri="{FF2B5EF4-FFF2-40B4-BE49-F238E27FC236}">
                <a16:creationId xmlns:a16="http://schemas.microsoft.com/office/drawing/2014/main" id="{AF3C23D2-0535-42D2-A52B-175AC7769B25}"/>
              </a:ext>
            </a:extLst>
          </p:cNvPr>
          <p:cNvSpPr txBox="1"/>
          <p:nvPr/>
        </p:nvSpPr>
        <p:spPr>
          <a:xfrm>
            <a:off x="3702297" y="2530050"/>
            <a:ext cx="662361" cy="369332"/>
          </a:xfrm>
          <a:prstGeom prst="rect">
            <a:avLst/>
          </a:prstGeom>
          <a:noFill/>
        </p:spPr>
        <p:txBody>
          <a:bodyPr wrap="none" rtlCol="0">
            <a:spAutoFit/>
          </a:bodyPr>
          <a:lstStyle/>
          <a:p>
            <a:r>
              <a:rPr lang="nb-NO" dirty="0">
                <a:solidFill>
                  <a:srgbClr val="FFC000">
                    <a:alpha val="20000"/>
                  </a:srgbClr>
                </a:solidFill>
                <a:highlight>
                  <a:srgbClr val="000000"/>
                </a:highlight>
                <a:latin typeface="Bebas Neue" panose="020B0606020202050201" pitchFamily="34" charset="0"/>
              </a:rPr>
              <a:t>SERIES</a:t>
            </a:r>
          </a:p>
        </p:txBody>
      </p:sp>
      <p:sp>
        <p:nvSpPr>
          <p:cNvPr id="71" name="TekstSylinder 70">
            <a:extLst>
              <a:ext uri="{FF2B5EF4-FFF2-40B4-BE49-F238E27FC236}">
                <a16:creationId xmlns:a16="http://schemas.microsoft.com/office/drawing/2014/main" id="{90961A56-70D0-4D1A-B8B5-7E4ADC93DA80}"/>
              </a:ext>
            </a:extLst>
          </p:cNvPr>
          <p:cNvSpPr txBox="1"/>
          <p:nvPr/>
        </p:nvSpPr>
        <p:spPr>
          <a:xfrm>
            <a:off x="4331453" y="3194545"/>
            <a:ext cx="944489" cy="369332"/>
          </a:xfrm>
          <a:prstGeom prst="rect">
            <a:avLst/>
          </a:prstGeom>
          <a:noFill/>
        </p:spPr>
        <p:txBody>
          <a:bodyPr wrap="none" rtlCol="0">
            <a:spAutoFit/>
          </a:bodyPr>
          <a:lstStyle/>
          <a:p>
            <a:r>
              <a:rPr lang="nb-NO" dirty="0" err="1">
                <a:solidFill>
                  <a:srgbClr val="FFFF00"/>
                </a:solidFill>
                <a:highlight>
                  <a:srgbClr val="000000"/>
                </a:highlight>
                <a:latin typeface="Bebas Neue" panose="020B0606020202050201" pitchFamily="34" charset="0"/>
              </a:rPr>
              <a:t>showpage</a:t>
            </a:r>
            <a:endParaRPr lang="nb-NO" dirty="0">
              <a:solidFill>
                <a:srgbClr val="FFFF00"/>
              </a:solidFill>
              <a:highlight>
                <a:srgbClr val="000000"/>
              </a:highlight>
              <a:latin typeface="Bebas Neue" panose="020B0606020202050201" pitchFamily="34" charset="0"/>
            </a:endParaRPr>
          </a:p>
        </p:txBody>
      </p:sp>
      <p:sp>
        <p:nvSpPr>
          <p:cNvPr id="72" name="TekstSylinder 71">
            <a:extLst>
              <a:ext uri="{FF2B5EF4-FFF2-40B4-BE49-F238E27FC236}">
                <a16:creationId xmlns:a16="http://schemas.microsoft.com/office/drawing/2014/main" id="{F0D7D156-470D-4C3B-B558-45BE4E2F948B}"/>
              </a:ext>
            </a:extLst>
          </p:cNvPr>
          <p:cNvSpPr txBox="1"/>
          <p:nvPr/>
        </p:nvSpPr>
        <p:spPr>
          <a:xfrm>
            <a:off x="2769673" y="4438749"/>
            <a:ext cx="944489" cy="369332"/>
          </a:xfrm>
          <a:prstGeom prst="rect">
            <a:avLst/>
          </a:prstGeom>
          <a:noFill/>
        </p:spPr>
        <p:txBody>
          <a:bodyPr wrap="none" rtlCol="0">
            <a:spAutoFit/>
          </a:bodyPr>
          <a:lstStyle/>
          <a:p>
            <a:r>
              <a:rPr lang="nb-NO" dirty="0" err="1">
                <a:solidFill>
                  <a:srgbClr val="FFFF00"/>
                </a:solidFill>
                <a:highlight>
                  <a:srgbClr val="000000"/>
                </a:highlight>
                <a:latin typeface="Bebas Neue" panose="020B0606020202050201" pitchFamily="34" charset="0"/>
              </a:rPr>
              <a:t>showpage</a:t>
            </a:r>
            <a:endParaRPr lang="nb-NO" dirty="0">
              <a:solidFill>
                <a:srgbClr val="FFFF00"/>
              </a:solidFill>
              <a:highlight>
                <a:srgbClr val="000000"/>
              </a:highlight>
              <a:latin typeface="Bebas Neue" panose="020B0606020202050201" pitchFamily="34" charset="0"/>
            </a:endParaRPr>
          </a:p>
        </p:txBody>
      </p:sp>
      <p:sp>
        <p:nvSpPr>
          <p:cNvPr id="54" name="Frihåndsform: figur 53">
            <a:extLst>
              <a:ext uri="{FF2B5EF4-FFF2-40B4-BE49-F238E27FC236}">
                <a16:creationId xmlns:a16="http://schemas.microsoft.com/office/drawing/2014/main" id="{860548DC-2328-45CA-A325-68798AEC90EC}"/>
              </a:ext>
            </a:extLst>
          </p:cNvPr>
          <p:cNvSpPr/>
          <p:nvPr/>
        </p:nvSpPr>
        <p:spPr>
          <a:xfrm flipH="1">
            <a:off x="2473078" y="903686"/>
            <a:ext cx="1692990" cy="65641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34425" y="126912"/>
                  <a:pt x="719937" y="236021"/>
                  <a:pt x="942576" y="278585"/>
                </a:cubicBezTo>
                <a:cubicBezTo>
                  <a:pt x="1168206" y="331251"/>
                  <a:pt x="1588215" y="398346"/>
                  <a:pt x="2002084" y="420483"/>
                </a:cubicBezTo>
              </a:path>
            </a:pathLst>
          </a:custGeom>
          <a:noFill/>
          <a:ln w="19050">
            <a:solidFill>
              <a:srgbClr val="FFC000">
                <a:alpha val="20000"/>
              </a:srgbClr>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C000"/>
              </a:solidFill>
            </a:endParaRPr>
          </a:p>
        </p:txBody>
      </p:sp>
      <p:sp>
        <p:nvSpPr>
          <p:cNvPr id="56" name="TekstSylinder 55">
            <a:extLst>
              <a:ext uri="{FF2B5EF4-FFF2-40B4-BE49-F238E27FC236}">
                <a16:creationId xmlns:a16="http://schemas.microsoft.com/office/drawing/2014/main" id="{62CB2F1A-F7CA-4354-864E-9305CF73FF93}"/>
              </a:ext>
            </a:extLst>
          </p:cNvPr>
          <p:cNvSpPr txBox="1"/>
          <p:nvPr/>
        </p:nvSpPr>
        <p:spPr>
          <a:xfrm>
            <a:off x="2902496" y="1188403"/>
            <a:ext cx="758541" cy="369332"/>
          </a:xfrm>
          <a:prstGeom prst="rect">
            <a:avLst/>
          </a:prstGeom>
          <a:noFill/>
        </p:spPr>
        <p:txBody>
          <a:bodyPr wrap="none" rtlCol="0">
            <a:spAutoFit/>
          </a:bodyPr>
          <a:lstStyle/>
          <a:p>
            <a:r>
              <a:rPr lang="nb-NO" dirty="0">
                <a:solidFill>
                  <a:srgbClr val="FFC000">
                    <a:alpha val="20000"/>
                  </a:srgbClr>
                </a:solidFill>
                <a:highlight>
                  <a:srgbClr val="000000"/>
                </a:highlight>
                <a:latin typeface="Bebas Neue" panose="020B0606020202050201" pitchFamily="34" charset="0"/>
              </a:rPr>
              <a:t>EPISODE</a:t>
            </a:r>
          </a:p>
        </p:txBody>
      </p:sp>
      <p:sp>
        <p:nvSpPr>
          <p:cNvPr id="73" name="Ellipse 72">
            <a:extLst>
              <a:ext uri="{FF2B5EF4-FFF2-40B4-BE49-F238E27FC236}">
                <a16:creationId xmlns:a16="http://schemas.microsoft.com/office/drawing/2014/main" id="{8696F283-E8FB-4388-91DB-AD8629FD6353}"/>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5" name="TekstSylinder 74">
            <a:extLst>
              <a:ext uri="{FF2B5EF4-FFF2-40B4-BE49-F238E27FC236}">
                <a16:creationId xmlns:a16="http://schemas.microsoft.com/office/drawing/2014/main" id="{E93C4991-9BEB-46A9-9CC4-95C51EC5D7D7}"/>
              </a:ext>
            </a:extLst>
          </p:cNvPr>
          <p:cNvSpPr txBox="1"/>
          <p:nvPr/>
        </p:nvSpPr>
        <p:spPr>
          <a:xfrm>
            <a:off x="3018675" y="2009583"/>
            <a:ext cx="1215397" cy="369332"/>
          </a:xfrm>
          <a:prstGeom prst="rect">
            <a:avLst/>
          </a:prstGeom>
          <a:noFill/>
        </p:spPr>
        <p:txBody>
          <a:bodyPr wrap="none" rtlCol="0">
            <a:spAutoFit/>
          </a:bodyPr>
          <a:lstStyle/>
          <a:p>
            <a:r>
              <a:rPr lang="nb-NO" dirty="0">
                <a:solidFill>
                  <a:srgbClr val="FFFF00"/>
                </a:solidFill>
                <a:highlight>
                  <a:srgbClr val="000000"/>
                </a:highlight>
                <a:latin typeface="Bebas Neue" panose="020B0606020202050201" pitchFamily="34" charset="0"/>
              </a:rPr>
              <a:t>PROGRAMPAGE</a:t>
            </a:r>
          </a:p>
        </p:txBody>
      </p:sp>
    </p:spTree>
    <p:extLst>
      <p:ext uri="{BB962C8B-B14F-4D97-AF65-F5344CB8AC3E}">
        <p14:creationId xmlns:p14="http://schemas.microsoft.com/office/powerpoint/2010/main" val="7778766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Ellipse 37">
            <a:extLst>
              <a:ext uri="{FF2B5EF4-FFF2-40B4-BE49-F238E27FC236}">
                <a16:creationId xmlns:a16="http://schemas.microsoft.com/office/drawing/2014/main" id="{9B1416A7-B1A9-4090-8F36-1EE931D349AA}"/>
              </a:ext>
            </a:extLst>
          </p:cNvPr>
          <p:cNvSpPr/>
          <p:nvPr/>
        </p:nvSpPr>
        <p:spPr>
          <a:xfrm>
            <a:off x="1069159" y="3586297"/>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7" name="Frihåndsform: figur 56">
            <a:extLst>
              <a:ext uri="{FF2B5EF4-FFF2-40B4-BE49-F238E27FC236}">
                <a16:creationId xmlns:a16="http://schemas.microsoft.com/office/drawing/2014/main" id="{3031CD36-AA4F-4D48-BAD0-2D33F0F9C400}"/>
              </a:ext>
            </a:extLst>
          </p:cNvPr>
          <p:cNvSpPr/>
          <p:nvPr/>
        </p:nvSpPr>
        <p:spPr>
          <a:xfrm flipH="1">
            <a:off x="1528897" y="4374525"/>
            <a:ext cx="184231" cy="27548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8" name="Frihåndsform: figur 57">
            <a:extLst>
              <a:ext uri="{FF2B5EF4-FFF2-40B4-BE49-F238E27FC236}">
                <a16:creationId xmlns:a16="http://schemas.microsoft.com/office/drawing/2014/main" id="{51B7E3AE-0E8C-44E6-9A70-A16689AE776D}"/>
              </a:ext>
            </a:extLst>
          </p:cNvPr>
          <p:cNvSpPr/>
          <p:nvPr/>
        </p:nvSpPr>
        <p:spPr>
          <a:xfrm flipH="1">
            <a:off x="2031560" y="4374526"/>
            <a:ext cx="161857" cy="22515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59919" y="13346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FE58489A-D016-4022-B3FD-484F056A28B9}"/>
              </a:ext>
            </a:extLst>
          </p:cNvPr>
          <p:cNvSpPr/>
          <p:nvPr/>
        </p:nvSpPr>
        <p:spPr>
          <a:xfrm>
            <a:off x="1329798" y="3960612"/>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1115A29E-7277-4EFF-BB3D-4C96805A6160}"/>
              </a:ext>
            </a:extLst>
          </p:cNvPr>
          <p:cNvSpPr/>
          <p:nvPr/>
        </p:nvSpPr>
        <p:spPr>
          <a:xfrm>
            <a:off x="2119738" y="40079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4838F495-63A1-45B7-AF0A-2E7435E82091}"/>
              </a:ext>
            </a:extLst>
          </p:cNvPr>
          <p:cNvSpPr/>
          <p:nvPr/>
        </p:nvSpPr>
        <p:spPr>
          <a:xfrm>
            <a:off x="1690757" y="4550486"/>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2" name="Frihåndsform: figur 61">
            <a:extLst>
              <a:ext uri="{FF2B5EF4-FFF2-40B4-BE49-F238E27FC236}">
                <a16:creationId xmlns:a16="http://schemas.microsoft.com/office/drawing/2014/main" id="{605F305E-14FD-46B0-A1EB-4D91E56B6B78}"/>
              </a:ext>
            </a:extLst>
          </p:cNvPr>
          <p:cNvSpPr/>
          <p:nvPr/>
        </p:nvSpPr>
        <p:spPr>
          <a:xfrm>
            <a:off x="1709518" y="4312146"/>
            <a:ext cx="161857" cy="23834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3" name="Frihåndsform: figur 62">
            <a:extLst>
              <a:ext uri="{FF2B5EF4-FFF2-40B4-BE49-F238E27FC236}">
                <a16:creationId xmlns:a16="http://schemas.microsoft.com/office/drawing/2014/main" id="{5A240D4F-34B1-4982-9E20-E5C1036BCFCD}"/>
              </a:ext>
            </a:extLst>
          </p:cNvPr>
          <p:cNvSpPr/>
          <p:nvPr/>
        </p:nvSpPr>
        <p:spPr>
          <a:xfrm flipH="1">
            <a:off x="1932706" y="4312146"/>
            <a:ext cx="199600" cy="23932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5BE5852C-402C-4CE4-A767-431898D68A14}"/>
              </a:ext>
            </a:extLst>
          </p:cNvPr>
          <p:cNvSpPr/>
          <p:nvPr/>
        </p:nvSpPr>
        <p:spPr>
          <a:xfrm>
            <a:off x="3778531" y="340362"/>
            <a:ext cx="1681200" cy="1681200"/>
          </a:xfrm>
          <a:prstGeom prst="ellipse">
            <a:avLst/>
          </a:prstGeom>
          <a:solidFill>
            <a:srgbClr val="00B050"/>
          </a:solidFill>
          <a:ln w="762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A0E5B985-C8B6-4543-8914-79E4BA7E2414}"/>
              </a:ext>
            </a:extLst>
          </p:cNvPr>
          <p:cNvSpPr/>
          <p:nvPr/>
        </p:nvSpPr>
        <p:spPr>
          <a:xfrm>
            <a:off x="5558047" y="2069674"/>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0C5BD00B-CB01-4549-B25D-45A0285892DD}"/>
              </a:ext>
            </a:extLst>
          </p:cNvPr>
          <p:cNvSpPr/>
          <p:nvPr/>
        </p:nvSpPr>
        <p:spPr>
          <a:xfrm>
            <a:off x="3717211" y="4069391"/>
            <a:ext cx="1681729" cy="1681729"/>
          </a:xfrm>
          <a:prstGeom prst="ellipse">
            <a:avLst/>
          </a:prstGeom>
          <a:solidFill>
            <a:srgbClr val="00B050"/>
          </a:solidFill>
          <a:ln w="7302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dirty="0"/>
          </a:p>
        </p:txBody>
      </p:sp>
      <p:sp>
        <p:nvSpPr>
          <p:cNvPr id="6" name="Slide Number Placeholder 5"/>
          <p:cNvSpPr>
            <a:spLocks noGrp="1"/>
          </p:cNvSpPr>
          <p:nvPr>
            <p:ph type="sldNum" sz="quarter" idx="12"/>
          </p:nvPr>
        </p:nvSpPr>
        <p:spPr/>
        <p:txBody>
          <a:bodyPr/>
          <a:lstStyle/>
          <a:p>
            <a:fld id="{386C1B66-DFC1-9944-B08C-571264751923}" type="slidenum">
              <a:rPr lang="nb-NO" smtClean="0"/>
              <a:pPr/>
              <a:t>184</a:t>
            </a:fld>
            <a:endParaRPr lang="nb-NO"/>
          </a:p>
        </p:txBody>
      </p:sp>
      <p:sp>
        <p:nvSpPr>
          <p:cNvPr id="14" name="Frihåndsform: figur 13">
            <a:extLst>
              <a:ext uri="{FF2B5EF4-FFF2-40B4-BE49-F238E27FC236}">
                <a16:creationId xmlns:a16="http://schemas.microsoft.com/office/drawing/2014/main" id="{37E4D94F-D81E-4644-AF45-192CA61F8535}"/>
              </a:ext>
            </a:extLst>
          </p:cNvPr>
          <p:cNvSpPr/>
          <p:nvPr/>
        </p:nvSpPr>
        <p:spPr>
          <a:xfrm flipH="1">
            <a:off x="4449012" y="4865174"/>
            <a:ext cx="207364" cy="30569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Lst>
            <a:ahLst/>
            <a:cxnLst>
              <a:cxn ang="0">
                <a:pos x="connsiteX0" y="connsiteY0"/>
              </a:cxn>
              <a:cxn ang="0">
                <a:pos x="connsiteX1" y="connsiteY1"/>
              </a:cxn>
              <a:cxn ang="0">
                <a:pos x="connsiteX2" y="connsiteY2"/>
              </a:cxn>
            </a:cxnLst>
            <a:rect l="l" t="t" r="r" b="b"/>
            <a:pathLst>
              <a:path w="1963324" h="416761">
                <a:moveTo>
                  <a:pt x="1963324" y="416761"/>
                </a:moveTo>
                <a:cubicBezTo>
                  <a:pt x="1509259" y="390947"/>
                  <a:pt x="1069150" y="308931"/>
                  <a:pt x="788861" y="257565"/>
                </a:cubicBezTo>
                <a:cubicBezTo>
                  <a:pt x="539860" y="209818"/>
                  <a:pt x="221233" y="146883"/>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0" name="Frihåndsform: figur 19">
            <a:extLst>
              <a:ext uri="{FF2B5EF4-FFF2-40B4-BE49-F238E27FC236}">
                <a16:creationId xmlns:a16="http://schemas.microsoft.com/office/drawing/2014/main" id="{3E2D8BA8-19B1-44BB-BA64-9C9F86015F26}"/>
              </a:ext>
            </a:extLst>
          </p:cNvPr>
          <p:cNvSpPr/>
          <p:nvPr/>
        </p:nvSpPr>
        <p:spPr>
          <a:xfrm flipH="1">
            <a:off x="4834883" y="3120470"/>
            <a:ext cx="1407232" cy="14158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1" name="Frihåndsform: figur 20">
            <a:extLst>
              <a:ext uri="{FF2B5EF4-FFF2-40B4-BE49-F238E27FC236}">
                <a16:creationId xmlns:a16="http://schemas.microsoft.com/office/drawing/2014/main" id="{302879EA-B8BF-49BB-80A7-90F58CFBA40E}"/>
              </a:ext>
            </a:extLst>
          </p:cNvPr>
          <p:cNvSpPr/>
          <p:nvPr/>
        </p:nvSpPr>
        <p:spPr>
          <a:xfrm flipH="1" flipV="1">
            <a:off x="4441523" y="1018330"/>
            <a:ext cx="305406" cy="25554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2017963"/>
              <a:gd name="connsiteY0" fmla="*/ 0 h 415468"/>
              <a:gd name="connsiteX1" fmla="*/ 1065915 w 2017963"/>
              <a:gd name="connsiteY1" fmla="*/ 155071 h 415468"/>
              <a:gd name="connsiteX2" fmla="*/ 2017963 w 2017963"/>
              <a:gd name="connsiteY2" fmla="*/ 415468 h 415468"/>
              <a:gd name="connsiteX0" fmla="*/ 0 w 2017963"/>
              <a:gd name="connsiteY0" fmla="*/ 0 h 415468"/>
              <a:gd name="connsiteX1" fmla="*/ 1065915 w 2017963"/>
              <a:gd name="connsiteY1" fmla="*/ 155071 h 415468"/>
              <a:gd name="connsiteX2" fmla="*/ 2017963 w 2017963"/>
              <a:gd name="connsiteY2" fmla="*/ 415468 h 415468"/>
            </a:gdLst>
            <a:ahLst/>
            <a:cxnLst>
              <a:cxn ang="0">
                <a:pos x="connsiteX0" y="connsiteY0"/>
              </a:cxn>
              <a:cxn ang="0">
                <a:pos x="connsiteX1" y="connsiteY1"/>
              </a:cxn>
              <a:cxn ang="0">
                <a:pos x="connsiteX2" y="connsiteY2"/>
              </a:cxn>
            </a:cxnLst>
            <a:rect l="l" t="t" r="r" b="b"/>
            <a:pathLst>
              <a:path w="2017963" h="415468">
                <a:moveTo>
                  <a:pt x="0" y="0"/>
                </a:moveTo>
                <a:cubicBezTo>
                  <a:pt x="268625" y="3819"/>
                  <a:pt x="843276" y="112507"/>
                  <a:pt x="1065915" y="155071"/>
                </a:cubicBezTo>
                <a:cubicBezTo>
                  <a:pt x="1300500" y="195887"/>
                  <a:pt x="1765282" y="326182"/>
                  <a:pt x="2017963" y="415468"/>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2" name="Frihåndsform: figur 21">
            <a:extLst>
              <a:ext uri="{FF2B5EF4-FFF2-40B4-BE49-F238E27FC236}">
                <a16:creationId xmlns:a16="http://schemas.microsoft.com/office/drawing/2014/main" id="{3AD1BEB4-5BDC-4A65-A060-208E2A064992}"/>
              </a:ext>
            </a:extLst>
          </p:cNvPr>
          <p:cNvSpPr/>
          <p:nvPr/>
        </p:nvSpPr>
        <p:spPr>
          <a:xfrm>
            <a:off x="4337656" y="5487980"/>
            <a:ext cx="45719" cy="99495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0 w 1608132"/>
              <a:gd name="connsiteY0" fmla="*/ 633889 h 633889"/>
              <a:gd name="connsiteX1" fmla="*/ 1219070 w 1608132"/>
              <a:gd name="connsiteY1" fmla="*/ 362511 h 633889"/>
              <a:gd name="connsiteX2" fmla="*/ 1603508 w 1608132"/>
              <a:gd name="connsiteY2" fmla="*/ 0 h 633889"/>
              <a:gd name="connsiteX0" fmla="*/ 0 w 1606615"/>
              <a:gd name="connsiteY0" fmla="*/ 633889 h 633889"/>
              <a:gd name="connsiteX1" fmla="*/ 1219070 w 1606615"/>
              <a:gd name="connsiteY1" fmla="*/ 362511 h 633889"/>
              <a:gd name="connsiteX2" fmla="*/ 1603508 w 1606615"/>
              <a:gd name="connsiteY2" fmla="*/ 0 h 633889"/>
            </a:gdLst>
            <a:ahLst/>
            <a:cxnLst>
              <a:cxn ang="0">
                <a:pos x="connsiteX0" y="connsiteY0"/>
              </a:cxn>
              <a:cxn ang="0">
                <a:pos x="connsiteX1" y="connsiteY1"/>
              </a:cxn>
              <a:cxn ang="0">
                <a:pos x="connsiteX2" y="connsiteY2"/>
              </a:cxn>
            </a:cxnLst>
            <a:rect l="l" t="t" r="r" b="b"/>
            <a:pathLst>
              <a:path w="1606615" h="633889">
                <a:moveTo>
                  <a:pt x="0" y="633889"/>
                </a:moveTo>
                <a:cubicBezTo>
                  <a:pt x="578439" y="553793"/>
                  <a:pt x="1061327" y="421114"/>
                  <a:pt x="1219070" y="362511"/>
                </a:cubicBezTo>
                <a:cubicBezTo>
                  <a:pt x="1392455" y="300289"/>
                  <a:pt x="1637013" y="183071"/>
                  <a:pt x="1603508"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4" name="Frihåndsform: figur 23">
            <a:extLst>
              <a:ext uri="{FF2B5EF4-FFF2-40B4-BE49-F238E27FC236}">
                <a16:creationId xmlns:a16="http://schemas.microsoft.com/office/drawing/2014/main" id="{4607DB1F-C7E0-45FF-9A0C-1E00BE052578}"/>
              </a:ext>
            </a:extLst>
          </p:cNvPr>
          <p:cNvSpPr/>
          <p:nvPr/>
        </p:nvSpPr>
        <p:spPr>
          <a:xfrm flipH="1">
            <a:off x="4351570" y="4796146"/>
            <a:ext cx="178870" cy="25455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0" name="Frihåndsform: figur 49">
            <a:extLst>
              <a:ext uri="{FF2B5EF4-FFF2-40B4-BE49-F238E27FC236}">
                <a16:creationId xmlns:a16="http://schemas.microsoft.com/office/drawing/2014/main" id="{38649382-290A-4064-8228-82259642AD20}"/>
              </a:ext>
            </a:extLst>
          </p:cNvPr>
          <p:cNvSpPr/>
          <p:nvPr/>
        </p:nvSpPr>
        <p:spPr>
          <a:xfrm>
            <a:off x="4892480" y="1590825"/>
            <a:ext cx="1303167"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51" name="Frihåndsform: figur 50">
            <a:extLst>
              <a:ext uri="{FF2B5EF4-FFF2-40B4-BE49-F238E27FC236}">
                <a16:creationId xmlns:a16="http://schemas.microsoft.com/office/drawing/2014/main" id="{4FB900C9-1AA1-4924-A674-345E5782BEC7}"/>
              </a:ext>
            </a:extLst>
          </p:cNvPr>
          <p:cNvSpPr/>
          <p:nvPr/>
        </p:nvSpPr>
        <p:spPr>
          <a:xfrm>
            <a:off x="5063842" y="1450509"/>
            <a:ext cx="1293663" cy="13269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4466047" y="4427894"/>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4154652" y="5074067"/>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16470C1C-2505-456D-A6C8-73C96F79DE66}"/>
              </a:ext>
            </a:extLst>
          </p:cNvPr>
          <p:cNvSpPr/>
          <p:nvPr/>
        </p:nvSpPr>
        <p:spPr>
          <a:xfrm>
            <a:off x="6191954" y="2763498"/>
            <a:ext cx="413913" cy="41391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Frihåndsform: figur 44">
            <a:extLst>
              <a:ext uri="{FF2B5EF4-FFF2-40B4-BE49-F238E27FC236}">
                <a16:creationId xmlns:a16="http://schemas.microsoft.com/office/drawing/2014/main" id="{C96F0F86-8BEC-4B69-A7A0-EE8A661395A2}"/>
              </a:ext>
            </a:extLst>
          </p:cNvPr>
          <p:cNvSpPr/>
          <p:nvPr/>
        </p:nvSpPr>
        <p:spPr>
          <a:xfrm>
            <a:off x="4559603" y="953804"/>
            <a:ext cx="255638" cy="22760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Lst>
            <a:ahLst/>
            <a:cxnLst>
              <a:cxn ang="0">
                <a:pos x="connsiteX0" y="connsiteY0"/>
              </a:cxn>
              <a:cxn ang="0">
                <a:pos x="connsiteX1" y="connsiteY1"/>
              </a:cxn>
              <a:cxn ang="0">
                <a:pos x="connsiteX2" y="connsiteY2"/>
              </a:cxn>
            </a:cxnLst>
            <a:rect l="l" t="t" r="r" b="b"/>
            <a:pathLst>
              <a:path w="1842473" h="411704">
                <a:moveTo>
                  <a:pt x="0" y="0"/>
                </a:moveTo>
                <a:cubicBezTo>
                  <a:pt x="274950" y="42475"/>
                  <a:pt x="1043944" y="153552"/>
                  <a:pt x="1208177" y="210507"/>
                </a:cubicBezTo>
                <a:cubicBezTo>
                  <a:pt x="1483200" y="275791"/>
                  <a:pt x="1690647" y="349030"/>
                  <a:pt x="1842472" y="411704"/>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7" name="Frihåndsform: figur 46">
            <a:extLst>
              <a:ext uri="{FF2B5EF4-FFF2-40B4-BE49-F238E27FC236}">
                <a16:creationId xmlns:a16="http://schemas.microsoft.com/office/drawing/2014/main" id="{F9352F76-99F3-464F-B834-4BBA2E064330}"/>
              </a:ext>
            </a:extLst>
          </p:cNvPr>
          <p:cNvSpPr/>
          <p:nvPr/>
        </p:nvSpPr>
        <p:spPr>
          <a:xfrm flipH="1">
            <a:off x="4575437" y="3177411"/>
            <a:ext cx="1856045" cy="205454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544136" y="396081"/>
                  <a:pt x="1104027" y="314065"/>
                  <a:pt x="823738" y="262699"/>
                </a:cubicBezTo>
                <a:cubicBezTo>
                  <a:pt x="600895" y="214952"/>
                  <a:pt x="203793" y="118645"/>
                  <a:pt x="0"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9" name="TextBox 21">
            <a:extLst>
              <a:ext uri="{FF2B5EF4-FFF2-40B4-BE49-F238E27FC236}">
                <a16:creationId xmlns:a16="http://schemas.microsoft.com/office/drawing/2014/main" id="{5AB7F23F-DCA3-4B59-AD88-B52E96B14AE8}"/>
              </a:ext>
            </a:extLst>
          </p:cNvPr>
          <p:cNvSpPr txBox="1"/>
          <p:nvPr/>
        </p:nvSpPr>
        <p:spPr>
          <a:xfrm>
            <a:off x="5917504" y="3729966"/>
            <a:ext cx="2300694"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PERSONAL</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IZATION</a:t>
            </a:r>
          </a:p>
        </p:txBody>
      </p:sp>
      <p:sp>
        <p:nvSpPr>
          <p:cNvPr id="40" name="TextBox 21">
            <a:extLst>
              <a:ext uri="{FF2B5EF4-FFF2-40B4-BE49-F238E27FC236}">
                <a16:creationId xmlns:a16="http://schemas.microsoft.com/office/drawing/2014/main" id="{E232515B-9C05-4882-93B1-EAADCD00C3B2}"/>
              </a:ext>
            </a:extLst>
          </p:cNvPr>
          <p:cNvSpPr txBox="1"/>
          <p:nvPr/>
        </p:nvSpPr>
        <p:spPr>
          <a:xfrm>
            <a:off x="5327166" y="436604"/>
            <a:ext cx="2351926"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PLAYBACK</a:t>
            </a:r>
          </a:p>
        </p:txBody>
      </p:sp>
      <p:sp>
        <p:nvSpPr>
          <p:cNvPr id="44" name="TextBox 21">
            <a:extLst>
              <a:ext uri="{FF2B5EF4-FFF2-40B4-BE49-F238E27FC236}">
                <a16:creationId xmlns:a16="http://schemas.microsoft.com/office/drawing/2014/main" id="{1243B5CD-81C3-4CB2-8D11-D4BC7BFD8599}"/>
              </a:ext>
            </a:extLst>
          </p:cNvPr>
          <p:cNvSpPr txBox="1"/>
          <p:nvPr/>
        </p:nvSpPr>
        <p:spPr>
          <a:xfrm>
            <a:off x="4662766" y="5653127"/>
            <a:ext cx="1922322" cy="523220"/>
          </a:xfrm>
          <a:prstGeom prst="rect">
            <a:avLst/>
          </a:prstGeom>
          <a:noFill/>
        </p:spPr>
        <p:txBody>
          <a:bodyPr wrap="none" rtlCol="0">
            <a:spAutoFit/>
          </a:bodyPr>
          <a:lstStyle/>
          <a:p>
            <a:pPr algn="ctr"/>
            <a:r>
              <a:rPr lang="en-US" sz="2800" dirty="0">
                <a:solidFill>
                  <a:schemeClr val="bg1"/>
                </a:solidFill>
                <a:latin typeface="Montserrat Black"/>
                <a:cs typeface="Montserrat Black"/>
              </a:rPr>
              <a:t>DESKING</a:t>
            </a:r>
          </a:p>
        </p:txBody>
      </p:sp>
      <p:sp>
        <p:nvSpPr>
          <p:cNvPr id="55" name="TextBox 21">
            <a:extLst>
              <a:ext uri="{FF2B5EF4-FFF2-40B4-BE49-F238E27FC236}">
                <a16:creationId xmlns:a16="http://schemas.microsoft.com/office/drawing/2014/main" id="{3CCDB34B-B57A-4CB3-8857-311D29DFB453}"/>
              </a:ext>
            </a:extLst>
          </p:cNvPr>
          <p:cNvSpPr txBox="1"/>
          <p:nvPr/>
        </p:nvSpPr>
        <p:spPr>
          <a:xfrm>
            <a:off x="186703" y="5316239"/>
            <a:ext cx="2069797" cy="954107"/>
          </a:xfrm>
          <a:prstGeom prst="rect">
            <a:avLst/>
          </a:prstGeom>
          <a:noFill/>
        </p:spPr>
        <p:txBody>
          <a:bodyPr wrap="none" rtlCol="0">
            <a:spAutoFit/>
          </a:bodyPr>
          <a:lstStyle/>
          <a:p>
            <a:pPr algn="r"/>
            <a:r>
              <a:rPr lang="en-US" sz="2800" dirty="0">
                <a:solidFill>
                  <a:schemeClr val="bg1"/>
                </a:solidFill>
                <a:latin typeface="Montserrat Black"/>
                <a:cs typeface="Montserrat Black"/>
              </a:rPr>
              <a:t>TV SHOW</a:t>
            </a:r>
            <a:br>
              <a:rPr lang="en-US" sz="2800" dirty="0">
                <a:solidFill>
                  <a:schemeClr val="bg1"/>
                </a:solidFill>
                <a:latin typeface="Montserrat Black"/>
                <a:cs typeface="Montserrat Black"/>
              </a:rPr>
            </a:br>
            <a:r>
              <a:rPr lang="en-US" sz="2800" dirty="0">
                <a:solidFill>
                  <a:schemeClr val="bg1"/>
                </a:solidFill>
                <a:latin typeface="Montserrat Black"/>
                <a:cs typeface="Montserrat Black"/>
              </a:rPr>
              <a:t>PAGES</a:t>
            </a:r>
          </a:p>
        </p:txBody>
      </p:sp>
      <p:sp>
        <p:nvSpPr>
          <p:cNvPr id="64" name="Frihåndsform: figur 63">
            <a:extLst>
              <a:ext uri="{FF2B5EF4-FFF2-40B4-BE49-F238E27FC236}">
                <a16:creationId xmlns:a16="http://schemas.microsoft.com/office/drawing/2014/main" id="{B8EE0E0C-FA9D-4B82-9299-71DDC646B70E}"/>
              </a:ext>
            </a:extLst>
          </p:cNvPr>
          <p:cNvSpPr/>
          <p:nvPr/>
        </p:nvSpPr>
        <p:spPr>
          <a:xfrm flipV="1">
            <a:off x="2104670" y="4586390"/>
            <a:ext cx="2344342" cy="185490"/>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29144"/>
              <a:gd name="connsiteX1" fmla="*/ 946170 w 1998201"/>
              <a:gd name="connsiteY1" fmla="*/ 519646 h 529144"/>
              <a:gd name="connsiteX2" fmla="*/ 0 w 1998201"/>
              <a:gd name="connsiteY2" fmla="*/ 0 h 529144"/>
              <a:gd name="connsiteX0" fmla="*/ 1998201 w 1998201"/>
              <a:gd name="connsiteY0" fmla="*/ 421895 h 547494"/>
              <a:gd name="connsiteX1" fmla="*/ 946170 w 1998201"/>
              <a:gd name="connsiteY1" fmla="*/ 519646 h 547494"/>
              <a:gd name="connsiteX2" fmla="*/ 0 w 1998201"/>
              <a:gd name="connsiteY2" fmla="*/ 0 h 547494"/>
            </a:gdLst>
            <a:ahLst/>
            <a:cxnLst>
              <a:cxn ang="0">
                <a:pos x="connsiteX0" y="connsiteY0"/>
              </a:cxn>
              <a:cxn ang="0">
                <a:pos x="connsiteX1" y="connsiteY1"/>
              </a:cxn>
              <a:cxn ang="0">
                <a:pos x="connsiteX2" y="connsiteY2"/>
              </a:cxn>
            </a:cxnLst>
            <a:rect l="l" t="t" r="r" b="b"/>
            <a:pathLst>
              <a:path w="1998201" h="547494">
                <a:moveTo>
                  <a:pt x="1998201" y="421895"/>
                </a:moveTo>
                <a:cubicBezTo>
                  <a:pt x="1723075" y="558362"/>
                  <a:pt x="1226459" y="571012"/>
                  <a:pt x="946170" y="519646"/>
                </a:cubicBezTo>
                <a:cubicBezTo>
                  <a:pt x="723327" y="471899"/>
                  <a:pt x="219489" y="240357"/>
                  <a:pt x="0" y="0"/>
                </a:cubicBezTo>
              </a:path>
            </a:pathLst>
          </a:custGeom>
          <a:noFill/>
          <a:ln w="19050">
            <a:solidFill>
              <a:srgbClr val="FFFF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5" name="Frihåndsform: figur 64">
            <a:extLst>
              <a:ext uri="{FF2B5EF4-FFF2-40B4-BE49-F238E27FC236}">
                <a16:creationId xmlns:a16="http://schemas.microsoft.com/office/drawing/2014/main" id="{7DDEBF1E-B049-4F1B-B33C-90C42129B50B}"/>
              </a:ext>
            </a:extLst>
          </p:cNvPr>
          <p:cNvSpPr/>
          <p:nvPr/>
        </p:nvSpPr>
        <p:spPr>
          <a:xfrm flipV="1">
            <a:off x="2104670" y="4704969"/>
            <a:ext cx="2376608" cy="18754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195879 w 1207183"/>
              <a:gd name="connsiteY0" fmla="*/ 165921 h 165921"/>
              <a:gd name="connsiteX1" fmla="*/ 21416 w 1207183"/>
              <a:gd name="connsiteY1" fmla="*/ 6725 h 165921"/>
              <a:gd name="connsiteX2" fmla="*/ 1189139 w 1207183"/>
              <a:gd name="connsiteY2" fmla="*/ 66634 h 165921"/>
              <a:gd name="connsiteX0" fmla="*/ 793529 w 810459"/>
              <a:gd name="connsiteY0" fmla="*/ 293148 h 293148"/>
              <a:gd name="connsiteX1" fmla="*/ 28029 w 810459"/>
              <a:gd name="connsiteY1" fmla="*/ 4438 h 293148"/>
              <a:gd name="connsiteX2" fmla="*/ 786789 w 810459"/>
              <a:gd name="connsiteY2" fmla="*/ 193861 h 293148"/>
              <a:gd name="connsiteX0" fmla="*/ 73202 w 1939344"/>
              <a:gd name="connsiteY0" fmla="*/ 1581 h 437646"/>
              <a:gd name="connsiteX1" fmla="*/ 1156914 w 1939344"/>
              <a:gd name="connsiteY1" fmla="*/ 223862 h 437646"/>
              <a:gd name="connsiteX2" fmla="*/ 1915674 w 1939344"/>
              <a:gd name="connsiteY2" fmla="*/ 413285 h 437646"/>
              <a:gd name="connsiteX0" fmla="*/ 0 w 1866142"/>
              <a:gd name="connsiteY0" fmla="*/ 0 h 436065"/>
              <a:gd name="connsiteX1" fmla="*/ 1083712 w 1866142"/>
              <a:gd name="connsiteY1" fmla="*/ 222281 h 436065"/>
              <a:gd name="connsiteX2" fmla="*/ 1842472 w 1866142"/>
              <a:gd name="connsiteY2" fmla="*/ 411704 h 436065"/>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083712 w 1842473"/>
              <a:gd name="connsiteY1" fmla="*/ 222281 h 411704"/>
              <a:gd name="connsiteX2" fmla="*/ 1842472 w 1842473"/>
              <a:gd name="connsiteY2" fmla="*/ 411704 h 411704"/>
              <a:gd name="connsiteX0" fmla="*/ 0 w 1842473"/>
              <a:gd name="connsiteY0" fmla="*/ 0 h 411704"/>
              <a:gd name="connsiteX1" fmla="*/ 1208177 w 1842473"/>
              <a:gd name="connsiteY1" fmla="*/ 210507 h 411704"/>
              <a:gd name="connsiteX2" fmla="*/ 1842472 w 1842473"/>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0 h 411704"/>
              <a:gd name="connsiteX1" fmla="*/ 1208177 w 1842472"/>
              <a:gd name="connsiteY1" fmla="*/ 210507 h 411704"/>
              <a:gd name="connsiteX2" fmla="*/ 1842472 w 1842472"/>
              <a:gd name="connsiteY2" fmla="*/ 411704 h 411704"/>
              <a:gd name="connsiteX0" fmla="*/ 0 w 1842472"/>
              <a:gd name="connsiteY0" fmla="*/ 159354 h 571058"/>
              <a:gd name="connsiteX1" fmla="*/ 920635 w 1842472"/>
              <a:gd name="connsiteY1" fmla="*/ 7529 h 571058"/>
              <a:gd name="connsiteX2" fmla="*/ 1842472 w 1842472"/>
              <a:gd name="connsiteY2" fmla="*/ 571058 h 571058"/>
              <a:gd name="connsiteX0" fmla="*/ 0 w 1842472"/>
              <a:gd name="connsiteY0" fmla="*/ 185808 h 597512"/>
              <a:gd name="connsiteX1" fmla="*/ 920635 w 1842472"/>
              <a:gd name="connsiteY1" fmla="*/ 33983 h 597512"/>
              <a:gd name="connsiteX2" fmla="*/ 1842472 w 1842472"/>
              <a:gd name="connsiteY2" fmla="*/ 597512 h 597512"/>
              <a:gd name="connsiteX0" fmla="*/ 0 w 1842472"/>
              <a:gd name="connsiteY0" fmla="*/ 185808 h 597512"/>
              <a:gd name="connsiteX1" fmla="*/ 920635 w 1842472"/>
              <a:gd name="connsiteY1" fmla="*/ 33983 h 597512"/>
              <a:gd name="connsiteX2" fmla="*/ 1842472 w 1842472"/>
              <a:gd name="connsiteY2" fmla="*/ 597512 h 597512"/>
            </a:gdLst>
            <a:ahLst/>
            <a:cxnLst>
              <a:cxn ang="0">
                <a:pos x="connsiteX0" y="connsiteY0"/>
              </a:cxn>
              <a:cxn ang="0">
                <a:pos x="connsiteX1" y="connsiteY1"/>
              </a:cxn>
              <a:cxn ang="0">
                <a:pos x="connsiteX2" y="connsiteY2"/>
              </a:cxn>
            </a:cxnLst>
            <a:rect l="l" t="t" r="r" b="b"/>
            <a:pathLst>
              <a:path w="1842472" h="597512">
                <a:moveTo>
                  <a:pt x="0" y="185808"/>
                </a:moveTo>
                <a:cubicBezTo>
                  <a:pt x="257868" y="-36495"/>
                  <a:pt x="714120" y="-19194"/>
                  <a:pt x="920635" y="33983"/>
                </a:cubicBezTo>
                <a:cubicBezTo>
                  <a:pt x="1195658" y="99267"/>
                  <a:pt x="1667872" y="381547"/>
                  <a:pt x="1842472" y="597512"/>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6" name="Frihåndsform: figur 65">
            <a:extLst>
              <a:ext uri="{FF2B5EF4-FFF2-40B4-BE49-F238E27FC236}">
                <a16:creationId xmlns:a16="http://schemas.microsoft.com/office/drawing/2014/main" id="{C5C81764-6845-4EF0-9B2F-1003212924AC}"/>
              </a:ext>
            </a:extLst>
          </p:cNvPr>
          <p:cNvSpPr/>
          <p:nvPr/>
        </p:nvSpPr>
        <p:spPr>
          <a:xfrm flipH="1" flipV="1">
            <a:off x="1741881" y="4070679"/>
            <a:ext cx="396034" cy="5463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1338911"/>
              <a:gd name="connsiteY0" fmla="*/ 0 h 1078647"/>
              <a:gd name="connsiteX1" fmla="*/ 1050036 w 1338911"/>
              <a:gd name="connsiteY1" fmla="*/ 160086 h 1078647"/>
              <a:gd name="connsiteX2" fmla="*/ 1338911 w 1338911"/>
              <a:gd name="connsiteY2" fmla="*/ 1078647 h 1078647"/>
              <a:gd name="connsiteX0" fmla="*/ 0 w 1338911"/>
              <a:gd name="connsiteY0" fmla="*/ 137948 h 1216595"/>
              <a:gd name="connsiteX1" fmla="*/ 790531 w 1338911"/>
              <a:gd name="connsiteY1" fmla="*/ 5519 h 1216595"/>
              <a:gd name="connsiteX2" fmla="*/ 1338911 w 1338911"/>
              <a:gd name="connsiteY2" fmla="*/ 1216595 h 1216595"/>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0 h 1444297"/>
              <a:gd name="connsiteX1" fmla="*/ 732862 w 1281242"/>
              <a:gd name="connsiteY1" fmla="*/ 233221 h 1444297"/>
              <a:gd name="connsiteX2" fmla="*/ 1281242 w 1281242"/>
              <a:gd name="connsiteY2" fmla="*/ 1444297 h 1444297"/>
              <a:gd name="connsiteX0" fmla="*/ 0 w 1281242"/>
              <a:gd name="connsiteY0" fmla="*/ 515 h 1444812"/>
              <a:gd name="connsiteX1" fmla="*/ 732862 w 1281242"/>
              <a:gd name="connsiteY1" fmla="*/ 233736 h 1444812"/>
              <a:gd name="connsiteX2" fmla="*/ 1281242 w 1281242"/>
              <a:gd name="connsiteY2" fmla="*/ 1444812 h 1444812"/>
              <a:gd name="connsiteX0" fmla="*/ 0 w 1281242"/>
              <a:gd name="connsiteY0" fmla="*/ 0 h 1444297"/>
              <a:gd name="connsiteX1" fmla="*/ 732862 w 1281242"/>
              <a:gd name="connsiteY1" fmla="*/ 233221 h 1444297"/>
              <a:gd name="connsiteX2" fmla="*/ 1281242 w 1281242"/>
              <a:gd name="connsiteY2" fmla="*/ 1444297 h 1444297"/>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722690 w 1271070"/>
              <a:gd name="connsiteY1" fmla="*/ 568585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1779661"/>
              <a:gd name="connsiteX1" fmla="*/ 671832 w 1271070"/>
              <a:gd name="connsiteY1" fmla="*/ 388008 h 1779661"/>
              <a:gd name="connsiteX2" fmla="*/ 1271070 w 1271070"/>
              <a:gd name="connsiteY2" fmla="*/ 1779661 h 1779661"/>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596564"/>
              <a:gd name="connsiteX1" fmla="*/ 553121 w 1271070"/>
              <a:gd name="connsiteY1" fmla="*/ 2571690 h 2596564"/>
              <a:gd name="connsiteX2" fmla="*/ 1271070 w 1271070"/>
              <a:gd name="connsiteY2" fmla="*/ 1779661 h 2596564"/>
              <a:gd name="connsiteX0" fmla="*/ 0 w 1271070"/>
              <a:gd name="connsiteY0" fmla="*/ 0 h 2956007"/>
              <a:gd name="connsiteX1" fmla="*/ 553121 w 1271070"/>
              <a:gd name="connsiteY1" fmla="*/ 2571690 h 2956007"/>
              <a:gd name="connsiteX2" fmla="*/ 1271070 w 1271070"/>
              <a:gd name="connsiteY2" fmla="*/ 1779661 h 2956007"/>
              <a:gd name="connsiteX0" fmla="*/ 0 w 1271070"/>
              <a:gd name="connsiteY0" fmla="*/ 0 h 3292289"/>
              <a:gd name="connsiteX1" fmla="*/ 507460 w 1271070"/>
              <a:gd name="connsiteY1" fmla="*/ 3117589 h 3292289"/>
              <a:gd name="connsiteX2" fmla="*/ 1271070 w 1271070"/>
              <a:gd name="connsiteY2" fmla="*/ 1779661 h 3292289"/>
              <a:gd name="connsiteX0" fmla="*/ 0 w 1289334"/>
              <a:gd name="connsiteY0" fmla="*/ 0 h 2221264"/>
              <a:gd name="connsiteX1" fmla="*/ 525724 w 1289334"/>
              <a:gd name="connsiteY1" fmla="*/ 2107701 h 2221264"/>
              <a:gd name="connsiteX2" fmla="*/ 1289334 w 1289334"/>
              <a:gd name="connsiteY2" fmla="*/ 769773 h 2221264"/>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3335"/>
              <a:gd name="connsiteX1" fmla="*/ 589644 w 1289334"/>
              <a:gd name="connsiteY1" fmla="*/ 3925558 h 3933335"/>
              <a:gd name="connsiteX2" fmla="*/ 1289334 w 1289334"/>
              <a:gd name="connsiteY2" fmla="*/ 769773 h 3933335"/>
              <a:gd name="connsiteX0" fmla="*/ 0 w 1289334"/>
              <a:gd name="connsiteY0" fmla="*/ 0 h 3934487"/>
              <a:gd name="connsiteX1" fmla="*/ 589644 w 1289334"/>
              <a:gd name="connsiteY1" fmla="*/ 3925558 h 3934487"/>
              <a:gd name="connsiteX2" fmla="*/ 1289334 w 1289334"/>
              <a:gd name="connsiteY2" fmla="*/ 769773 h 3934487"/>
            </a:gdLst>
            <a:ahLst/>
            <a:cxnLst>
              <a:cxn ang="0">
                <a:pos x="connsiteX0" y="connsiteY0"/>
              </a:cxn>
              <a:cxn ang="0">
                <a:pos x="connsiteX1" y="connsiteY1"/>
              </a:cxn>
              <a:cxn ang="0">
                <a:pos x="connsiteX2" y="connsiteY2"/>
              </a:cxn>
            </a:cxnLst>
            <a:rect l="l" t="t" r="r" b="b"/>
            <a:pathLst>
              <a:path w="1289334" h="3934487">
                <a:moveTo>
                  <a:pt x="0" y="0"/>
                </a:moveTo>
                <a:cubicBezTo>
                  <a:pt x="163516" y="2406333"/>
                  <a:pt x="374755" y="3797263"/>
                  <a:pt x="589644" y="3925558"/>
                </a:cubicBezTo>
                <a:cubicBezTo>
                  <a:pt x="804533" y="4053853"/>
                  <a:pt x="978970" y="2786553"/>
                  <a:pt x="1289334" y="769773"/>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67" name="Frihåndsform: figur 66">
            <a:extLst>
              <a:ext uri="{FF2B5EF4-FFF2-40B4-BE49-F238E27FC236}">
                <a16:creationId xmlns:a16="http://schemas.microsoft.com/office/drawing/2014/main" id="{FEED27E7-28B9-412E-AC69-1088515479FB}"/>
              </a:ext>
            </a:extLst>
          </p:cNvPr>
          <p:cNvSpPr/>
          <p:nvPr/>
        </p:nvSpPr>
        <p:spPr>
          <a:xfrm>
            <a:off x="1575009" y="1007800"/>
            <a:ext cx="2625965" cy="2945712"/>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14113 w 1681729"/>
              <a:gd name="connsiteY1" fmla="*/ 203410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 name="connsiteX0" fmla="*/ 0 w 1681729"/>
              <a:gd name="connsiteY0" fmla="*/ 626652 h 626652"/>
              <a:gd name="connsiteX1" fmla="*/ 841866 w 1681729"/>
              <a:gd name="connsiteY1" fmla="*/ 243052 h 626652"/>
              <a:gd name="connsiteX2" fmla="*/ 1681729 w 1681729"/>
              <a:gd name="connsiteY2" fmla="*/ 0 h 626652"/>
            </a:gdLst>
            <a:ahLst/>
            <a:cxnLst>
              <a:cxn ang="0">
                <a:pos x="connsiteX0" y="connsiteY0"/>
              </a:cxn>
              <a:cxn ang="0">
                <a:pos x="connsiteX1" y="connsiteY1"/>
              </a:cxn>
              <a:cxn ang="0">
                <a:pos x="connsiteX2" y="connsiteY2"/>
              </a:cxn>
            </a:cxnLst>
            <a:rect l="l" t="t" r="r" b="b"/>
            <a:pathLst>
              <a:path w="1681729" h="626652">
                <a:moveTo>
                  <a:pt x="0" y="626652"/>
                </a:moveTo>
                <a:cubicBezTo>
                  <a:pt x="255465" y="473370"/>
                  <a:pt x="561578" y="347494"/>
                  <a:pt x="841866" y="243052"/>
                </a:cubicBezTo>
                <a:cubicBezTo>
                  <a:pt x="1122154" y="138610"/>
                  <a:pt x="1445360" y="61649"/>
                  <a:pt x="1681729" y="0"/>
                </a:cubicBezTo>
              </a:path>
            </a:pathLst>
          </a:custGeom>
          <a:noFill/>
          <a:ln w="19050">
            <a:solidFill>
              <a:schemeClr val="bg1"/>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8" name="Frihåndsform: figur 67">
            <a:extLst>
              <a:ext uri="{FF2B5EF4-FFF2-40B4-BE49-F238E27FC236}">
                <a16:creationId xmlns:a16="http://schemas.microsoft.com/office/drawing/2014/main" id="{0E4D21F1-72BB-4FD5-97C1-FE1424A34A46}"/>
              </a:ext>
            </a:extLst>
          </p:cNvPr>
          <p:cNvSpPr/>
          <p:nvPr/>
        </p:nvSpPr>
        <p:spPr>
          <a:xfrm flipH="1">
            <a:off x="1658965" y="1056086"/>
            <a:ext cx="2659503" cy="293234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3513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942576 w 2002084"/>
              <a:gd name="connsiteY1" fmla="*/ 278585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 name="connsiteX0" fmla="*/ 0 w 2002084"/>
              <a:gd name="connsiteY0" fmla="*/ 0 h 420483"/>
              <a:gd name="connsiteX1" fmla="*/ 855246 w 2002084"/>
              <a:gd name="connsiteY1" fmla="*/ 22574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80659" y="96578"/>
                  <a:pt x="632607" y="183182"/>
                  <a:pt x="855246" y="225746"/>
                </a:cubicBezTo>
                <a:cubicBezTo>
                  <a:pt x="1080876" y="278412"/>
                  <a:pt x="1619037" y="379754"/>
                  <a:pt x="2002084" y="420483"/>
                </a:cubicBezTo>
              </a:path>
            </a:pathLst>
          </a:custGeom>
          <a:noFill/>
          <a:ln w="19050">
            <a:solidFill>
              <a:srgbClr val="FFFF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
        <p:nvSpPr>
          <p:cNvPr id="69" name="Frihåndsform: figur 68">
            <a:extLst>
              <a:ext uri="{FF2B5EF4-FFF2-40B4-BE49-F238E27FC236}">
                <a16:creationId xmlns:a16="http://schemas.microsoft.com/office/drawing/2014/main" id="{B9B483B8-3D1E-49B3-944C-C1A610CE9D84}"/>
              </a:ext>
            </a:extLst>
          </p:cNvPr>
          <p:cNvSpPr/>
          <p:nvPr/>
        </p:nvSpPr>
        <p:spPr>
          <a:xfrm flipV="1">
            <a:off x="2079088" y="3037032"/>
            <a:ext cx="4126891" cy="163582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98201 w 1998201"/>
              <a:gd name="connsiteY0" fmla="*/ 421895 h 421895"/>
              <a:gd name="connsiteX1" fmla="*/ 823738 w 1998201"/>
              <a:gd name="connsiteY1" fmla="*/ 262699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836954 w 1998201"/>
              <a:gd name="connsiteY1" fmla="*/ 242794 h 421895"/>
              <a:gd name="connsiteX2" fmla="*/ 0 w 1998201"/>
              <a:gd name="connsiteY2" fmla="*/ 0 h 421895"/>
              <a:gd name="connsiteX0" fmla="*/ 1998201 w 1998201"/>
              <a:gd name="connsiteY0" fmla="*/ 421895 h 421895"/>
              <a:gd name="connsiteX1" fmla="*/ 949292 w 1998201"/>
              <a:gd name="connsiteY1" fmla="*/ 268128 h 421895"/>
              <a:gd name="connsiteX2" fmla="*/ 0 w 1998201"/>
              <a:gd name="connsiteY2" fmla="*/ 0 h 421895"/>
            </a:gdLst>
            <a:ahLst/>
            <a:cxnLst>
              <a:cxn ang="0">
                <a:pos x="connsiteX0" y="connsiteY0"/>
              </a:cxn>
              <a:cxn ang="0">
                <a:pos x="connsiteX1" y="connsiteY1"/>
              </a:cxn>
              <a:cxn ang="0">
                <a:pos x="connsiteX2" y="connsiteY2"/>
              </a:cxn>
            </a:cxnLst>
            <a:rect l="l" t="t" r="r" b="b"/>
            <a:pathLst>
              <a:path w="1998201" h="421895">
                <a:moveTo>
                  <a:pt x="1998201" y="421895"/>
                </a:moveTo>
                <a:cubicBezTo>
                  <a:pt x="1692819" y="397891"/>
                  <a:pt x="1229581" y="319494"/>
                  <a:pt x="949292" y="268128"/>
                </a:cubicBezTo>
                <a:cubicBezTo>
                  <a:pt x="726449" y="220381"/>
                  <a:pt x="223617" y="84263"/>
                  <a:pt x="0" y="0"/>
                </a:cubicBezTo>
              </a:path>
            </a:pathLst>
          </a:custGeom>
          <a:noFill/>
          <a:ln w="19050">
            <a:solidFill>
              <a:srgbClr val="FFFF00"/>
            </a:solidFill>
            <a:prstDash val="solid"/>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solidFill>
                <a:srgbClr val="FFFF00"/>
              </a:solidFill>
            </a:endParaRPr>
          </a:p>
        </p:txBody>
      </p:sp>
      <p:sp>
        <p:nvSpPr>
          <p:cNvPr id="71" name="TekstSylinder 70">
            <a:extLst>
              <a:ext uri="{FF2B5EF4-FFF2-40B4-BE49-F238E27FC236}">
                <a16:creationId xmlns:a16="http://schemas.microsoft.com/office/drawing/2014/main" id="{90961A56-70D0-4D1A-B8B5-7E4ADC93DA80}"/>
              </a:ext>
            </a:extLst>
          </p:cNvPr>
          <p:cNvSpPr txBox="1"/>
          <p:nvPr/>
        </p:nvSpPr>
        <p:spPr>
          <a:xfrm>
            <a:off x="4331453" y="3194545"/>
            <a:ext cx="944489" cy="369332"/>
          </a:xfrm>
          <a:prstGeom prst="rect">
            <a:avLst/>
          </a:prstGeom>
          <a:noFill/>
        </p:spPr>
        <p:txBody>
          <a:bodyPr wrap="none" rtlCol="0">
            <a:spAutoFit/>
          </a:bodyPr>
          <a:lstStyle/>
          <a:p>
            <a:r>
              <a:rPr lang="nb-NO" dirty="0" err="1">
                <a:solidFill>
                  <a:srgbClr val="FFFF00"/>
                </a:solidFill>
                <a:highlight>
                  <a:srgbClr val="000000"/>
                </a:highlight>
                <a:latin typeface="Bebas Neue" panose="020B0606020202050201" pitchFamily="34" charset="0"/>
              </a:rPr>
              <a:t>showpage</a:t>
            </a:r>
            <a:endParaRPr lang="nb-NO" dirty="0">
              <a:solidFill>
                <a:srgbClr val="FFFF00"/>
              </a:solidFill>
              <a:highlight>
                <a:srgbClr val="000000"/>
              </a:highlight>
              <a:latin typeface="Bebas Neue" panose="020B0606020202050201" pitchFamily="34" charset="0"/>
            </a:endParaRPr>
          </a:p>
        </p:txBody>
      </p:sp>
      <p:sp>
        <p:nvSpPr>
          <p:cNvPr id="72" name="TekstSylinder 71">
            <a:extLst>
              <a:ext uri="{FF2B5EF4-FFF2-40B4-BE49-F238E27FC236}">
                <a16:creationId xmlns:a16="http://schemas.microsoft.com/office/drawing/2014/main" id="{F0D7D156-470D-4C3B-B558-45BE4E2F948B}"/>
              </a:ext>
            </a:extLst>
          </p:cNvPr>
          <p:cNvSpPr txBox="1"/>
          <p:nvPr/>
        </p:nvSpPr>
        <p:spPr>
          <a:xfrm>
            <a:off x="2769673" y="4438749"/>
            <a:ext cx="944489" cy="369332"/>
          </a:xfrm>
          <a:prstGeom prst="rect">
            <a:avLst/>
          </a:prstGeom>
          <a:noFill/>
        </p:spPr>
        <p:txBody>
          <a:bodyPr wrap="none" rtlCol="0">
            <a:spAutoFit/>
          </a:bodyPr>
          <a:lstStyle/>
          <a:p>
            <a:r>
              <a:rPr lang="nb-NO" dirty="0" err="1">
                <a:solidFill>
                  <a:srgbClr val="FFFF00"/>
                </a:solidFill>
                <a:highlight>
                  <a:srgbClr val="000000"/>
                </a:highlight>
                <a:latin typeface="Bebas Neue" panose="020B0606020202050201" pitchFamily="34" charset="0"/>
              </a:rPr>
              <a:t>showpage</a:t>
            </a:r>
            <a:endParaRPr lang="nb-NO" dirty="0">
              <a:solidFill>
                <a:srgbClr val="FFFF00"/>
              </a:solidFill>
              <a:highlight>
                <a:srgbClr val="000000"/>
              </a:highlight>
              <a:latin typeface="Bebas Neue" panose="020B0606020202050201" pitchFamily="34" charset="0"/>
            </a:endParaRPr>
          </a:p>
        </p:txBody>
      </p:sp>
      <p:sp>
        <p:nvSpPr>
          <p:cNvPr id="73" name="Ellipse 72">
            <a:extLst>
              <a:ext uri="{FF2B5EF4-FFF2-40B4-BE49-F238E27FC236}">
                <a16:creationId xmlns:a16="http://schemas.microsoft.com/office/drawing/2014/main" id="{8696F283-E8FB-4388-91DB-AD8629FD6353}"/>
              </a:ext>
            </a:extLst>
          </p:cNvPr>
          <p:cNvSpPr/>
          <p:nvPr/>
        </p:nvSpPr>
        <p:spPr>
          <a:xfrm>
            <a:off x="4172746" y="634245"/>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4675897" y="1176912"/>
            <a:ext cx="413913" cy="413913"/>
          </a:xfrm>
          <a:prstGeom prst="ellipse">
            <a:avLst/>
          </a:prstGeom>
          <a:solidFill>
            <a:srgbClr val="88FF0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5" name="TekstSylinder 74">
            <a:extLst>
              <a:ext uri="{FF2B5EF4-FFF2-40B4-BE49-F238E27FC236}">
                <a16:creationId xmlns:a16="http://schemas.microsoft.com/office/drawing/2014/main" id="{E93C4991-9BEB-46A9-9CC4-95C51EC5D7D7}"/>
              </a:ext>
            </a:extLst>
          </p:cNvPr>
          <p:cNvSpPr txBox="1"/>
          <p:nvPr/>
        </p:nvSpPr>
        <p:spPr>
          <a:xfrm>
            <a:off x="3018675" y="2009583"/>
            <a:ext cx="1215397" cy="369332"/>
          </a:xfrm>
          <a:prstGeom prst="rect">
            <a:avLst/>
          </a:prstGeom>
          <a:noFill/>
        </p:spPr>
        <p:txBody>
          <a:bodyPr wrap="none" rtlCol="0">
            <a:spAutoFit/>
          </a:bodyPr>
          <a:lstStyle/>
          <a:p>
            <a:r>
              <a:rPr lang="nb-NO" dirty="0">
                <a:solidFill>
                  <a:srgbClr val="FFFF00"/>
                </a:solidFill>
                <a:highlight>
                  <a:srgbClr val="000000"/>
                </a:highlight>
                <a:latin typeface="Bebas Neue" panose="020B0606020202050201" pitchFamily="34" charset="0"/>
              </a:rPr>
              <a:t>PROGRAMPAGE</a:t>
            </a:r>
          </a:p>
        </p:txBody>
      </p:sp>
    </p:spTree>
    <p:extLst>
      <p:ext uri="{BB962C8B-B14F-4D97-AF65-F5344CB8AC3E}">
        <p14:creationId xmlns:p14="http://schemas.microsoft.com/office/powerpoint/2010/main" val="2590443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185</a:t>
            </a:fld>
            <a:endParaRPr lang="nb-NO"/>
          </a:p>
        </p:txBody>
      </p:sp>
      <p:sp>
        <p:nvSpPr>
          <p:cNvPr id="7" name="Content Placeholder 2"/>
          <p:cNvSpPr txBox="1">
            <a:spLocks/>
          </p:cNvSpPr>
          <p:nvPr/>
        </p:nvSpPr>
        <p:spPr>
          <a:xfrm>
            <a:off x="332646" y="2127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HYPERMEDIA</a:t>
            </a:r>
            <a:r>
              <a:rPr lang="nb-NO" sz="8000" dirty="0">
                <a:solidFill>
                  <a:schemeClr val="bg1"/>
                </a:solidFill>
                <a:latin typeface="Montserrat Black"/>
                <a:cs typeface="Montserrat Black"/>
              </a:rPr>
              <a:t> FORMAT</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6753709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186</a:t>
            </a:fld>
            <a:endParaRPr lang="nb-NO"/>
          </a:p>
        </p:txBody>
      </p:sp>
      <p:sp>
        <p:nvSpPr>
          <p:cNvPr id="7" name="Content Placeholder 2"/>
          <p:cNvSpPr txBox="1">
            <a:spLocks/>
          </p:cNvSpPr>
          <p:nvPr/>
        </p:nvSpPr>
        <p:spPr>
          <a:xfrm>
            <a:off x="1065474" y="156039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nb-NO" sz="8000" dirty="0">
                <a:solidFill>
                  <a:srgbClr val="3DFF06"/>
                </a:solidFill>
                <a:latin typeface="Montserrat Black"/>
                <a:cs typeface="Montserrat Black"/>
              </a:rPr>
              <a:t>H</a:t>
            </a:r>
            <a:r>
              <a:rPr lang="nb-NO" sz="8000" dirty="0">
                <a:solidFill>
                  <a:schemeClr val="bg1"/>
                </a:solidFill>
                <a:latin typeface="Montserrat Black"/>
                <a:cs typeface="Montserrat Black"/>
              </a:rPr>
              <a:t>YPERMEDIA</a:t>
            </a:r>
            <a:br>
              <a:rPr lang="nb-NO" sz="8000" dirty="0">
                <a:solidFill>
                  <a:schemeClr val="bg1"/>
                </a:solidFill>
                <a:latin typeface="Montserrat Black"/>
                <a:cs typeface="Montserrat Black"/>
              </a:rPr>
            </a:br>
            <a:r>
              <a:rPr lang="nb-NO" sz="8000" dirty="0">
                <a:solidFill>
                  <a:srgbClr val="3DFF06"/>
                </a:solidFill>
                <a:latin typeface="Montserrat Black"/>
                <a:cs typeface="Montserrat Black"/>
              </a:rPr>
              <a:t>A</a:t>
            </a:r>
            <a:r>
              <a:rPr lang="nb-NO" sz="8000" dirty="0">
                <a:solidFill>
                  <a:schemeClr val="bg1"/>
                </a:solidFill>
                <a:latin typeface="Montserrat Black"/>
                <a:cs typeface="Montserrat Black"/>
              </a:rPr>
              <a:t>PPLICATION</a:t>
            </a:r>
            <a:br>
              <a:rPr lang="nb-NO" sz="8000" dirty="0">
                <a:solidFill>
                  <a:schemeClr val="bg1"/>
                </a:solidFill>
                <a:latin typeface="Montserrat Black"/>
                <a:cs typeface="Montserrat Black"/>
              </a:rPr>
            </a:br>
            <a:r>
              <a:rPr lang="nb-NO" sz="8000" dirty="0">
                <a:solidFill>
                  <a:srgbClr val="3DFF06"/>
                </a:solidFill>
                <a:latin typeface="Montserrat Black"/>
                <a:cs typeface="Montserrat Black"/>
              </a:rPr>
              <a:t>L</a:t>
            </a:r>
            <a:r>
              <a:rPr lang="nb-NO" sz="8000" dirty="0">
                <a:solidFill>
                  <a:schemeClr val="bg1"/>
                </a:solidFill>
                <a:latin typeface="Montserrat Black"/>
                <a:cs typeface="Montserrat Black"/>
              </a:rPr>
              <a:t>ANGUAGE</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25481308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187</a:t>
            </a:fld>
            <a:endParaRPr lang="nb-NO"/>
          </a:p>
        </p:txBody>
      </p:sp>
      <p:sp>
        <p:nvSpPr>
          <p:cNvPr id="7" name="Content Placeholder 2"/>
          <p:cNvSpPr txBox="1">
            <a:spLocks/>
          </p:cNvSpPr>
          <p:nvPr/>
        </p:nvSpPr>
        <p:spPr>
          <a:xfrm>
            <a:off x="332646" y="28008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WHY </a:t>
            </a:r>
            <a:r>
              <a:rPr lang="nb-NO" sz="8000" dirty="0">
                <a:solidFill>
                  <a:srgbClr val="3DFF06"/>
                </a:solidFill>
                <a:latin typeface="Montserrat Black"/>
                <a:cs typeface="Montserrat Black"/>
              </a:rPr>
              <a:t>HAL</a:t>
            </a:r>
            <a:r>
              <a:rPr lang="nb-NO" sz="8000" dirty="0">
                <a:solidFill>
                  <a:schemeClr val="bg1"/>
                </a:solidFill>
                <a:latin typeface="Montserrat Black"/>
                <a:cs typeface="Montserrat Black"/>
              </a:rPr>
              <a:t>?</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0602699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188</a:t>
            </a:fld>
            <a:endParaRPr lang="nb-NO"/>
          </a:p>
        </p:txBody>
      </p:sp>
      <p:sp>
        <p:nvSpPr>
          <p:cNvPr id="7" name="Content Placeholder 2"/>
          <p:cNvSpPr txBox="1">
            <a:spLocks/>
          </p:cNvSpPr>
          <p:nvPr/>
        </p:nvSpPr>
        <p:spPr>
          <a:xfrm>
            <a:off x="332646" y="28008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LIGHTWEIGHT</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9552254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189</a:t>
            </a:fld>
            <a:endParaRPr lang="nb-NO"/>
          </a:p>
        </p:txBody>
      </p:sp>
      <p:sp>
        <p:nvSpPr>
          <p:cNvPr id="7" name="Content Placeholder 2"/>
          <p:cNvSpPr txBox="1">
            <a:spLocks/>
          </p:cNvSpPr>
          <p:nvPr/>
        </p:nvSpPr>
        <p:spPr>
          <a:xfrm>
            <a:off x="332646" y="28008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GRADUAL</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56186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MULTIPLE TEAMS </a:t>
            </a:r>
            <a:r>
              <a:rPr lang="nb-NO" sz="8000" dirty="0">
                <a:solidFill>
                  <a:schemeClr val="bg1"/>
                </a:solidFill>
                <a:latin typeface="Montserrat Black"/>
                <a:cs typeface="Montserrat Black"/>
              </a:rPr>
              <a:t>AT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NRK TV</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1084423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190</a:t>
            </a:fld>
            <a:endParaRPr lang="nb-NO"/>
          </a:p>
        </p:txBody>
      </p:sp>
      <p:sp>
        <p:nvSpPr>
          <p:cNvPr id="7" name="Content Placeholder 2"/>
          <p:cNvSpPr txBox="1">
            <a:spLocks/>
          </p:cNvSpPr>
          <p:nvPr/>
        </p:nvSpPr>
        <p:spPr>
          <a:xfrm>
            <a:off x="0" y="1552445"/>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RESOURCES</a:t>
            </a:r>
            <a:r>
              <a:rPr lang="nb-NO" sz="8000" dirty="0">
                <a:solidFill>
                  <a:schemeClr val="bg1"/>
                </a:solidFill>
                <a:latin typeface="Montserrat Black"/>
                <a:cs typeface="Montserrat Black"/>
              </a:rPr>
              <a:t> HAVE </a:t>
            </a:r>
            <a:r>
              <a:rPr lang="nb-NO" sz="8000" dirty="0">
                <a:solidFill>
                  <a:srgbClr val="3DFF06"/>
                </a:solidFill>
                <a:latin typeface="Montserrat Black"/>
                <a:cs typeface="Montserrat Black"/>
              </a:rPr>
              <a:t>LINKS</a:t>
            </a:r>
            <a:r>
              <a:rPr lang="nb-NO" sz="8000" dirty="0">
                <a:solidFill>
                  <a:schemeClr val="bg1"/>
                </a:solidFill>
                <a:latin typeface="Montserrat Black"/>
                <a:cs typeface="Montserrat Black"/>
              </a:rPr>
              <a:t> AND </a:t>
            </a:r>
            <a:r>
              <a:rPr lang="nb-NO" sz="8000" dirty="0">
                <a:solidFill>
                  <a:srgbClr val="3DFF06"/>
                </a:solidFill>
                <a:latin typeface="Montserrat Black"/>
                <a:cs typeface="Montserrat Black"/>
              </a:rPr>
              <a:t>STATE</a:t>
            </a:r>
          </a:p>
        </p:txBody>
      </p:sp>
    </p:spTree>
    <p:extLst>
      <p:ext uri="{BB962C8B-B14F-4D97-AF65-F5344CB8AC3E}">
        <p14:creationId xmlns:p14="http://schemas.microsoft.com/office/powerpoint/2010/main" val="26186498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191</a:t>
            </a:fld>
            <a:endParaRPr lang="nb-NO"/>
          </a:p>
        </p:txBody>
      </p:sp>
      <p:sp>
        <p:nvSpPr>
          <p:cNvPr id="7" name="Content Placeholder 2"/>
          <p:cNvSpPr txBox="1">
            <a:spLocks/>
          </p:cNvSpPr>
          <p:nvPr/>
        </p:nvSpPr>
        <p:spPr>
          <a:xfrm>
            <a:off x="0" y="1552445"/>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LINKS</a:t>
            </a:r>
            <a:r>
              <a:rPr lang="nb-NO" sz="8000" dirty="0">
                <a:solidFill>
                  <a:schemeClr val="bg1"/>
                </a:solidFill>
                <a:latin typeface="Montserrat Black"/>
                <a:cs typeface="Montserrat Black"/>
              </a:rPr>
              <a:t> HAVE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A </a:t>
            </a:r>
            <a:r>
              <a:rPr lang="nb-NO" sz="8000" dirty="0">
                <a:solidFill>
                  <a:srgbClr val="3DFF06"/>
                </a:solidFill>
                <a:latin typeface="Montserrat Black"/>
                <a:cs typeface="Montserrat Black"/>
              </a:rPr>
              <a:t>TARGET</a:t>
            </a:r>
            <a:r>
              <a:rPr lang="nb-NO" sz="8000" dirty="0">
                <a:solidFill>
                  <a:schemeClr val="bg1"/>
                </a:solidFill>
                <a:latin typeface="Montserrat Black"/>
                <a:cs typeface="Montserrat Black"/>
              </a:rPr>
              <a:t> AND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A </a:t>
            </a:r>
            <a:r>
              <a:rPr lang="nb-NO" sz="8000" dirty="0">
                <a:solidFill>
                  <a:srgbClr val="3DFF06"/>
                </a:solidFill>
                <a:latin typeface="Montserrat Black"/>
                <a:cs typeface="Montserrat Black"/>
              </a:rPr>
              <a:t>RELATION</a:t>
            </a:r>
          </a:p>
        </p:txBody>
      </p:sp>
    </p:spTree>
    <p:extLst>
      <p:ext uri="{BB962C8B-B14F-4D97-AF65-F5344CB8AC3E}">
        <p14:creationId xmlns:p14="http://schemas.microsoft.com/office/powerpoint/2010/main" val="6536066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192</a:t>
            </a:fld>
            <a:endParaRPr lang="nb-NO"/>
          </a:p>
        </p:txBody>
      </p:sp>
      <p:sp>
        <p:nvSpPr>
          <p:cNvPr id="7" name="Content Placeholder 2"/>
          <p:cNvSpPr txBox="1">
            <a:spLocks/>
          </p:cNvSpPr>
          <p:nvPr/>
        </p:nvSpPr>
        <p:spPr>
          <a:xfrm>
            <a:off x="0" y="934699"/>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RESOURCES</a:t>
            </a:r>
            <a:r>
              <a:rPr lang="nb-NO" sz="8000" dirty="0">
                <a:solidFill>
                  <a:schemeClr val="bg1"/>
                </a:solidFill>
                <a:latin typeface="Montserrat Black"/>
                <a:cs typeface="Montserrat Black"/>
              </a:rPr>
              <a:t> MAY HAVE </a:t>
            </a:r>
            <a:r>
              <a:rPr lang="nb-NO" sz="8000" dirty="0">
                <a:solidFill>
                  <a:srgbClr val="3DFF06"/>
                </a:solidFill>
                <a:latin typeface="Montserrat Black"/>
                <a:cs typeface="Montserrat Black"/>
              </a:rPr>
              <a:t>EMBEDDED</a:t>
            </a:r>
            <a:r>
              <a:rPr lang="nb-NO" sz="8000" dirty="0">
                <a:solidFill>
                  <a:schemeClr val="bg1"/>
                </a:solidFill>
                <a:latin typeface="Montserrat Black"/>
                <a:cs typeface="Montserrat Black"/>
              </a:rPr>
              <a:t> RESOURCES</a:t>
            </a:r>
            <a:endParaRPr lang="nb-NO" sz="8000" dirty="0">
              <a:solidFill>
                <a:srgbClr val="3DFF06"/>
              </a:solidFill>
              <a:latin typeface="Montserrat Black"/>
              <a:cs typeface="Montserrat Black"/>
            </a:endParaRPr>
          </a:p>
        </p:txBody>
      </p:sp>
    </p:spTree>
    <p:extLst>
      <p:ext uri="{BB962C8B-B14F-4D97-AF65-F5344CB8AC3E}">
        <p14:creationId xmlns:p14="http://schemas.microsoft.com/office/powerpoint/2010/main" val="216137717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HAL EXAMPLES</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29909678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194</a:t>
            </a:fld>
            <a:endParaRPr lang="nb-NO"/>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1095404"/>
            <a:ext cx="9144000" cy="4524315"/>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"_links"</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self</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href</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0091C4"/>
                </a:solidFill>
                <a:effectLst/>
                <a:latin typeface="Consolas" panose="020B0609020204030204" pitchFamily="49" charset="0"/>
              </a:rPr>
              <a:t>"tv/series/skam"</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p:txBody>
      </p:sp>
    </p:spTree>
    <p:extLst>
      <p:ext uri="{BB962C8B-B14F-4D97-AF65-F5344CB8AC3E}">
        <p14:creationId xmlns:p14="http://schemas.microsoft.com/office/powerpoint/2010/main" val="25985779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195</a:t>
            </a:fld>
            <a:endParaRPr lang="nb-NO" dirty="0"/>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1095404"/>
            <a:ext cx="9144000" cy="4524315"/>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"_links"</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self</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href</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0091C4"/>
                </a:solidFill>
                <a:effectLst/>
                <a:latin typeface="Consolas" panose="020B0609020204030204" pitchFamily="49" charset="0"/>
              </a:rPr>
              <a:t>"tv/series/skam"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p:txBody>
      </p:sp>
      <p:sp>
        <p:nvSpPr>
          <p:cNvPr id="2" name="Frihåndsform: figur 1">
            <a:extLst>
              <a:ext uri="{FF2B5EF4-FFF2-40B4-BE49-F238E27FC236}">
                <a16:creationId xmlns:a16="http://schemas.microsoft.com/office/drawing/2014/main" id="{415AEFA9-06BE-484A-BB4B-4FEBE0CEE400}"/>
              </a:ext>
            </a:extLst>
          </p:cNvPr>
          <p:cNvSpPr/>
          <p:nvPr/>
        </p:nvSpPr>
        <p:spPr>
          <a:xfrm>
            <a:off x="1044107" y="1566408"/>
            <a:ext cx="2361356" cy="637782"/>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356" h="637782">
                <a:moveTo>
                  <a:pt x="37272" y="477079"/>
                </a:moveTo>
                <a:cubicBezTo>
                  <a:pt x="-2485" y="410818"/>
                  <a:pt x="-10437" y="282272"/>
                  <a:pt x="13417" y="214686"/>
                </a:cubicBezTo>
                <a:cubicBezTo>
                  <a:pt x="37271" y="147100"/>
                  <a:pt x="92931" y="104693"/>
                  <a:pt x="180395" y="71562"/>
                </a:cubicBezTo>
                <a:cubicBezTo>
                  <a:pt x="267860" y="38432"/>
                  <a:pt x="350023" y="27830"/>
                  <a:pt x="538204" y="15903"/>
                </a:cubicBezTo>
                <a:cubicBezTo>
                  <a:pt x="726385" y="3976"/>
                  <a:pt x="1052387" y="5301"/>
                  <a:pt x="1309479" y="0"/>
                </a:cubicBezTo>
                <a:cubicBezTo>
                  <a:pt x="1569222" y="15903"/>
                  <a:pt x="1915105" y="2652"/>
                  <a:pt x="2088708" y="47709"/>
                </a:cubicBezTo>
                <a:cubicBezTo>
                  <a:pt x="2262311" y="92766"/>
                  <a:pt x="2323271" y="193483"/>
                  <a:pt x="2351100" y="270345"/>
                </a:cubicBezTo>
                <a:cubicBezTo>
                  <a:pt x="2378929" y="347207"/>
                  <a:pt x="2351100" y="449249"/>
                  <a:pt x="2255685" y="508884"/>
                </a:cubicBezTo>
                <a:cubicBezTo>
                  <a:pt x="2160270" y="568519"/>
                  <a:pt x="1983107" y="625908"/>
                  <a:pt x="1778607" y="628155"/>
                </a:cubicBezTo>
                <a:lnTo>
                  <a:pt x="1055038" y="636105"/>
                </a:lnTo>
                <a:cubicBezTo>
                  <a:pt x="768791" y="640081"/>
                  <a:pt x="421585" y="638755"/>
                  <a:pt x="251957" y="612251"/>
                </a:cubicBezTo>
                <a:cubicBezTo>
                  <a:pt x="82329" y="585747"/>
                  <a:pt x="77029" y="543340"/>
                  <a:pt x="37272" y="477079"/>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5" name="TekstSylinder 4">
            <a:extLst>
              <a:ext uri="{FF2B5EF4-FFF2-40B4-BE49-F238E27FC236}">
                <a16:creationId xmlns:a16="http://schemas.microsoft.com/office/drawing/2014/main" id="{47668FF3-28AC-43A6-B527-8ACDF7F093BD}"/>
              </a:ext>
            </a:extLst>
          </p:cNvPr>
          <p:cNvSpPr txBox="1"/>
          <p:nvPr/>
        </p:nvSpPr>
        <p:spPr>
          <a:xfrm>
            <a:off x="3991553" y="826841"/>
            <a:ext cx="3472425" cy="707886"/>
          </a:xfrm>
          <a:prstGeom prst="rect">
            <a:avLst/>
          </a:prstGeom>
          <a:noFill/>
        </p:spPr>
        <p:txBody>
          <a:bodyPr wrap="none" rtlCol="0">
            <a:spAutoFit/>
          </a:bodyPr>
          <a:lstStyle/>
          <a:p>
            <a:r>
              <a:rPr lang="nb-NO" sz="4000" dirty="0">
                <a:solidFill>
                  <a:srgbClr val="FF0000"/>
                </a:solidFill>
                <a:latin typeface="Bebas Neue" panose="020B0606020202050201" pitchFamily="34" charset="0"/>
              </a:rPr>
              <a:t>COLLECTION OF LINKS</a:t>
            </a:r>
          </a:p>
        </p:txBody>
      </p:sp>
      <p:sp>
        <p:nvSpPr>
          <p:cNvPr id="7" name="Frihåndsform: figur 6">
            <a:extLst>
              <a:ext uri="{FF2B5EF4-FFF2-40B4-BE49-F238E27FC236}">
                <a16:creationId xmlns:a16="http://schemas.microsoft.com/office/drawing/2014/main" id="{3B6F6BC7-C4AA-4ED5-BE03-AFEDF05D3F84}"/>
              </a:ext>
            </a:extLst>
          </p:cNvPr>
          <p:cNvSpPr/>
          <p:nvPr/>
        </p:nvSpPr>
        <p:spPr>
          <a:xfrm flipH="1">
            <a:off x="3405463" y="1280165"/>
            <a:ext cx="586090" cy="38165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7442952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196</a:t>
            </a:fld>
            <a:endParaRPr lang="nb-NO" dirty="0"/>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1095404"/>
            <a:ext cx="9144000" cy="4524315"/>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"_links"</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self</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href</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0091C4"/>
                </a:solidFill>
                <a:effectLst/>
                <a:latin typeface="Consolas" panose="020B0609020204030204" pitchFamily="49" charset="0"/>
              </a:rPr>
              <a:t>"tv/series/skam"</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p:txBody>
      </p:sp>
      <p:sp>
        <p:nvSpPr>
          <p:cNvPr id="2" name="Frihåndsform: figur 1">
            <a:extLst>
              <a:ext uri="{FF2B5EF4-FFF2-40B4-BE49-F238E27FC236}">
                <a16:creationId xmlns:a16="http://schemas.microsoft.com/office/drawing/2014/main" id="{415AEFA9-06BE-484A-BB4B-4FEBE0CEE400}"/>
              </a:ext>
            </a:extLst>
          </p:cNvPr>
          <p:cNvSpPr/>
          <p:nvPr/>
        </p:nvSpPr>
        <p:spPr>
          <a:xfrm>
            <a:off x="1956020" y="2541100"/>
            <a:ext cx="1796995" cy="637782"/>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356" h="637782">
                <a:moveTo>
                  <a:pt x="37272" y="477079"/>
                </a:moveTo>
                <a:cubicBezTo>
                  <a:pt x="-2485" y="410818"/>
                  <a:pt x="-10437" y="282272"/>
                  <a:pt x="13417" y="214686"/>
                </a:cubicBezTo>
                <a:cubicBezTo>
                  <a:pt x="37271" y="147100"/>
                  <a:pt x="92931" y="104693"/>
                  <a:pt x="180395" y="71562"/>
                </a:cubicBezTo>
                <a:cubicBezTo>
                  <a:pt x="267860" y="38432"/>
                  <a:pt x="350023" y="27830"/>
                  <a:pt x="538204" y="15903"/>
                </a:cubicBezTo>
                <a:cubicBezTo>
                  <a:pt x="726385" y="3976"/>
                  <a:pt x="1052387" y="5301"/>
                  <a:pt x="1309479" y="0"/>
                </a:cubicBezTo>
                <a:cubicBezTo>
                  <a:pt x="1569222" y="15903"/>
                  <a:pt x="1915105" y="2652"/>
                  <a:pt x="2088708" y="47709"/>
                </a:cubicBezTo>
                <a:cubicBezTo>
                  <a:pt x="2262311" y="92766"/>
                  <a:pt x="2323271" y="193483"/>
                  <a:pt x="2351100" y="270345"/>
                </a:cubicBezTo>
                <a:cubicBezTo>
                  <a:pt x="2378929" y="347207"/>
                  <a:pt x="2351100" y="449249"/>
                  <a:pt x="2255685" y="508884"/>
                </a:cubicBezTo>
                <a:cubicBezTo>
                  <a:pt x="2160270" y="568519"/>
                  <a:pt x="1983107" y="625908"/>
                  <a:pt x="1778607" y="628155"/>
                </a:cubicBezTo>
                <a:lnTo>
                  <a:pt x="1055038" y="636105"/>
                </a:lnTo>
                <a:cubicBezTo>
                  <a:pt x="768791" y="640081"/>
                  <a:pt x="421585" y="638755"/>
                  <a:pt x="251957" y="612251"/>
                </a:cubicBezTo>
                <a:cubicBezTo>
                  <a:pt x="82329" y="585747"/>
                  <a:pt x="77029" y="543340"/>
                  <a:pt x="37272" y="477079"/>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5" name="TekstSylinder 4">
            <a:extLst>
              <a:ext uri="{FF2B5EF4-FFF2-40B4-BE49-F238E27FC236}">
                <a16:creationId xmlns:a16="http://schemas.microsoft.com/office/drawing/2014/main" id="{47668FF3-28AC-43A6-B527-8ACDF7F093BD}"/>
              </a:ext>
            </a:extLst>
          </p:cNvPr>
          <p:cNvSpPr txBox="1"/>
          <p:nvPr/>
        </p:nvSpPr>
        <p:spPr>
          <a:xfrm>
            <a:off x="4341411" y="1796896"/>
            <a:ext cx="2454518" cy="707886"/>
          </a:xfrm>
          <a:prstGeom prst="rect">
            <a:avLst/>
          </a:prstGeom>
          <a:noFill/>
        </p:spPr>
        <p:txBody>
          <a:bodyPr wrap="none" rtlCol="0">
            <a:spAutoFit/>
          </a:bodyPr>
          <a:lstStyle/>
          <a:p>
            <a:r>
              <a:rPr lang="nb-NO" sz="4000" dirty="0">
                <a:solidFill>
                  <a:srgbClr val="FF0000"/>
                </a:solidFill>
                <a:latin typeface="Bebas Neue" panose="020B0606020202050201" pitchFamily="34" charset="0"/>
              </a:rPr>
              <a:t>LINK RELATION</a:t>
            </a:r>
          </a:p>
        </p:txBody>
      </p:sp>
      <p:sp>
        <p:nvSpPr>
          <p:cNvPr id="7" name="Frihåndsform: figur 6">
            <a:extLst>
              <a:ext uri="{FF2B5EF4-FFF2-40B4-BE49-F238E27FC236}">
                <a16:creationId xmlns:a16="http://schemas.microsoft.com/office/drawing/2014/main" id="{3B6F6BC7-C4AA-4ED5-BE03-AFEDF05D3F84}"/>
              </a:ext>
            </a:extLst>
          </p:cNvPr>
          <p:cNvSpPr/>
          <p:nvPr/>
        </p:nvSpPr>
        <p:spPr>
          <a:xfrm flipH="1">
            <a:off x="3755321" y="2250220"/>
            <a:ext cx="586090" cy="38165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29231614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197</a:t>
            </a:fld>
            <a:endParaRPr lang="nb-NO" dirty="0"/>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1095404"/>
            <a:ext cx="9144000" cy="4524315"/>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"_links"</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self</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href</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0091C4"/>
                </a:solidFill>
                <a:effectLst/>
                <a:latin typeface="Consolas" panose="020B0609020204030204" pitchFamily="49" charset="0"/>
              </a:rPr>
              <a:t>"tv/series/skam"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p:txBody>
      </p:sp>
      <p:sp>
        <p:nvSpPr>
          <p:cNvPr id="2" name="Frihåndsform: figur 1">
            <a:extLst>
              <a:ext uri="{FF2B5EF4-FFF2-40B4-BE49-F238E27FC236}">
                <a16:creationId xmlns:a16="http://schemas.microsoft.com/office/drawing/2014/main" id="{415AEFA9-06BE-484A-BB4B-4FEBE0CEE400}"/>
              </a:ext>
            </a:extLst>
          </p:cNvPr>
          <p:cNvSpPr/>
          <p:nvPr/>
        </p:nvSpPr>
        <p:spPr>
          <a:xfrm>
            <a:off x="2895341" y="3488015"/>
            <a:ext cx="1394401" cy="637687"/>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07133"/>
              <a:gd name="connsiteY0" fmla="*/ 477079 h 637782"/>
              <a:gd name="connsiteX1" fmla="*/ 13417 w 2307133"/>
              <a:gd name="connsiteY1" fmla="*/ 214686 h 637782"/>
              <a:gd name="connsiteX2" fmla="*/ 180395 w 2307133"/>
              <a:gd name="connsiteY2" fmla="*/ 71562 h 637782"/>
              <a:gd name="connsiteX3" fmla="*/ 538204 w 2307133"/>
              <a:gd name="connsiteY3" fmla="*/ 15903 h 637782"/>
              <a:gd name="connsiteX4" fmla="*/ 1309479 w 2307133"/>
              <a:gd name="connsiteY4" fmla="*/ 0 h 637782"/>
              <a:gd name="connsiteX5" fmla="*/ 2088708 w 2307133"/>
              <a:gd name="connsiteY5" fmla="*/ 47709 h 637782"/>
              <a:gd name="connsiteX6" fmla="*/ 2275217 w 2307133"/>
              <a:gd name="connsiteY6" fmla="*/ 262394 h 637782"/>
              <a:gd name="connsiteX7" fmla="*/ 2255685 w 2307133"/>
              <a:gd name="connsiteY7" fmla="*/ 508884 h 637782"/>
              <a:gd name="connsiteX8" fmla="*/ 1778607 w 2307133"/>
              <a:gd name="connsiteY8" fmla="*/ 628155 h 637782"/>
              <a:gd name="connsiteX9" fmla="*/ 1055038 w 2307133"/>
              <a:gd name="connsiteY9" fmla="*/ 636105 h 637782"/>
              <a:gd name="connsiteX10" fmla="*/ 251957 w 2307133"/>
              <a:gd name="connsiteY10" fmla="*/ 612251 h 637782"/>
              <a:gd name="connsiteX11" fmla="*/ 37272 w 2307133"/>
              <a:gd name="connsiteY11" fmla="*/ 477079 h 637782"/>
              <a:gd name="connsiteX0" fmla="*/ 37272 w 2279172"/>
              <a:gd name="connsiteY0" fmla="*/ 477079 h 637782"/>
              <a:gd name="connsiteX1" fmla="*/ 13417 w 2279172"/>
              <a:gd name="connsiteY1" fmla="*/ 214686 h 637782"/>
              <a:gd name="connsiteX2" fmla="*/ 180395 w 2279172"/>
              <a:gd name="connsiteY2" fmla="*/ 71562 h 637782"/>
              <a:gd name="connsiteX3" fmla="*/ 538204 w 2279172"/>
              <a:gd name="connsiteY3" fmla="*/ 15903 h 637782"/>
              <a:gd name="connsiteX4" fmla="*/ 1309479 w 2279172"/>
              <a:gd name="connsiteY4" fmla="*/ 0 h 637782"/>
              <a:gd name="connsiteX5" fmla="*/ 2088708 w 2279172"/>
              <a:gd name="connsiteY5" fmla="*/ 47709 h 637782"/>
              <a:gd name="connsiteX6" fmla="*/ 2275217 w 2279172"/>
              <a:gd name="connsiteY6" fmla="*/ 262394 h 637782"/>
              <a:gd name="connsiteX7" fmla="*/ 2179802 w 2279172"/>
              <a:gd name="connsiteY7" fmla="*/ 532738 h 637782"/>
              <a:gd name="connsiteX8" fmla="*/ 1778607 w 2279172"/>
              <a:gd name="connsiteY8" fmla="*/ 628155 h 637782"/>
              <a:gd name="connsiteX9" fmla="*/ 1055038 w 2279172"/>
              <a:gd name="connsiteY9" fmla="*/ 636105 h 637782"/>
              <a:gd name="connsiteX10" fmla="*/ 251957 w 2279172"/>
              <a:gd name="connsiteY10" fmla="*/ 612251 h 637782"/>
              <a:gd name="connsiteX11" fmla="*/ 37272 w 2279172"/>
              <a:gd name="connsiteY11" fmla="*/ 477079 h 637782"/>
              <a:gd name="connsiteX0" fmla="*/ 44557 w 2286457"/>
              <a:gd name="connsiteY0" fmla="*/ 477079 h 637687"/>
              <a:gd name="connsiteX1" fmla="*/ 20702 w 2286457"/>
              <a:gd name="connsiteY1" fmla="*/ 214686 h 637687"/>
              <a:gd name="connsiteX2" fmla="*/ 187680 w 2286457"/>
              <a:gd name="connsiteY2" fmla="*/ 71562 h 637687"/>
              <a:gd name="connsiteX3" fmla="*/ 545489 w 2286457"/>
              <a:gd name="connsiteY3" fmla="*/ 15903 h 637687"/>
              <a:gd name="connsiteX4" fmla="*/ 1316764 w 2286457"/>
              <a:gd name="connsiteY4" fmla="*/ 0 h 637687"/>
              <a:gd name="connsiteX5" fmla="*/ 2095993 w 2286457"/>
              <a:gd name="connsiteY5" fmla="*/ 47709 h 637687"/>
              <a:gd name="connsiteX6" fmla="*/ 2282502 w 2286457"/>
              <a:gd name="connsiteY6" fmla="*/ 262394 h 637687"/>
              <a:gd name="connsiteX7" fmla="*/ 2187087 w 2286457"/>
              <a:gd name="connsiteY7" fmla="*/ 532738 h 637687"/>
              <a:gd name="connsiteX8" fmla="*/ 1785892 w 2286457"/>
              <a:gd name="connsiteY8" fmla="*/ 628155 h 637687"/>
              <a:gd name="connsiteX9" fmla="*/ 1062323 w 2286457"/>
              <a:gd name="connsiteY9" fmla="*/ 636105 h 637687"/>
              <a:gd name="connsiteX10" fmla="*/ 398361 w 2286457"/>
              <a:gd name="connsiteY10" fmla="*/ 604300 h 637687"/>
              <a:gd name="connsiteX11" fmla="*/ 44557 w 2286457"/>
              <a:gd name="connsiteY11" fmla="*/ 477079 h 637687"/>
              <a:gd name="connsiteX0" fmla="*/ 89771 w 2268434"/>
              <a:gd name="connsiteY0" fmla="*/ 477079 h 637687"/>
              <a:gd name="connsiteX1" fmla="*/ 2679 w 2268434"/>
              <a:gd name="connsiteY1" fmla="*/ 214686 h 637687"/>
              <a:gd name="connsiteX2" fmla="*/ 169657 w 2268434"/>
              <a:gd name="connsiteY2" fmla="*/ 71562 h 637687"/>
              <a:gd name="connsiteX3" fmla="*/ 527466 w 2268434"/>
              <a:gd name="connsiteY3" fmla="*/ 15903 h 637687"/>
              <a:gd name="connsiteX4" fmla="*/ 1298741 w 2268434"/>
              <a:gd name="connsiteY4" fmla="*/ 0 h 637687"/>
              <a:gd name="connsiteX5" fmla="*/ 2077970 w 2268434"/>
              <a:gd name="connsiteY5" fmla="*/ 47709 h 637687"/>
              <a:gd name="connsiteX6" fmla="*/ 2264479 w 2268434"/>
              <a:gd name="connsiteY6" fmla="*/ 262394 h 637687"/>
              <a:gd name="connsiteX7" fmla="*/ 2169064 w 2268434"/>
              <a:gd name="connsiteY7" fmla="*/ 532738 h 637687"/>
              <a:gd name="connsiteX8" fmla="*/ 1767869 w 2268434"/>
              <a:gd name="connsiteY8" fmla="*/ 628155 h 637687"/>
              <a:gd name="connsiteX9" fmla="*/ 1044300 w 2268434"/>
              <a:gd name="connsiteY9" fmla="*/ 636105 h 637687"/>
              <a:gd name="connsiteX10" fmla="*/ 380338 w 2268434"/>
              <a:gd name="connsiteY10" fmla="*/ 604300 h 637687"/>
              <a:gd name="connsiteX11" fmla="*/ 89771 w 2268434"/>
              <a:gd name="connsiteY11" fmla="*/ 477079 h 637687"/>
              <a:gd name="connsiteX0" fmla="*/ 36682 w 2215345"/>
              <a:gd name="connsiteY0" fmla="*/ 477079 h 637687"/>
              <a:gd name="connsiteX1" fmla="*/ 12825 w 2215345"/>
              <a:gd name="connsiteY1" fmla="*/ 214686 h 637687"/>
              <a:gd name="connsiteX2" fmla="*/ 116568 w 2215345"/>
              <a:gd name="connsiteY2" fmla="*/ 71562 h 637687"/>
              <a:gd name="connsiteX3" fmla="*/ 474377 w 2215345"/>
              <a:gd name="connsiteY3" fmla="*/ 15903 h 637687"/>
              <a:gd name="connsiteX4" fmla="*/ 1245652 w 2215345"/>
              <a:gd name="connsiteY4" fmla="*/ 0 h 637687"/>
              <a:gd name="connsiteX5" fmla="*/ 2024881 w 2215345"/>
              <a:gd name="connsiteY5" fmla="*/ 47709 h 637687"/>
              <a:gd name="connsiteX6" fmla="*/ 2211390 w 2215345"/>
              <a:gd name="connsiteY6" fmla="*/ 262394 h 637687"/>
              <a:gd name="connsiteX7" fmla="*/ 2115975 w 2215345"/>
              <a:gd name="connsiteY7" fmla="*/ 532738 h 637687"/>
              <a:gd name="connsiteX8" fmla="*/ 1714780 w 2215345"/>
              <a:gd name="connsiteY8" fmla="*/ 628155 h 637687"/>
              <a:gd name="connsiteX9" fmla="*/ 991211 w 2215345"/>
              <a:gd name="connsiteY9" fmla="*/ 636105 h 637687"/>
              <a:gd name="connsiteX10" fmla="*/ 327249 w 2215345"/>
              <a:gd name="connsiteY10" fmla="*/ 604300 h 637687"/>
              <a:gd name="connsiteX11" fmla="*/ 36682 w 2215345"/>
              <a:gd name="connsiteY11" fmla="*/ 477079 h 637687"/>
              <a:gd name="connsiteX0" fmla="*/ 39241 w 2217904"/>
              <a:gd name="connsiteY0" fmla="*/ 477079 h 637687"/>
              <a:gd name="connsiteX1" fmla="*/ 15384 w 2217904"/>
              <a:gd name="connsiteY1" fmla="*/ 214686 h 637687"/>
              <a:gd name="connsiteX2" fmla="*/ 157068 w 2217904"/>
              <a:gd name="connsiteY2" fmla="*/ 79514 h 637687"/>
              <a:gd name="connsiteX3" fmla="*/ 476936 w 2217904"/>
              <a:gd name="connsiteY3" fmla="*/ 15903 h 637687"/>
              <a:gd name="connsiteX4" fmla="*/ 1248211 w 2217904"/>
              <a:gd name="connsiteY4" fmla="*/ 0 h 637687"/>
              <a:gd name="connsiteX5" fmla="*/ 2027440 w 2217904"/>
              <a:gd name="connsiteY5" fmla="*/ 47709 h 637687"/>
              <a:gd name="connsiteX6" fmla="*/ 2213949 w 2217904"/>
              <a:gd name="connsiteY6" fmla="*/ 262394 h 637687"/>
              <a:gd name="connsiteX7" fmla="*/ 2118534 w 2217904"/>
              <a:gd name="connsiteY7" fmla="*/ 532738 h 637687"/>
              <a:gd name="connsiteX8" fmla="*/ 1717339 w 2217904"/>
              <a:gd name="connsiteY8" fmla="*/ 628155 h 637687"/>
              <a:gd name="connsiteX9" fmla="*/ 993770 w 2217904"/>
              <a:gd name="connsiteY9" fmla="*/ 636105 h 637687"/>
              <a:gd name="connsiteX10" fmla="*/ 329808 w 2217904"/>
              <a:gd name="connsiteY10" fmla="*/ 604300 h 637687"/>
              <a:gd name="connsiteX11" fmla="*/ 39241 w 2217904"/>
              <a:gd name="connsiteY11" fmla="*/ 477079 h 637687"/>
              <a:gd name="connsiteX0" fmla="*/ 39243 w 2217906"/>
              <a:gd name="connsiteY0" fmla="*/ 477079 h 637687"/>
              <a:gd name="connsiteX1" fmla="*/ 15386 w 2217906"/>
              <a:gd name="connsiteY1" fmla="*/ 214686 h 637687"/>
              <a:gd name="connsiteX2" fmla="*/ 157070 w 2217906"/>
              <a:gd name="connsiteY2" fmla="*/ 79514 h 637687"/>
              <a:gd name="connsiteX3" fmla="*/ 552819 w 2217906"/>
              <a:gd name="connsiteY3" fmla="*/ 15903 h 637687"/>
              <a:gd name="connsiteX4" fmla="*/ 1248213 w 2217906"/>
              <a:gd name="connsiteY4" fmla="*/ 0 h 637687"/>
              <a:gd name="connsiteX5" fmla="*/ 2027442 w 2217906"/>
              <a:gd name="connsiteY5" fmla="*/ 47709 h 637687"/>
              <a:gd name="connsiteX6" fmla="*/ 2213951 w 2217906"/>
              <a:gd name="connsiteY6" fmla="*/ 262394 h 637687"/>
              <a:gd name="connsiteX7" fmla="*/ 2118536 w 2217906"/>
              <a:gd name="connsiteY7" fmla="*/ 532738 h 637687"/>
              <a:gd name="connsiteX8" fmla="*/ 1717341 w 2217906"/>
              <a:gd name="connsiteY8" fmla="*/ 628155 h 637687"/>
              <a:gd name="connsiteX9" fmla="*/ 993772 w 2217906"/>
              <a:gd name="connsiteY9" fmla="*/ 636105 h 637687"/>
              <a:gd name="connsiteX10" fmla="*/ 329810 w 2217906"/>
              <a:gd name="connsiteY10" fmla="*/ 604300 h 637687"/>
              <a:gd name="connsiteX11" fmla="*/ 39243 w 2217906"/>
              <a:gd name="connsiteY11" fmla="*/ 477079 h 63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7906" h="637687">
                <a:moveTo>
                  <a:pt x="39243" y="477079"/>
                </a:moveTo>
                <a:cubicBezTo>
                  <a:pt x="-13161" y="412143"/>
                  <a:pt x="-4252" y="280947"/>
                  <a:pt x="15386" y="214686"/>
                </a:cubicBezTo>
                <a:cubicBezTo>
                  <a:pt x="35024" y="148425"/>
                  <a:pt x="67498" y="112645"/>
                  <a:pt x="157070" y="79514"/>
                </a:cubicBezTo>
                <a:cubicBezTo>
                  <a:pt x="246642" y="46383"/>
                  <a:pt x="370962" y="29155"/>
                  <a:pt x="552819" y="15903"/>
                </a:cubicBezTo>
                <a:cubicBezTo>
                  <a:pt x="734676" y="2651"/>
                  <a:pt x="991121" y="5301"/>
                  <a:pt x="1248213" y="0"/>
                </a:cubicBezTo>
                <a:cubicBezTo>
                  <a:pt x="1507956" y="15903"/>
                  <a:pt x="1866486" y="3977"/>
                  <a:pt x="2027442" y="47709"/>
                </a:cubicBezTo>
                <a:cubicBezTo>
                  <a:pt x="2188398" y="91441"/>
                  <a:pt x="2198769" y="181556"/>
                  <a:pt x="2213951" y="262394"/>
                </a:cubicBezTo>
                <a:cubicBezTo>
                  <a:pt x="2229133" y="343232"/>
                  <a:pt x="2201304" y="471778"/>
                  <a:pt x="2118536" y="532738"/>
                </a:cubicBezTo>
                <a:cubicBezTo>
                  <a:pt x="2035768" y="593698"/>
                  <a:pt x="1904802" y="610927"/>
                  <a:pt x="1717341" y="628155"/>
                </a:cubicBezTo>
                <a:cubicBezTo>
                  <a:pt x="1529880" y="645383"/>
                  <a:pt x="1234962" y="633455"/>
                  <a:pt x="993772" y="636105"/>
                </a:cubicBezTo>
                <a:cubicBezTo>
                  <a:pt x="707525" y="640081"/>
                  <a:pt x="488898" y="630804"/>
                  <a:pt x="329810" y="604300"/>
                </a:cubicBezTo>
                <a:cubicBezTo>
                  <a:pt x="170722" y="577796"/>
                  <a:pt x="91647" y="542015"/>
                  <a:pt x="39243" y="477079"/>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5" name="TekstSylinder 4">
            <a:extLst>
              <a:ext uri="{FF2B5EF4-FFF2-40B4-BE49-F238E27FC236}">
                <a16:creationId xmlns:a16="http://schemas.microsoft.com/office/drawing/2014/main" id="{47668FF3-28AC-43A6-B527-8ACDF7F093BD}"/>
              </a:ext>
            </a:extLst>
          </p:cNvPr>
          <p:cNvSpPr txBox="1"/>
          <p:nvPr/>
        </p:nvSpPr>
        <p:spPr>
          <a:xfrm>
            <a:off x="3888186" y="2512514"/>
            <a:ext cx="1354858" cy="707886"/>
          </a:xfrm>
          <a:prstGeom prst="rect">
            <a:avLst/>
          </a:prstGeom>
          <a:noFill/>
        </p:spPr>
        <p:txBody>
          <a:bodyPr wrap="square" rtlCol="0">
            <a:spAutoFit/>
          </a:bodyPr>
          <a:lstStyle/>
          <a:p>
            <a:r>
              <a:rPr lang="nb-NO" sz="4000" dirty="0">
                <a:solidFill>
                  <a:srgbClr val="FF0000"/>
                </a:solidFill>
                <a:latin typeface="Bebas Neue" panose="020B0606020202050201" pitchFamily="34" charset="0"/>
              </a:rPr>
              <a:t>TARGET</a:t>
            </a:r>
          </a:p>
        </p:txBody>
      </p:sp>
      <p:sp>
        <p:nvSpPr>
          <p:cNvPr id="7" name="Frihåndsform: figur 6">
            <a:extLst>
              <a:ext uri="{FF2B5EF4-FFF2-40B4-BE49-F238E27FC236}">
                <a16:creationId xmlns:a16="http://schemas.microsoft.com/office/drawing/2014/main" id="{3B6F6BC7-C4AA-4ED5-BE03-AFEDF05D3F84}"/>
              </a:ext>
            </a:extLst>
          </p:cNvPr>
          <p:cNvSpPr/>
          <p:nvPr/>
        </p:nvSpPr>
        <p:spPr>
          <a:xfrm flipH="1">
            <a:off x="3689403" y="3077154"/>
            <a:ext cx="310102" cy="351845"/>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7175735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198</a:t>
            </a:fld>
            <a:endParaRPr lang="nb-NO" dirty="0"/>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1095404"/>
            <a:ext cx="9144000" cy="4524315"/>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"_links"</a:t>
            </a:r>
            <a:r>
              <a:rPr kumimoji="0" lang="nb-NO" altLang="nb-NO" sz="3200" b="0" i="0" u="none" strike="noStrike" cap="none" normalizeH="0" baseline="0" dirty="0">
                <a:ln>
                  <a:noFill/>
                </a:ln>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self</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href</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0091C4"/>
                </a:solidFill>
                <a:effectLst/>
                <a:latin typeface="Consolas" panose="020B0609020204030204" pitchFamily="49" charset="0"/>
              </a:rPr>
              <a:t>"tv/series/skam"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p:txBody>
      </p:sp>
      <p:sp>
        <p:nvSpPr>
          <p:cNvPr id="8" name="Frihåndsform: figur 7">
            <a:extLst>
              <a:ext uri="{FF2B5EF4-FFF2-40B4-BE49-F238E27FC236}">
                <a16:creationId xmlns:a16="http://schemas.microsoft.com/office/drawing/2014/main" id="{FBA88A18-E01A-47AA-907C-FBEDAAEB6B38}"/>
              </a:ext>
            </a:extLst>
          </p:cNvPr>
          <p:cNvSpPr/>
          <p:nvPr/>
        </p:nvSpPr>
        <p:spPr>
          <a:xfrm>
            <a:off x="4709649" y="3488016"/>
            <a:ext cx="3702831" cy="637782"/>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356" h="637782">
                <a:moveTo>
                  <a:pt x="37272" y="477079"/>
                </a:moveTo>
                <a:cubicBezTo>
                  <a:pt x="-2485" y="410818"/>
                  <a:pt x="-10437" y="282272"/>
                  <a:pt x="13417" y="214686"/>
                </a:cubicBezTo>
                <a:cubicBezTo>
                  <a:pt x="37271" y="147100"/>
                  <a:pt x="92931" y="104693"/>
                  <a:pt x="180395" y="71562"/>
                </a:cubicBezTo>
                <a:cubicBezTo>
                  <a:pt x="267860" y="38432"/>
                  <a:pt x="350023" y="27830"/>
                  <a:pt x="538204" y="15903"/>
                </a:cubicBezTo>
                <a:cubicBezTo>
                  <a:pt x="726385" y="3976"/>
                  <a:pt x="1052387" y="5301"/>
                  <a:pt x="1309479" y="0"/>
                </a:cubicBezTo>
                <a:cubicBezTo>
                  <a:pt x="1569222" y="15903"/>
                  <a:pt x="1915105" y="2652"/>
                  <a:pt x="2088708" y="47709"/>
                </a:cubicBezTo>
                <a:cubicBezTo>
                  <a:pt x="2262311" y="92766"/>
                  <a:pt x="2323271" y="193483"/>
                  <a:pt x="2351100" y="270345"/>
                </a:cubicBezTo>
                <a:cubicBezTo>
                  <a:pt x="2378929" y="347207"/>
                  <a:pt x="2351100" y="449249"/>
                  <a:pt x="2255685" y="508884"/>
                </a:cubicBezTo>
                <a:cubicBezTo>
                  <a:pt x="2160270" y="568519"/>
                  <a:pt x="1983107" y="625908"/>
                  <a:pt x="1778607" y="628155"/>
                </a:cubicBezTo>
                <a:lnTo>
                  <a:pt x="1055038" y="636105"/>
                </a:lnTo>
                <a:cubicBezTo>
                  <a:pt x="768791" y="640081"/>
                  <a:pt x="421585" y="638755"/>
                  <a:pt x="251957" y="612251"/>
                </a:cubicBezTo>
                <a:cubicBezTo>
                  <a:pt x="82329" y="585747"/>
                  <a:pt x="77029" y="543340"/>
                  <a:pt x="37272" y="477079"/>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9" name="TekstSylinder 8">
            <a:extLst>
              <a:ext uri="{FF2B5EF4-FFF2-40B4-BE49-F238E27FC236}">
                <a16:creationId xmlns:a16="http://schemas.microsoft.com/office/drawing/2014/main" id="{CE140561-060A-4DB0-81C0-2A371BCA94F9}"/>
              </a:ext>
            </a:extLst>
          </p:cNvPr>
          <p:cNvSpPr txBox="1"/>
          <p:nvPr/>
        </p:nvSpPr>
        <p:spPr>
          <a:xfrm>
            <a:off x="5277256" y="4637610"/>
            <a:ext cx="1354858" cy="707886"/>
          </a:xfrm>
          <a:prstGeom prst="rect">
            <a:avLst/>
          </a:prstGeom>
          <a:noFill/>
        </p:spPr>
        <p:txBody>
          <a:bodyPr wrap="square" rtlCol="0">
            <a:spAutoFit/>
          </a:bodyPr>
          <a:lstStyle/>
          <a:p>
            <a:r>
              <a:rPr lang="nb-NO" sz="4000" dirty="0">
                <a:solidFill>
                  <a:srgbClr val="FF0000"/>
                </a:solidFill>
                <a:latin typeface="Bebas Neue" panose="020B0606020202050201" pitchFamily="34" charset="0"/>
              </a:rPr>
              <a:t>URI</a:t>
            </a:r>
          </a:p>
        </p:txBody>
      </p:sp>
      <p:sp>
        <p:nvSpPr>
          <p:cNvPr id="10" name="Frihåndsform: figur 9">
            <a:extLst>
              <a:ext uri="{FF2B5EF4-FFF2-40B4-BE49-F238E27FC236}">
                <a16:creationId xmlns:a16="http://schemas.microsoft.com/office/drawing/2014/main" id="{6FDB69BC-B881-459F-8277-850CC8B26438}"/>
              </a:ext>
            </a:extLst>
          </p:cNvPr>
          <p:cNvSpPr/>
          <p:nvPr/>
        </p:nvSpPr>
        <p:spPr>
          <a:xfrm flipV="1">
            <a:off x="5907821" y="4261898"/>
            <a:ext cx="357809" cy="42937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63633969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199</a:t>
            </a:fld>
            <a:endParaRPr lang="nb-NO"/>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295187"/>
            <a:ext cx="9144000" cy="6124754"/>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effectLst/>
                <a:latin typeface="Consolas" panose="020B0609020204030204" pitchFamily="49" charset="0"/>
              </a:rPr>
              <a:t>{ </a:t>
            </a:r>
          </a:p>
          <a:p>
            <a:pPr lvl="0" defTabSz="914400" eaLnBrk="0" fontAlgn="base" hangingPunct="0">
              <a:spcBef>
                <a:spcPct val="0"/>
              </a:spcBef>
              <a:spcAft>
                <a:spcPct val="0"/>
              </a:spcAft>
            </a:pPr>
            <a:r>
              <a:rPr kumimoji="0" lang="nb-NO" altLang="nb-NO" sz="2800" b="0" i="0" u="none" strike="noStrike" cap="none" normalizeH="0" baseline="0" dirty="0">
                <a:ln>
                  <a:noFill/>
                </a:ln>
                <a:effectLst/>
                <a:latin typeface="Consolas" panose="020B0609020204030204" pitchFamily="49" charset="0"/>
              </a:rPr>
              <a:t>  </a:t>
            </a:r>
            <a:r>
              <a:rPr kumimoji="0" lang="nb-NO" altLang="nb-NO" sz="2800" b="0" i="0" u="none" strike="noStrike" cap="none" normalizeH="0" baseline="0" dirty="0">
                <a:ln>
                  <a:noFill/>
                </a:ln>
                <a:solidFill>
                  <a:srgbClr val="7030A0"/>
                </a:solidFill>
                <a:effectLst/>
                <a:latin typeface="Consolas" panose="020B0609020204030204" pitchFamily="49" charset="0"/>
              </a:rPr>
              <a:t>"_links"</a:t>
            </a:r>
            <a:r>
              <a:rPr kumimoji="0" lang="nb-NO" altLang="nb-NO" sz="2800" b="0" i="0" u="none" strike="noStrike" cap="none" normalizeH="0" baseline="0" dirty="0">
                <a:ln>
                  <a:noFill/>
                </a:ln>
                <a:effectLst/>
                <a:latin typeface="Consolas" panose="020B0609020204030204" pitchFamily="49" charset="0"/>
              </a:rPr>
              <a:t>: {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self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 </a:t>
            </a:r>
            <a:br>
              <a:rPr lang="nb-NO" altLang="nb-NO" sz="2800" dirty="0">
                <a:latin typeface="Consolas" panose="020B0609020204030204" pitchFamily="49" charset="0"/>
              </a:rPr>
            </a:b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href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"/tv-show/1"</a:t>
            </a:r>
            <a:r>
              <a:rPr lang="nb-NO" altLang="nb-NO" sz="2800" dirty="0">
                <a:latin typeface="Consolas" panose="020B0609020204030204" pitchFamily="49" charset="0"/>
              </a:rPr>
              <a:t> </a:t>
            </a:r>
            <a:br>
              <a:rPr lang="nb-NO" altLang="nb-NO" sz="2800" dirty="0">
                <a:latin typeface="Consolas" panose="020B0609020204030204" pitchFamily="49" charset="0"/>
              </a:rPr>
            </a:br>
            <a:r>
              <a:rPr lang="nb-NO" altLang="nb-NO" sz="2800" dirty="0">
                <a:latin typeface="Consolas" panose="020B0609020204030204" pitchFamily="49" charset="0"/>
              </a:rPr>
              <a:t>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kumimoji="0" lang="nb-NO" altLang="nb-NO" sz="2800" b="0" i="0" u="none" strike="noStrike" cap="none" normalizeH="0" baseline="0" dirty="0">
                <a:ln>
                  <a:noFill/>
                </a:ln>
                <a:solidFill>
                  <a:srgbClr val="7030A0"/>
                </a:solidFill>
                <a:effectLst/>
                <a:latin typeface="Consolas" panose="020B0609020204030204" pitchFamily="49" charset="0"/>
              </a:rPr>
              <a:t>"manifest"</a:t>
            </a:r>
            <a:r>
              <a:rPr kumimoji="0" lang="nb-NO" altLang="nb-NO" sz="2800" b="0" i="0" u="none" strike="noStrike" cap="none" normalizeH="0" baseline="0" dirty="0">
                <a:ln>
                  <a:noFill/>
                </a:ln>
                <a:effectLst/>
                <a:latin typeface="Consolas" panose="020B0609020204030204" pitchFamily="49" charset="0"/>
              </a:rPr>
              <a:t>: [{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name</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a:t>
            </a:r>
            <a:r>
              <a:rPr lang="nb-NO" altLang="nb-NO" sz="2800" dirty="0" err="1">
                <a:solidFill>
                  <a:srgbClr val="0091C4"/>
                </a:solidFill>
                <a:latin typeface="Consolas" panose="020B0609020204030204" pitchFamily="49" charset="0"/>
              </a:rPr>
              <a:t>default</a:t>
            </a:r>
            <a:r>
              <a:rPr lang="nb-NO" altLang="nb-NO" sz="2800" dirty="0">
                <a:solidFill>
                  <a:srgbClr val="0091C4"/>
                </a:solidFill>
                <a:latin typeface="Consolas" panose="020B0609020204030204" pitchFamily="49" charset="0"/>
              </a:rPr>
              <a:t>",</a:t>
            </a:r>
            <a:br>
              <a:rPr lang="nb-NO" altLang="nb-NO" sz="2800" dirty="0">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href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"/manifest/1"</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name</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"synstolk",</a:t>
            </a:r>
            <a:br>
              <a:rPr lang="nb-NO" altLang="nb-NO" sz="2800" dirty="0">
                <a:latin typeface="Consolas" panose="020B0609020204030204" pitchFamily="49" charset="0"/>
              </a:rPr>
            </a:b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href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"/manifest/2"</a:t>
            </a:r>
            <a:br>
              <a:rPr lang="nb-NO" altLang="nb-NO" sz="2800" dirty="0">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effectLst/>
                <a:latin typeface="Consolas" panose="020B0609020204030204" pitchFamily="49" charset="0"/>
              </a:rPr>
              <a:t>} </a:t>
            </a:r>
          </a:p>
        </p:txBody>
      </p:sp>
      <p:sp>
        <p:nvSpPr>
          <p:cNvPr id="7" name="Frihåndsform: figur 6">
            <a:extLst>
              <a:ext uri="{FF2B5EF4-FFF2-40B4-BE49-F238E27FC236}">
                <a16:creationId xmlns:a16="http://schemas.microsoft.com/office/drawing/2014/main" id="{99E05EB2-74A7-493F-9BE8-650588693373}"/>
              </a:ext>
            </a:extLst>
          </p:cNvPr>
          <p:cNvSpPr/>
          <p:nvPr/>
        </p:nvSpPr>
        <p:spPr>
          <a:xfrm>
            <a:off x="1044107" y="723475"/>
            <a:ext cx="1953535" cy="548734"/>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356" h="637782">
                <a:moveTo>
                  <a:pt x="37272" y="477079"/>
                </a:moveTo>
                <a:cubicBezTo>
                  <a:pt x="-2485" y="410818"/>
                  <a:pt x="-10437" y="282272"/>
                  <a:pt x="13417" y="214686"/>
                </a:cubicBezTo>
                <a:cubicBezTo>
                  <a:pt x="37271" y="147100"/>
                  <a:pt x="92931" y="104693"/>
                  <a:pt x="180395" y="71562"/>
                </a:cubicBezTo>
                <a:cubicBezTo>
                  <a:pt x="267860" y="38432"/>
                  <a:pt x="350023" y="27830"/>
                  <a:pt x="538204" y="15903"/>
                </a:cubicBezTo>
                <a:cubicBezTo>
                  <a:pt x="726385" y="3976"/>
                  <a:pt x="1052387" y="5301"/>
                  <a:pt x="1309479" y="0"/>
                </a:cubicBezTo>
                <a:cubicBezTo>
                  <a:pt x="1569222" y="15903"/>
                  <a:pt x="1915105" y="2652"/>
                  <a:pt x="2088708" y="47709"/>
                </a:cubicBezTo>
                <a:cubicBezTo>
                  <a:pt x="2262311" y="92766"/>
                  <a:pt x="2323271" y="193483"/>
                  <a:pt x="2351100" y="270345"/>
                </a:cubicBezTo>
                <a:cubicBezTo>
                  <a:pt x="2378929" y="347207"/>
                  <a:pt x="2351100" y="449249"/>
                  <a:pt x="2255685" y="508884"/>
                </a:cubicBezTo>
                <a:cubicBezTo>
                  <a:pt x="2160270" y="568519"/>
                  <a:pt x="1983107" y="625908"/>
                  <a:pt x="1778607" y="628155"/>
                </a:cubicBezTo>
                <a:lnTo>
                  <a:pt x="1055038" y="636105"/>
                </a:lnTo>
                <a:cubicBezTo>
                  <a:pt x="768791" y="640081"/>
                  <a:pt x="421585" y="638755"/>
                  <a:pt x="251957" y="612251"/>
                </a:cubicBezTo>
                <a:cubicBezTo>
                  <a:pt x="82329" y="585747"/>
                  <a:pt x="77029" y="543340"/>
                  <a:pt x="37272" y="477079"/>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8" name="TekstSylinder 7">
            <a:extLst>
              <a:ext uri="{FF2B5EF4-FFF2-40B4-BE49-F238E27FC236}">
                <a16:creationId xmlns:a16="http://schemas.microsoft.com/office/drawing/2014/main" id="{7B7130FF-A26D-41E9-B3F0-7F694A649397}"/>
              </a:ext>
            </a:extLst>
          </p:cNvPr>
          <p:cNvSpPr txBox="1"/>
          <p:nvPr/>
        </p:nvSpPr>
        <p:spPr>
          <a:xfrm>
            <a:off x="3971143" y="258307"/>
            <a:ext cx="3472425" cy="707886"/>
          </a:xfrm>
          <a:prstGeom prst="rect">
            <a:avLst/>
          </a:prstGeom>
          <a:noFill/>
        </p:spPr>
        <p:txBody>
          <a:bodyPr wrap="none" rtlCol="0">
            <a:spAutoFit/>
          </a:bodyPr>
          <a:lstStyle/>
          <a:p>
            <a:r>
              <a:rPr lang="nb-NO" sz="4000" dirty="0">
                <a:solidFill>
                  <a:srgbClr val="FF0000"/>
                </a:solidFill>
                <a:latin typeface="Bebas Neue" panose="020B0606020202050201" pitchFamily="34" charset="0"/>
              </a:rPr>
              <a:t>COLLECTION OF LINKS</a:t>
            </a:r>
          </a:p>
        </p:txBody>
      </p:sp>
      <p:sp>
        <p:nvSpPr>
          <p:cNvPr id="9" name="Frihåndsform: figur 8">
            <a:extLst>
              <a:ext uri="{FF2B5EF4-FFF2-40B4-BE49-F238E27FC236}">
                <a16:creationId xmlns:a16="http://schemas.microsoft.com/office/drawing/2014/main" id="{17A5F862-553E-45F5-A3FC-D1FECF8BF85A}"/>
              </a:ext>
            </a:extLst>
          </p:cNvPr>
          <p:cNvSpPr/>
          <p:nvPr/>
        </p:nvSpPr>
        <p:spPr>
          <a:xfrm flipH="1">
            <a:off x="3069203" y="612250"/>
            <a:ext cx="858741" cy="2126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88906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a:t>
            </a:fld>
            <a:endParaRPr lang="nb-NO"/>
          </a:p>
        </p:txBody>
      </p:sp>
      <p:pic>
        <p:nvPicPr>
          <p:cNvPr id="3" name="Bilde 2">
            <a:extLst>
              <a:ext uri="{FF2B5EF4-FFF2-40B4-BE49-F238E27FC236}">
                <a16:creationId xmlns:a16="http://schemas.microsoft.com/office/drawing/2014/main" id="{2684AD20-10BC-4384-B893-017DBB3295F1}"/>
              </a:ext>
            </a:extLst>
          </p:cNvPr>
          <p:cNvPicPr>
            <a:picLocks noChangeAspect="1"/>
          </p:cNvPicPr>
          <p:nvPr/>
        </p:nvPicPr>
        <p:blipFill>
          <a:blip r:embed="rId3"/>
          <a:stretch>
            <a:fillRect/>
          </a:stretch>
        </p:blipFill>
        <p:spPr>
          <a:xfrm>
            <a:off x="929632" y="2647186"/>
            <a:ext cx="7284735" cy="1563627"/>
          </a:xfrm>
          <a:prstGeom prst="rect">
            <a:avLst/>
          </a:prstGeom>
        </p:spPr>
      </p:pic>
    </p:spTree>
    <p:extLst>
      <p:ext uri="{BB962C8B-B14F-4D97-AF65-F5344CB8AC3E}">
        <p14:creationId xmlns:p14="http://schemas.microsoft.com/office/powerpoint/2010/main" val="11048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a:t>
            </a:fld>
            <a:endParaRPr lang="nb-NO"/>
          </a:p>
        </p:txBody>
      </p:sp>
      <p:sp>
        <p:nvSpPr>
          <p:cNvPr id="7" name="Content Placeholder 2"/>
          <p:cNvSpPr txBox="1">
            <a:spLocks/>
          </p:cNvSpPr>
          <p:nvPr/>
        </p:nvSpPr>
        <p:spPr>
          <a:xfrm>
            <a:off x="0" y="175503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7200" dirty="0">
                <a:solidFill>
                  <a:srgbClr val="3DFF06"/>
                </a:solidFill>
                <a:latin typeface="Montserrat Black"/>
                <a:cs typeface="Montserrat Black"/>
              </a:rPr>
              <a:t>COLLABORATION WITH </a:t>
            </a:r>
            <a:r>
              <a:rPr lang="nb-NO" sz="7200" dirty="0">
                <a:solidFill>
                  <a:schemeClr val="bg1"/>
                </a:solidFill>
                <a:latin typeface="Montserrat Black"/>
                <a:cs typeface="Montserrat Black"/>
              </a:rPr>
              <a:t>NRK RADIO </a:t>
            </a:r>
            <a:r>
              <a:rPr lang="nb-NO" sz="7200" dirty="0">
                <a:solidFill>
                  <a:srgbClr val="3DFF06"/>
                </a:solidFill>
                <a:latin typeface="Montserrat Black"/>
                <a:cs typeface="Montserrat Black"/>
              </a:rPr>
              <a:t>AND </a:t>
            </a:r>
            <a:r>
              <a:rPr lang="nb-NO" sz="7200" dirty="0">
                <a:solidFill>
                  <a:schemeClr val="bg1"/>
                </a:solidFill>
                <a:latin typeface="Montserrat Black"/>
                <a:cs typeface="Montserrat Black"/>
              </a:rPr>
              <a:t>NRK SUPER</a:t>
            </a:r>
            <a:endParaRPr lang="nb-NO" sz="7200" dirty="0">
              <a:solidFill>
                <a:srgbClr val="FFFF00"/>
              </a:solidFill>
              <a:latin typeface="Montserrat Black"/>
              <a:cs typeface="Montserrat Black"/>
            </a:endParaRPr>
          </a:p>
        </p:txBody>
      </p:sp>
    </p:spTree>
    <p:extLst>
      <p:ext uri="{BB962C8B-B14F-4D97-AF65-F5344CB8AC3E}">
        <p14:creationId xmlns:p14="http://schemas.microsoft.com/office/powerpoint/2010/main" val="111741438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
            <a:extLst>
              <a:ext uri="{FF2B5EF4-FFF2-40B4-BE49-F238E27FC236}">
                <a16:creationId xmlns:a16="http://schemas.microsoft.com/office/drawing/2014/main" id="{CACAB09D-4A7C-4A9B-BB1F-C67F550AED83}"/>
              </a:ext>
            </a:extLst>
          </p:cNvPr>
          <p:cNvSpPr>
            <a:spLocks noChangeArrowheads="1"/>
          </p:cNvSpPr>
          <p:nvPr/>
        </p:nvSpPr>
        <p:spPr bwMode="auto">
          <a:xfrm>
            <a:off x="0" y="295187"/>
            <a:ext cx="9144000" cy="6124754"/>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effectLst/>
                <a:latin typeface="Consolas" panose="020B0609020204030204" pitchFamily="49" charset="0"/>
              </a:rPr>
              <a:t>{ </a:t>
            </a:r>
          </a:p>
          <a:p>
            <a:pPr lvl="0" defTabSz="914400" eaLnBrk="0" fontAlgn="base" hangingPunct="0">
              <a:spcBef>
                <a:spcPct val="0"/>
              </a:spcBef>
              <a:spcAft>
                <a:spcPct val="0"/>
              </a:spcAft>
            </a:pPr>
            <a:r>
              <a:rPr kumimoji="0" lang="nb-NO" altLang="nb-NO" sz="2800" b="0" i="0" u="none" strike="noStrike" cap="none" normalizeH="0" baseline="0" dirty="0">
                <a:ln>
                  <a:noFill/>
                </a:ln>
                <a:effectLst/>
                <a:latin typeface="Consolas" panose="020B0609020204030204" pitchFamily="49" charset="0"/>
              </a:rPr>
              <a:t>  </a:t>
            </a:r>
            <a:r>
              <a:rPr kumimoji="0" lang="nb-NO" altLang="nb-NO" sz="2800" b="0" i="0" u="none" strike="noStrike" cap="none" normalizeH="0" baseline="0" dirty="0">
                <a:ln>
                  <a:noFill/>
                </a:ln>
                <a:solidFill>
                  <a:srgbClr val="7030A0"/>
                </a:solidFill>
                <a:effectLst/>
                <a:latin typeface="Consolas" panose="020B0609020204030204" pitchFamily="49" charset="0"/>
              </a:rPr>
              <a:t>"_links"</a:t>
            </a:r>
            <a:r>
              <a:rPr kumimoji="0" lang="nb-NO" altLang="nb-NO" sz="2800" b="0" i="0" u="none" strike="noStrike" cap="none" normalizeH="0" baseline="0" dirty="0">
                <a:ln>
                  <a:noFill/>
                </a:ln>
                <a:effectLst/>
                <a:latin typeface="Consolas" panose="020B0609020204030204" pitchFamily="49" charset="0"/>
              </a:rPr>
              <a:t>: {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self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 </a:t>
            </a:r>
            <a:br>
              <a:rPr lang="nb-NO" altLang="nb-NO" sz="2800" dirty="0">
                <a:latin typeface="Consolas" panose="020B0609020204030204" pitchFamily="49" charset="0"/>
              </a:rPr>
            </a:b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href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"/tv-show/1"</a:t>
            </a:r>
            <a:r>
              <a:rPr lang="nb-NO" altLang="nb-NO" sz="2800" dirty="0">
                <a:latin typeface="Consolas" panose="020B0609020204030204" pitchFamily="49" charset="0"/>
              </a:rPr>
              <a:t> </a:t>
            </a:r>
            <a:br>
              <a:rPr lang="nb-NO" altLang="nb-NO" sz="2800" dirty="0">
                <a:latin typeface="Consolas" panose="020B0609020204030204" pitchFamily="49" charset="0"/>
              </a:rPr>
            </a:br>
            <a:r>
              <a:rPr lang="nb-NO" altLang="nb-NO" sz="2800" dirty="0">
                <a:latin typeface="Consolas" panose="020B0609020204030204" pitchFamily="49" charset="0"/>
              </a:rPr>
              <a:t>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kumimoji="0" lang="nb-NO" altLang="nb-NO" sz="2800" b="0" i="0" u="none" strike="noStrike" cap="none" normalizeH="0" baseline="0" dirty="0">
                <a:ln>
                  <a:noFill/>
                </a:ln>
                <a:solidFill>
                  <a:srgbClr val="7030A0"/>
                </a:solidFill>
                <a:effectLst/>
                <a:latin typeface="Consolas" panose="020B0609020204030204" pitchFamily="49" charset="0"/>
              </a:rPr>
              <a:t>"manifest"</a:t>
            </a:r>
            <a:r>
              <a:rPr kumimoji="0" lang="nb-NO" altLang="nb-NO" sz="2800" b="0" i="0" u="none" strike="noStrike" cap="none" normalizeH="0" baseline="0" dirty="0">
                <a:ln>
                  <a:noFill/>
                </a:ln>
                <a:effectLst/>
                <a:latin typeface="Consolas" panose="020B0609020204030204" pitchFamily="49" charset="0"/>
              </a:rPr>
              <a:t>: [{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name</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a:t>
            </a:r>
            <a:r>
              <a:rPr lang="nb-NO" altLang="nb-NO" sz="2800" dirty="0" err="1">
                <a:solidFill>
                  <a:srgbClr val="0091C4"/>
                </a:solidFill>
                <a:latin typeface="Consolas" panose="020B0609020204030204" pitchFamily="49" charset="0"/>
              </a:rPr>
              <a:t>default</a:t>
            </a:r>
            <a:r>
              <a:rPr lang="nb-NO" altLang="nb-NO" sz="2800" dirty="0">
                <a:solidFill>
                  <a:srgbClr val="0091C4"/>
                </a:solidFill>
                <a:latin typeface="Consolas" panose="020B0609020204030204" pitchFamily="49" charset="0"/>
              </a:rPr>
              <a:t>",</a:t>
            </a:r>
            <a:br>
              <a:rPr lang="nb-NO" altLang="nb-NO" sz="2800" dirty="0">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href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"/manifest/1"</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name</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"synstolk",</a:t>
            </a:r>
            <a:br>
              <a:rPr lang="nb-NO" altLang="nb-NO" sz="2800" dirty="0">
                <a:latin typeface="Consolas" panose="020B0609020204030204" pitchFamily="49" charset="0"/>
              </a:rPr>
            </a:b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href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"/manifest/2"</a:t>
            </a:r>
            <a:br>
              <a:rPr lang="nb-NO" altLang="nb-NO" sz="2800" dirty="0">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effectLst/>
                <a:latin typeface="Consolas" panose="020B0609020204030204" pitchFamily="49" charset="0"/>
              </a:rPr>
              <a:t>} </a:t>
            </a:r>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200</a:t>
            </a:fld>
            <a:endParaRPr lang="nb-NO"/>
          </a:p>
        </p:txBody>
      </p:sp>
      <p:sp>
        <p:nvSpPr>
          <p:cNvPr id="10" name="Frihåndsform: figur 9">
            <a:extLst>
              <a:ext uri="{FF2B5EF4-FFF2-40B4-BE49-F238E27FC236}">
                <a16:creationId xmlns:a16="http://schemas.microsoft.com/office/drawing/2014/main" id="{96EB8A72-409C-4435-AC02-96C142C681B8}"/>
              </a:ext>
            </a:extLst>
          </p:cNvPr>
          <p:cNvSpPr/>
          <p:nvPr/>
        </p:nvSpPr>
        <p:spPr>
          <a:xfrm>
            <a:off x="1436732" y="1235592"/>
            <a:ext cx="1433689" cy="456003"/>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2792" h="605523">
                <a:moveTo>
                  <a:pt x="38717" y="477078"/>
                </a:moveTo>
                <a:cubicBezTo>
                  <a:pt x="-6264" y="416097"/>
                  <a:pt x="-8992" y="282271"/>
                  <a:pt x="14862" y="214685"/>
                </a:cubicBezTo>
                <a:cubicBezTo>
                  <a:pt x="38716" y="147099"/>
                  <a:pt x="94376" y="104692"/>
                  <a:pt x="181840" y="71561"/>
                </a:cubicBezTo>
                <a:cubicBezTo>
                  <a:pt x="269305" y="38431"/>
                  <a:pt x="351468" y="27829"/>
                  <a:pt x="539649" y="15902"/>
                </a:cubicBezTo>
                <a:cubicBezTo>
                  <a:pt x="727830" y="3975"/>
                  <a:pt x="1053832" y="5300"/>
                  <a:pt x="1310924" y="-1"/>
                </a:cubicBezTo>
                <a:cubicBezTo>
                  <a:pt x="1570667" y="15902"/>
                  <a:pt x="1794649" y="2651"/>
                  <a:pt x="1933424" y="37150"/>
                </a:cubicBezTo>
                <a:cubicBezTo>
                  <a:pt x="2072199" y="71649"/>
                  <a:pt x="2110522" y="135410"/>
                  <a:pt x="2143576" y="206993"/>
                </a:cubicBezTo>
                <a:cubicBezTo>
                  <a:pt x="2176630" y="278576"/>
                  <a:pt x="2192336" y="405254"/>
                  <a:pt x="2131749" y="466649"/>
                </a:cubicBezTo>
                <a:cubicBezTo>
                  <a:pt x="2071162" y="528044"/>
                  <a:pt x="1959263" y="552399"/>
                  <a:pt x="1780052" y="575362"/>
                </a:cubicBezTo>
                <a:cubicBezTo>
                  <a:pt x="1600841" y="598325"/>
                  <a:pt x="1297673" y="594739"/>
                  <a:pt x="1056483" y="604428"/>
                </a:cubicBezTo>
                <a:cubicBezTo>
                  <a:pt x="770236" y="608404"/>
                  <a:pt x="454376" y="601799"/>
                  <a:pt x="284748" y="580574"/>
                </a:cubicBezTo>
                <a:cubicBezTo>
                  <a:pt x="115120" y="559349"/>
                  <a:pt x="83698" y="538059"/>
                  <a:pt x="38717" y="477078"/>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1" name="TekstSylinder 10">
            <a:extLst>
              <a:ext uri="{FF2B5EF4-FFF2-40B4-BE49-F238E27FC236}">
                <a16:creationId xmlns:a16="http://schemas.microsoft.com/office/drawing/2014/main" id="{B1501798-096A-48D3-845A-1CE19A5CB492}"/>
              </a:ext>
            </a:extLst>
          </p:cNvPr>
          <p:cNvSpPr txBox="1"/>
          <p:nvPr/>
        </p:nvSpPr>
        <p:spPr>
          <a:xfrm>
            <a:off x="4118951" y="595595"/>
            <a:ext cx="2645276" cy="707886"/>
          </a:xfrm>
          <a:prstGeom prst="rect">
            <a:avLst/>
          </a:prstGeom>
          <a:noFill/>
        </p:spPr>
        <p:txBody>
          <a:bodyPr wrap="none" rtlCol="0">
            <a:spAutoFit/>
          </a:bodyPr>
          <a:lstStyle/>
          <a:p>
            <a:r>
              <a:rPr lang="nb-NO" sz="4000" dirty="0">
                <a:solidFill>
                  <a:srgbClr val="FF0000"/>
                </a:solidFill>
                <a:latin typeface="Bebas Neue" panose="020B0606020202050201" pitchFamily="34" charset="0"/>
              </a:rPr>
              <a:t>LINK RELATIONS</a:t>
            </a:r>
          </a:p>
        </p:txBody>
      </p:sp>
      <p:sp>
        <p:nvSpPr>
          <p:cNvPr id="12" name="Frihåndsform: figur 11">
            <a:extLst>
              <a:ext uri="{FF2B5EF4-FFF2-40B4-BE49-F238E27FC236}">
                <a16:creationId xmlns:a16="http://schemas.microsoft.com/office/drawing/2014/main" id="{77622823-B92C-46E6-9885-69B979DB40ED}"/>
              </a:ext>
            </a:extLst>
          </p:cNvPr>
          <p:cNvSpPr/>
          <p:nvPr/>
        </p:nvSpPr>
        <p:spPr>
          <a:xfrm flipH="1">
            <a:off x="2934031" y="908565"/>
            <a:ext cx="1184920" cy="32702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Frihåndsform: figur 12">
            <a:extLst>
              <a:ext uri="{FF2B5EF4-FFF2-40B4-BE49-F238E27FC236}">
                <a16:creationId xmlns:a16="http://schemas.microsoft.com/office/drawing/2014/main" id="{7A81AE2A-DF0A-4C7A-A46B-47B62B67E291}"/>
              </a:ext>
            </a:extLst>
          </p:cNvPr>
          <p:cNvSpPr/>
          <p:nvPr/>
        </p:nvSpPr>
        <p:spPr>
          <a:xfrm>
            <a:off x="1428059" y="2461897"/>
            <a:ext cx="2133600" cy="469779"/>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23036 w 2347120"/>
              <a:gd name="connsiteY0" fmla="*/ 477079 h 637782"/>
              <a:gd name="connsiteX1" fmla="*/ 22129 w 2347120"/>
              <a:gd name="connsiteY1" fmla="*/ 214685 h 637782"/>
              <a:gd name="connsiteX2" fmla="*/ 166159 w 2347120"/>
              <a:gd name="connsiteY2" fmla="*/ 71562 h 637782"/>
              <a:gd name="connsiteX3" fmla="*/ 523968 w 2347120"/>
              <a:gd name="connsiteY3" fmla="*/ 15903 h 637782"/>
              <a:gd name="connsiteX4" fmla="*/ 1295243 w 2347120"/>
              <a:gd name="connsiteY4" fmla="*/ 0 h 637782"/>
              <a:gd name="connsiteX5" fmla="*/ 2074472 w 2347120"/>
              <a:gd name="connsiteY5" fmla="*/ 47709 h 637782"/>
              <a:gd name="connsiteX6" fmla="*/ 2336864 w 2347120"/>
              <a:gd name="connsiteY6" fmla="*/ 270345 h 637782"/>
              <a:gd name="connsiteX7" fmla="*/ 2241449 w 2347120"/>
              <a:gd name="connsiteY7" fmla="*/ 508884 h 637782"/>
              <a:gd name="connsiteX8" fmla="*/ 1764371 w 2347120"/>
              <a:gd name="connsiteY8" fmla="*/ 628155 h 637782"/>
              <a:gd name="connsiteX9" fmla="*/ 1040802 w 2347120"/>
              <a:gd name="connsiteY9" fmla="*/ 636105 h 637782"/>
              <a:gd name="connsiteX10" fmla="*/ 237721 w 2347120"/>
              <a:gd name="connsiteY10" fmla="*/ 612251 h 637782"/>
              <a:gd name="connsiteX11" fmla="*/ 23036 w 2347120"/>
              <a:gd name="connsiteY11" fmla="*/ 477079 h 637782"/>
              <a:gd name="connsiteX0" fmla="*/ 45465 w 2331301"/>
              <a:gd name="connsiteY0" fmla="*/ 477079 h 637782"/>
              <a:gd name="connsiteX1" fmla="*/ 6310 w 2331301"/>
              <a:gd name="connsiteY1" fmla="*/ 214685 h 637782"/>
              <a:gd name="connsiteX2" fmla="*/ 150340 w 2331301"/>
              <a:gd name="connsiteY2" fmla="*/ 71562 h 637782"/>
              <a:gd name="connsiteX3" fmla="*/ 508149 w 2331301"/>
              <a:gd name="connsiteY3" fmla="*/ 15903 h 637782"/>
              <a:gd name="connsiteX4" fmla="*/ 1279424 w 2331301"/>
              <a:gd name="connsiteY4" fmla="*/ 0 h 637782"/>
              <a:gd name="connsiteX5" fmla="*/ 2058653 w 2331301"/>
              <a:gd name="connsiteY5" fmla="*/ 47709 h 637782"/>
              <a:gd name="connsiteX6" fmla="*/ 2321045 w 2331301"/>
              <a:gd name="connsiteY6" fmla="*/ 270345 h 637782"/>
              <a:gd name="connsiteX7" fmla="*/ 2225630 w 2331301"/>
              <a:gd name="connsiteY7" fmla="*/ 508884 h 637782"/>
              <a:gd name="connsiteX8" fmla="*/ 1748552 w 2331301"/>
              <a:gd name="connsiteY8" fmla="*/ 628155 h 637782"/>
              <a:gd name="connsiteX9" fmla="*/ 1024983 w 2331301"/>
              <a:gd name="connsiteY9" fmla="*/ 636105 h 637782"/>
              <a:gd name="connsiteX10" fmla="*/ 221902 w 2331301"/>
              <a:gd name="connsiteY10" fmla="*/ 612251 h 637782"/>
              <a:gd name="connsiteX11" fmla="*/ 45465 w 2331301"/>
              <a:gd name="connsiteY11" fmla="*/ 477079 h 637782"/>
              <a:gd name="connsiteX0" fmla="*/ 45465 w 2289965"/>
              <a:gd name="connsiteY0" fmla="*/ 477079 h 637782"/>
              <a:gd name="connsiteX1" fmla="*/ 6310 w 2289965"/>
              <a:gd name="connsiteY1" fmla="*/ 214685 h 637782"/>
              <a:gd name="connsiteX2" fmla="*/ 150340 w 2289965"/>
              <a:gd name="connsiteY2" fmla="*/ 71562 h 637782"/>
              <a:gd name="connsiteX3" fmla="*/ 508149 w 2289965"/>
              <a:gd name="connsiteY3" fmla="*/ 15903 h 637782"/>
              <a:gd name="connsiteX4" fmla="*/ 1279424 w 2289965"/>
              <a:gd name="connsiteY4" fmla="*/ 0 h 637782"/>
              <a:gd name="connsiteX5" fmla="*/ 2058653 w 2289965"/>
              <a:gd name="connsiteY5" fmla="*/ 47709 h 637782"/>
              <a:gd name="connsiteX6" fmla="*/ 2267498 w 2289965"/>
              <a:gd name="connsiteY6" fmla="*/ 228112 h 637782"/>
              <a:gd name="connsiteX7" fmla="*/ 2225630 w 2289965"/>
              <a:gd name="connsiteY7" fmla="*/ 508884 h 637782"/>
              <a:gd name="connsiteX8" fmla="*/ 1748552 w 2289965"/>
              <a:gd name="connsiteY8" fmla="*/ 628155 h 637782"/>
              <a:gd name="connsiteX9" fmla="*/ 1024983 w 2289965"/>
              <a:gd name="connsiteY9" fmla="*/ 636105 h 637782"/>
              <a:gd name="connsiteX10" fmla="*/ 221902 w 2289965"/>
              <a:gd name="connsiteY10" fmla="*/ 612251 h 637782"/>
              <a:gd name="connsiteX11" fmla="*/ 45465 w 2289965"/>
              <a:gd name="connsiteY11" fmla="*/ 477079 h 637782"/>
              <a:gd name="connsiteX0" fmla="*/ 45465 w 2271993"/>
              <a:gd name="connsiteY0" fmla="*/ 477079 h 639360"/>
              <a:gd name="connsiteX1" fmla="*/ 6310 w 2271993"/>
              <a:gd name="connsiteY1" fmla="*/ 214685 h 639360"/>
              <a:gd name="connsiteX2" fmla="*/ 150340 w 2271993"/>
              <a:gd name="connsiteY2" fmla="*/ 71562 h 639360"/>
              <a:gd name="connsiteX3" fmla="*/ 508149 w 2271993"/>
              <a:gd name="connsiteY3" fmla="*/ 15903 h 639360"/>
              <a:gd name="connsiteX4" fmla="*/ 1279424 w 2271993"/>
              <a:gd name="connsiteY4" fmla="*/ 0 h 639360"/>
              <a:gd name="connsiteX5" fmla="*/ 2058653 w 2271993"/>
              <a:gd name="connsiteY5" fmla="*/ 47709 h 639360"/>
              <a:gd name="connsiteX6" fmla="*/ 2267498 w 2271993"/>
              <a:gd name="connsiteY6" fmla="*/ 228112 h 639360"/>
              <a:gd name="connsiteX7" fmla="*/ 2164435 w 2271993"/>
              <a:gd name="connsiteY7" fmla="*/ 508884 h 639360"/>
              <a:gd name="connsiteX8" fmla="*/ 1748552 w 2271993"/>
              <a:gd name="connsiteY8" fmla="*/ 628155 h 639360"/>
              <a:gd name="connsiteX9" fmla="*/ 1024983 w 2271993"/>
              <a:gd name="connsiteY9" fmla="*/ 636105 h 639360"/>
              <a:gd name="connsiteX10" fmla="*/ 221902 w 2271993"/>
              <a:gd name="connsiteY10" fmla="*/ 612251 h 639360"/>
              <a:gd name="connsiteX11" fmla="*/ 45465 w 2271993"/>
              <a:gd name="connsiteY11" fmla="*/ 477079 h 639360"/>
              <a:gd name="connsiteX0" fmla="*/ 45465 w 2269994"/>
              <a:gd name="connsiteY0" fmla="*/ 477079 h 639359"/>
              <a:gd name="connsiteX1" fmla="*/ 6310 w 2269994"/>
              <a:gd name="connsiteY1" fmla="*/ 214685 h 639359"/>
              <a:gd name="connsiteX2" fmla="*/ 150340 w 2269994"/>
              <a:gd name="connsiteY2" fmla="*/ 71562 h 639359"/>
              <a:gd name="connsiteX3" fmla="*/ 508149 w 2269994"/>
              <a:gd name="connsiteY3" fmla="*/ 15903 h 639359"/>
              <a:gd name="connsiteX4" fmla="*/ 1279424 w 2269994"/>
              <a:gd name="connsiteY4" fmla="*/ 0 h 639359"/>
              <a:gd name="connsiteX5" fmla="*/ 2058653 w 2269994"/>
              <a:gd name="connsiteY5" fmla="*/ 47709 h 639359"/>
              <a:gd name="connsiteX6" fmla="*/ 2267498 w 2269994"/>
              <a:gd name="connsiteY6" fmla="*/ 228112 h 639359"/>
              <a:gd name="connsiteX7" fmla="*/ 2164435 w 2269994"/>
              <a:gd name="connsiteY7" fmla="*/ 508884 h 639359"/>
              <a:gd name="connsiteX8" fmla="*/ 1748552 w 2269994"/>
              <a:gd name="connsiteY8" fmla="*/ 628155 h 639359"/>
              <a:gd name="connsiteX9" fmla="*/ 1024983 w 2269994"/>
              <a:gd name="connsiteY9" fmla="*/ 636105 h 639359"/>
              <a:gd name="connsiteX10" fmla="*/ 221902 w 2269994"/>
              <a:gd name="connsiteY10" fmla="*/ 612251 h 639359"/>
              <a:gd name="connsiteX11" fmla="*/ 45465 w 2269994"/>
              <a:gd name="connsiteY11" fmla="*/ 477079 h 639359"/>
              <a:gd name="connsiteX0" fmla="*/ 45465 w 2238171"/>
              <a:gd name="connsiteY0" fmla="*/ 477079 h 639359"/>
              <a:gd name="connsiteX1" fmla="*/ 6310 w 2238171"/>
              <a:gd name="connsiteY1" fmla="*/ 214685 h 639359"/>
              <a:gd name="connsiteX2" fmla="*/ 150340 w 2238171"/>
              <a:gd name="connsiteY2" fmla="*/ 71562 h 639359"/>
              <a:gd name="connsiteX3" fmla="*/ 508149 w 2238171"/>
              <a:gd name="connsiteY3" fmla="*/ 15903 h 639359"/>
              <a:gd name="connsiteX4" fmla="*/ 1279424 w 2238171"/>
              <a:gd name="connsiteY4" fmla="*/ 0 h 639359"/>
              <a:gd name="connsiteX5" fmla="*/ 2058653 w 2238171"/>
              <a:gd name="connsiteY5" fmla="*/ 47709 h 639359"/>
              <a:gd name="connsiteX6" fmla="*/ 2229251 w 2238171"/>
              <a:gd name="connsiteY6" fmla="*/ 217554 h 639359"/>
              <a:gd name="connsiteX7" fmla="*/ 2164435 w 2238171"/>
              <a:gd name="connsiteY7" fmla="*/ 508884 h 639359"/>
              <a:gd name="connsiteX8" fmla="*/ 1748552 w 2238171"/>
              <a:gd name="connsiteY8" fmla="*/ 628155 h 639359"/>
              <a:gd name="connsiteX9" fmla="*/ 1024983 w 2238171"/>
              <a:gd name="connsiteY9" fmla="*/ 636105 h 639359"/>
              <a:gd name="connsiteX10" fmla="*/ 221902 w 2238171"/>
              <a:gd name="connsiteY10" fmla="*/ 612251 h 639359"/>
              <a:gd name="connsiteX11" fmla="*/ 45465 w 2238171"/>
              <a:gd name="connsiteY11" fmla="*/ 477079 h 639359"/>
              <a:gd name="connsiteX0" fmla="*/ 45465 w 2232125"/>
              <a:gd name="connsiteY0" fmla="*/ 477079 h 637781"/>
              <a:gd name="connsiteX1" fmla="*/ 6310 w 2232125"/>
              <a:gd name="connsiteY1" fmla="*/ 214685 h 637781"/>
              <a:gd name="connsiteX2" fmla="*/ 150340 w 2232125"/>
              <a:gd name="connsiteY2" fmla="*/ 71562 h 637781"/>
              <a:gd name="connsiteX3" fmla="*/ 508149 w 2232125"/>
              <a:gd name="connsiteY3" fmla="*/ 15903 h 637781"/>
              <a:gd name="connsiteX4" fmla="*/ 1279424 w 2232125"/>
              <a:gd name="connsiteY4" fmla="*/ 0 h 637781"/>
              <a:gd name="connsiteX5" fmla="*/ 2058653 w 2232125"/>
              <a:gd name="connsiteY5" fmla="*/ 47709 h 637781"/>
              <a:gd name="connsiteX6" fmla="*/ 2229251 w 2232125"/>
              <a:gd name="connsiteY6" fmla="*/ 217554 h 637781"/>
              <a:gd name="connsiteX7" fmla="*/ 2133837 w 2232125"/>
              <a:gd name="connsiteY7" fmla="*/ 551119 h 637781"/>
              <a:gd name="connsiteX8" fmla="*/ 1748552 w 2232125"/>
              <a:gd name="connsiteY8" fmla="*/ 628155 h 637781"/>
              <a:gd name="connsiteX9" fmla="*/ 1024983 w 2232125"/>
              <a:gd name="connsiteY9" fmla="*/ 636105 h 637781"/>
              <a:gd name="connsiteX10" fmla="*/ 221902 w 2232125"/>
              <a:gd name="connsiteY10" fmla="*/ 612251 h 637781"/>
              <a:gd name="connsiteX11" fmla="*/ 45465 w 2232125"/>
              <a:gd name="connsiteY11" fmla="*/ 477079 h 637781"/>
              <a:gd name="connsiteX0" fmla="*/ 45465 w 2236726"/>
              <a:gd name="connsiteY0" fmla="*/ 494428 h 655131"/>
              <a:gd name="connsiteX1" fmla="*/ 6310 w 2236726"/>
              <a:gd name="connsiteY1" fmla="*/ 232034 h 655131"/>
              <a:gd name="connsiteX2" fmla="*/ 150340 w 2236726"/>
              <a:gd name="connsiteY2" fmla="*/ 88911 h 655131"/>
              <a:gd name="connsiteX3" fmla="*/ 508149 w 2236726"/>
              <a:gd name="connsiteY3" fmla="*/ 33252 h 655131"/>
              <a:gd name="connsiteX4" fmla="*/ 1279424 w 2236726"/>
              <a:gd name="connsiteY4" fmla="*/ 17349 h 655131"/>
              <a:gd name="connsiteX5" fmla="*/ 1982157 w 2236726"/>
              <a:gd name="connsiteY5" fmla="*/ 12266 h 655131"/>
              <a:gd name="connsiteX6" fmla="*/ 2229251 w 2236726"/>
              <a:gd name="connsiteY6" fmla="*/ 234903 h 655131"/>
              <a:gd name="connsiteX7" fmla="*/ 2133837 w 2236726"/>
              <a:gd name="connsiteY7" fmla="*/ 568468 h 655131"/>
              <a:gd name="connsiteX8" fmla="*/ 1748552 w 2236726"/>
              <a:gd name="connsiteY8" fmla="*/ 645504 h 655131"/>
              <a:gd name="connsiteX9" fmla="*/ 1024983 w 2236726"/>
              <a:gd name="connsiteY9" fmla="*/ 653454 h 655131"/>
              <a:gd name="connsiteX10" fmla="*/ 221902 w 2236726"/>
              <a:gd name="connsiteY10" fmla="*/ 629600 h 655131"/>
              <a:gd name="connsiteX11" fmla="*/ 45465 w 2236726"/>
              <a:gd name="connsiteY11" fmla="*/ 494428 h 655131"/>
              <a:gd name="connsiteX0" fmla="*/ 45465 w 2237218"/>
              <a:gd name="connsiteY0" fmla="*/ 477079 h 637782"/>
              <a:gd name="connsiteX1" fmla="*/ 6310 w 2237218"/>
              <a:gd name="connsiteY1" fmla="*/ 214685 h 637782"/>
              <a:gd name="connsiteX2" fmla="*/ 150340 w 2237218"/>
              <a:gd name="connsiteY2" fmla="*/ 71562 h 637782"/>
              <a:gd name="connsiteX3" fmla="*/ 508149 w 2237218"/>
              <a:gd name="connsiteY3" fmla="*/ 15903 h 637782"/>
              <a:gd name="connsiteX4" fmla="*/ 1279424 w 2237218"/>
              <a:gd name="connsiteY4" fmla="*/ 0 h 637782"/>
              <a:gd name="connsiteX5" fmla="*/ 1974508 w 2237218"/>
              <a:gd name="connsiteY5" fmla="*/ 26592 h 637782"/>
              <a:gd name="connsiteX6" fmla="*/ 2229251 w 2237218"/>
              <a:gd name="connsiteY6" fmla="*/ 217554 h 637782"/>
              <a:gd name="connsiteX7" fmla="*/ 2133837 w 2237218"/>
              <a:gd name="connsiteY7" fmla="*/ 551119 h 637782"/>
              <a:gd name="connsiteX8" fmla="*/ 1748552 w 2237218"/>
              <a:gd name="connsiteY8" fmla="*/ 628155 h 637782"/>
              <a:gd name="connsiteX9" fmla="*/ 1024983 w 2237218"/>
              <a:gd name="connsiteY9" fmla="*/ 636105 h 637782"/>
              <a:gd name="connsiteX10" fmla="*/ 221902 w 2237218"/>
              <a:gd name="connsiteY10" fmla="*/ 612251 h 637782"/>
              <a:gd name="connsiteX11" fmla="*/ 45465 w 2237218"/>
              <a:gd name="connsiteY11" fmla="*/ 477079 h 637782"/>
              <a:gd name="connsiteX0" fmla="*/ 45465 w 2237218"/>
              <a:gd name="connsiteY0" fmla="*/ 477079 h 637782"/>
              <a:gd name="connsiteX1" fmla="*/ 6310 w 2237218"/>
              <a:gd name="connsiteY1" fmla="*/ 214685 h 637782"/>
              <a:gd name="connsiteX2" fmla="*/ 150340 w 2237218"/>
              <a:gd name="connsiteY2" fmla="*/ 71562 h 637782"/>
              <a:gd name="connsiteX3" fmla="*/ 508149 w 2237218"/>
              <a:gd name="connsiteY3" fmla="*/ 15903 h 637782"/>
              <a:gd name="connsiteX4" fmla="*/ 1279424 w 2237218"/>
              <a:gd name="connsiteY4" fmla="*/ 0 h 637782"/>
              <a:gd name="connsiteX5" fmla="*/ 1974508 w 2237218"/>
              <a:gd name="connsiteY5" fmla="*/ 26592 h 637782"/>
              <a:gd name="connsiteX6" fmla="*/ 2229251 w 2237218"/>
              <a:gd name="connsiteY6" fmla="*/ 217554 h 637782"/>
              <a:gd name="connsiteX7" fmla="*/ 2133837 w 2237218"/>
              <a:gd name="connsiteY7" fmla="*/ 551119 h 637782"/>
              <a:gd name="connsiteX8" fmla="*/ 1748552 w 2237218"/>
              <a:gd name="connsiteY8" fmla="*/ 628155 h 637782"/>
              <a:gd name="connsiteX9" fmla="*/ 1024983 w 2237218"/>
              <a:gd name="connsiteY9" fmla="*/ 636105 h 637782"/>
              <a:gd name="connsiteX10" fmla="*/ 221902 w 2237218"/>
              <a:gd name="connsiteY10" fmla="*/ 612251 h 637782"/>
              <a:gd name="connsiteX11" fmla="*/ 45465 w 2237218"/>
              <a:gd name="connsiteY11" fmla="*/ 477079 h 637782"/>
              <a:gd name="connsiteX0" fmla="*/ 45465 w 2237218"/>
              <a:gd name="connsiteY0" fmla="*/ 477079 h 637782"/>
              <a:gd name="connsiteX1" fmla="*/ 6310 w 2237218"/>
              <a:gd name="connsiteY1" fmla="*/ 214685 h 637782"/>
              <a:gd name="connsiteX2" fmla="*/ 150340 w 2237218"/>
              <a:gd name="connsiteY2" fmla="*/ 71562 h 637782"/>
              <a:gd name="connsiteX3" fmla="*/ 599944 w 2237218"/>
              <a:gd name="connsiteY3" fmla="*/ 47578 h 637782"/>
              <a:gd name="connsiteX4" fmla="*/ 1279424 w 2237218"/>
              <a:gd name="connsiteY4" fmla="*/ 0 h 637782"/>
              <a:gd name="connsiteX5" fmla="*/ 1974508 w 2237218"/>
              <a:gd name="connsiteY5" fmla="*/ 26592 h 637782"/>
              <a:gd name="connsiteX6" fmla="*/ 2229251 w 2237218"/>
              <a:gd name="connsiteY6" fmla="*/ 217554 h 637782"/>
              <a:gd name="connsiteX7" fmla="*/ 2133837 w 2237218"/>
              <a:gd name="connsiteY7" fmla="*/ 551119 h 637782"/>
              <a:gd name="connsiteX8" fmla="*/ 1748552 w 2237218"/>
              <a:gd name="connsiteY8" fmla="*/ 628155 h 637782"/>
              <a:gd name="connsiteX9" fmla="*/ 1024983 w 2237218"/>
              <a:gd name="connsiteY9" fmla="*/ 636105 h 637782"/>
              <a:gd name="connsiteX10" fmla="*/ 221902 w 2237218"/>
              <a:gd name="connsiteY10" fmla="*/ 612251 h 637782"/>
              <a:gd name="connsiteX11" fmla="*/ 45465 w 2237218"/>
              <a:gd name="connsiteY11" fmla="*/ 477079 h 637782"/>
              <a:gd name="connsiteX0" fmla="*/ 45465 w 2237218"/>
              <a:gd name="connsiteY0" fmla="*/ 463112 h 623815"/>
              <a:gd name="connsiteX1" fmla="*/ 6310 w 2237218"/>
              <a:gd name="connsiteY1" fmla="*/ 200718 h 623815"/>
              <a:gd name="connsiteX2" fmla="*/ 150340 w 2237218"/>
              <a:gd name="connsiteY2" fmla="*/ 57595 h 623815"/>
              <a:gd name="connsiteX3" fmla="*/ 599944 w 2237218"/>
              <a:gd name="connsiteY3" fmla="*/ 33611 h 623815"/>
              <a:gd name="connsiteX4" fmla="*/ 1279424 w 2237218"/>
              <a:gd name="connsiteY4" fmla="*/ 7149 h 623815"/>
              <a:gd name="connsiteX5" fmla="*/ 1974508 w 2237218"/>
              <a:gd name="connsiteY5" fmla="*/ 12625 h 623815"/>
              <a:gd name="connsiteX6" fmla="*/ 2229251 w 2237218"/>
              <a:gd name="connsiteY6" fmla="*/ 203587 h 623815"/>
              <a:gd name="connsiteX7" fmla="*/ 2133837 w 2237218"/>
              <a:gd name="connsiteY7" fmla="*/ 537152 h 623815"/>
              <a:gd name="connsiteX8" fmla="*/ 1748552 w 2237218"/>
              <a:gd name="connsiteY8" fmla="*/ 614188 h 623815"/>
              <a:gd name="connsiteX9" fmla="*/ 1024983 w 2237218"/>
              <a:gd name="connsiteY9" fmla="*/ 622138 h 623815"/>
              <a:gd name="connsiteX10" fmla="*/ 221902 w 2237218"/>
              <a:gd name="connsiteY10" fmla="*/ 598284 h 623815"/>
              <a:gd name="connsiteX11" fmla="*/ 45465 w 2237218"/>
              <a:gd name="connsiteY11" fmla="*/ 463112 h 62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7218" h="623815">
                <a:moveTo>
                  <a:pt x="45465" y="463112"/>
                </a:moveTo>
                <a:cubicBezTo>
                  <a:pt x="9533" y="396851"/>
                  <a:pt x="-11169" y="268304"/>
                  <a:pt x="6310" y="200718"/>
                </a:cubicBezTo>
                <a:cubicBezTo>
                  <a:pt x="23789" y="133132"/>
                  <a:pt x="51401" y="85446"/>
                  <a:pt x="150340" y="57595"/>
                </a:cubicBezTo>
                <a:cubicBezTo>
                  <a:pt x="249279" y="29744"/>
                  <a:pt x="411763" y="42019"/>
                  <a:pt x="599944" y="33611"/>
                </a:cubicBezTo>
                <a:cubicBezTo>
                  <a:pt x="788125" y="25203"/>
                  <a:pt x="1022332" y="12450"/>
                  <a:pt x="1279424" y="7149"/>
                </a:cubicBezTo>
                <a:cubicBezTo>
                  <a:pt x="1539167" y="23052"/>
                  <a:pt x="1816204" y="-20115"/>
                  <a:pt x="1974508" y="12625"/>
                </a:cubicBezTo>
                <a:cubicBezTo>
                  <a:pt x="2132813" y="45365"/>
                  <a:pt x="2202696" y="116166"/>
                  <a:pt x="2229251" y="203587"/>
                </a:cubicBezTo>
                <a:cubicBezTo>
                  <a:pt x="2255806" y="291008"/>
                  <a:pt x="2213954" y="468719"/>
                  <a:pt x="2133837" y="537152"/>
                </a:cubicBezTo>
                <a:cubicBezTo>
                  <a:pt x="2053721" y="605586"/>
                  <a:pt x="1933361" y="600024"/>
                  <a:pt x="1748552" y="614188"/>
                </a:cubicBezTo>
                <a:cubicBezTo>
                  <a:pt x="1563743" y="628352"/>
                  <a:pt x="1266173" y="619488"/>
                  <a:pt x="1024983" y="622138"/>
                </a:cubicBezTo>
                <a:cubicBezTo>
                  <a:pt x="738736" y="626114"/>
                  <a:pt x="385155" y="624788"/>
                  <a:pt x="221902" y="598284"/>
                </a:cubicBezTo>
                <a:cubicBezTo>
                  <a:pt x="58649" y="571780"/>
                  <a:pt x="81397" y="529373"/>
                  <a:pt x="45465" y="463112"/>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4" name="Frihåndsform: figur 13">
            <a:extLst>
              <a:ext uri="{FF2B5EF4-FFF2-40B4-BE49-F238E27FC236}">
                <a16:creationId xmlns:a16="http://schemas.microsoft.com/office/drawing/2014/main" id="{EB35ED54-DE1F-40A5-8239-EDA3D06BB1CB}"/>
              </a:ext>
            </a:extLst>
          </p:cNvPr>
          <p:cNvSpPr/>
          <p:nvPr/>
        </p:nvSpPr>
        <p:spPr>
          <a:xfrm flipH="1">
            <a:off x="3625269" y="1210098"/>
            <a:ext cx="1242430" cy="135022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24559" y="119532"/>
                  <a:pt x="643624" y="197814"/>
                  <a:pt x="866263" y="240378"/>
                </a:cubicBezTo>
                <a:cubicBezTo>
                  <a:pt x="1100848" y="281194"/>
                  <a:pt x="1565631" y="387872"/>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2105156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
            <a:extLst>
              <a:ext uri="{FF2B5EF4-FFF2-40B4-BE49-F238E27FC236}">
                <a16:creationId xmlns:a16="http://schemas.microsoft.com/office/drawing/2014/main" id="{B428F42C-E65C-46EE-8753-80017A311647}"/>
              </a:ext>
            </a:extLst>
          </p:cNvPr>
          <p:cNvSpPr>
            <a:spLocks noChangeArrowheads="1"/>
          </p:cNvSpPr>
          <p:nvPr/>
        </p:nvSpPr>
        <p:spPr bwMode="auto">
          <a:xfrm>
            <a:off x="0" y="295187"/>
            <a:ext cx="9144000" cy="6124754"/>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effectLst/>
                <a:latin typeface="Consolas" panose="020B0609020204030204" pitchFamily="49" charset="0"/>
              </a:rPr>
              <a:t>{ </a:t>
            </a:r>
          </a:p>
          <a:p>
            <a:pPr lvl="0" defTabSz="914400" eaLnBrk="0" fontAlgn="base" hangingPunct="0">
              <a:spcBef>
                <a:spcPct val="0"/>
              </a:spcBef>
              <a:spcAft>
                <a:spcPct val="0"/>
              </a:spcAft>
            </a:pPr>
            <a:r>
              <a:rPr kumimoji="0" lang="nb-NO" altLang="nb-NO" sz="2800" b="0" i="0" u="none" strike="noStrike" cap="none" normalizeH="0" baseline="0" dirty="0">
                <a:ln>
                  <a:noFill/>
                </a:ln>
                <a:effectLst/>
                <a:latin typeface="Consolas" panose="020B0609020204030204" pitchFamily="49" charset="0"/>
              </a:rPr>
              <a:t>  </a:t>
            </a:r>
            <a:r>
              <a:rPr kumimoji="0" lang="nb-NO" altLang="nb-NO" sz="2800" b="0" i="0" u="none" strike="noStrike" cap="none" normalizeH="0" baseline="0" dirty="0">
                <a:ln>
                  <a:noFill/>
                </a:ln>
                <a:solidFill>
                  <a:srgbClr val="7030A0"/>
                </a:solidFill>
                <a:effectLst/>
                <a:latin typeface="Consolas" panose="020B0609020204030204" pitchFamily="49" charset="0"/>
              </a:rPr>
              <a:t>"_links"</a:t>
            </a:r>
            <a:r>
              <a:rPr kumimoji="0" lang="nb-NO" altLang="nb-NO" sz="2800" b="0" i="0" u="none" strike="noStrike" cap="none" normalizeH="0" baseline="0" dirty="0">
                <a:ln>
                  <a:noFill/>
                </a:ln>
                <a:effectLst/>
                <a:latin typeface="Consolas" panose="020B0609020204030204" pitchFamily="49" charset="0"/>
              </a:rPr>
              <a:t>: {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self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 </a:t>
            </a:r>
            <a:br>
              <a:rPr lang="nb-NO" altLang="nb-NO" sz="2800" dirty="0">
                <a:latin typeface="Consolas" panose="020B0609020204030204" pitchFamily="49" charset="0"/>
              </a:rPr>
            </a:b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href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"/tv-show/1"</a:t>
            </a:r>
            <a:r>
              <a:rPr lang="nb-NO" altLang="nb-NO" sz="2800" dirty="0">
                <a:latin typeface="Consolas" panose="020B0609020204030204" pitchFamily="49" charset="0"/>
              </a:rPr>
              <a:t> </a:t>
            </a:r>
            <a:br>
              <a:rPr lang="nb-NO" altLang="nb-NO" sz="2800" dirty="0">
                <a:latin typeface="Consolas" panose="020B0609020204030204" pitchFamily="49" charset="0"/>
              </a:rPr>
            </a:br>
            <a:r>
              <a:rPr lang="nb-NO" altLang="nb-NO" sz="2800" dirty="0">
                <a:latin typeface="Consolas" panose="020B0609020204030204" pitchFamily="49" charset="0"/>
              </a:rPr>
              <a:t>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kumimoji="0" lang="nb-NO" altLang="nb-NO" sz="2800" b="0" i="0" u="none" strike="noStrike" cap="none" normalizeH="0" baseline="0" dirty="0">
                <a:ln>
                  <a:noFill/>
                </a:ln>
                <a:solidFill>
                  <a:srgbClr val="7030A0"/>
                </a:solidFill>
                <a:effectLst/>
                <a:latin typeface="Consolas" panose="020B0609020204030204" pitchFamily="49" charset="0"/>
              </a:rPr>
              <a:t>"manifest"</a:t>
            </a:r>
            <a:r>
              <a:rPr kumimoji="0" lang="nb-NO" altLang="nb-NO" sz="2800" b="0" i="0" u="none" strike="noStrike" cap="none" normalizeH="0" baseline="0" dirty="0">
                <a:ln>
                  <a:noFill/>
                </a:ln>
                <a:effectLst/>
                <a:latin typeface="Consolas" panose="020B0609020204030204" pitchFamily="49" charset="0"/>
              </a:rPr>
              <a:t>: [{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name</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a:t>
            </a:r>
            <a:r>
              <a:rPr lang="nb-NO" altLang="nb-NO" sz="2800" dirty="0" err="1">
                <a:solidFill>
                  <a:srgbClr val="0091C4"/>
                </a:solidFill>
                <a:latin typeface="Consolas" panose="020B0609020204030204" pitchFamily="49" charset="0"/>
              </a:rPr>
              <a:t>default</a:t>
            </a:r>
            <a:r>
              <a:rPr lang="nb-NO" altLang="nb-NO" sz="2800" dirty="0">
                <a:solidFill>
                  <a:srgbClr val="0091C4"/>
                </a:solidFill>
                <a:latin typeface="Consolas" panose="020B0609020204030204" pitchFamily="49" charset="0"/>
              </a:rPr>
              <a:t>",</a:t>
            </a:r>
            <a:br>
              <a:rPr lang="nb-NO" altLang="nb-NO" sz="2800" dirty="0">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href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"/manifest/1"</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name</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"synstolk",</a:t>
            </a:r>
            <a:br>
              <a:rPr lang="nb-NO" altLang="nb-NO" sz="2800" dirty="0">
                <a:latin typeface="Consolas" panose="020B0609020204030204" pitchFamily="49" charset="0"/>
              </a:rPr>
            </a:br>
            <a:r>
              <a:rPr lang="nb-NO" altLang="nb-NO" sz="2800" dirty="0">
                <a:latin typeface="Consolas" panose="020B0609020204030204" pitchFamily="49" charset="0"/>
              </a:rPr>
              <a:t>      </a:t>
            </a:r>
            <a:r>
              <a:rPr lang="nb-NO" altLang="nb-NO" sz="2800" dirty="0">
                <a:solidFill>
                  <a:srgbClr val="7030A0"/>
                </a:solidFill>
                <a:latin typeface="Consolas" panose="020B0609020204030204" pitchFamily="49" charset="0"/>
              </a:rPr>
              <a:t>"</a:t>
            </a:r>
            <a:r>
              <a:rPr lang="nb-NO" altLang="nb-NO" sz="2800" dirty="0" err="1">
                <a:solidFill>
                  <a:srgbClr val="7030A0"/>
                </a:solidFill>
                <a:latin typeface="Consolas" panose="020B0609020204030204" pitchFamily="49" charset="0"/>
              </a:rPr>
              <a:t>href</a:t>
            </a:r>
            <a:r>
              <a:rPr lang="nb-NO" altLang="nb-NO" sz="2800" dirty="0">
                <a:solidFill>
                  <a:srgbClr val="7030A0"/>
                </a:solidFill>
                <a:latin typeface="Consolas" panose="020B0609020204030204" pitchFamily="49" charset="0"/>
              </a:rPr>
              <a:t>"</a:t>
            </a:r>
            <a:r>
              <a:rPr lang="nb-NO" altLang="nb-NO" sz="2800" dirty="0">
                <a:latin typeface="Consolas" panose="020B0609020204030204" pitchFamily="49" charset="0"/>
              </a:rPr>
              <a:t>: </a:t>
            </a:r>
            <a:r>
              <a:rPr lang="nb-NO" altLang="nb-NO" sz="2800" dirty="0">
                <a:solidFill>
                  <a:srgbClr val="0091C4"/>
                </a:solidFill>
                <a:latin typeface="Consolas" panose="020B0609020204030204" pitchFamily="49" charset="0"/>
              </a:rPr>
              <a:t>"/manifest/2"</a:t>
            </a:r>
            <a:br>
              <a:rPr lang="nb-NO" altLang="nb-NO" sz="2800" dirty="0">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a:t>
            </a:r>
            <a:br>
              <a:rPr kumimoji="0" lang="nb-NO" altLang="nb-NO" sz="2800" b="0" i="0" u="none" strike="noStrike" cap="none" normalizeH="0" baseline="0" dirty="0">
                <a:ln>
                  <a:noFill/>
                </a:ln>
                <a:effectLst/>
                <a:latin typeface="Consolas" panose="020B0609020204030204" pitchFamily="49" charset="0"/>
              </a:rPr>
            </a:br>
            <a:r>
              <a:rPr kumimoji="0" lang="nb-NO" altLang="nb-NO" sz="28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800" b="0" i="0" u="none" strike="noStrike" cap="none" normalizeH="0" baseline="0" dirty="0">
                <a:ln>
                  <a:noFill/>
                </a:ln>
                <a:effectLst/>
                <a:latin typeface="Consolas" panose="020B0609020204030204" pitchFamily="49" charset="0"/>
              </a:rPr>
              <a:t>} </a:t>
            </a:r>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201</a:t>
            </a:fld>
            <a:endParaRPr lang="nb-NO"/>
          </a:p>
        </p:txBody>
      </p:sp>
      <p:sp>
        <p:nvSpPr>
          <p:cNvPr id="10" name="Frihåndsform: figur 9">
            <a:extLst>
              <a:ext uri="{FF2B5EF4-FFF2-40B4-BE49-F238E27FC236}">
                <a16:creationId xmlns:a16="http://schemas.microsoft.com/office/drawing/2014/main" id="{96EB8A72-409C-4435-AC02-96C142C681B8}"/>
              </a:ext>
            </a:extLst>
          </p:cNvPr>
          <p:cNvSpPr/>
          <p:nvPr/>
        </p:nvSpPr>
        <p:spPr>
          <a:xfrm>
            <a:off x="1763030" y="2898789"/>
            <a:ext cx="3552244" cy="478928"/>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1" name="TekstSylinder 10">
            <a:extLst>
              <a:ext uri="{FF2B5EF4-FFF2-40B4-BE49-F238E27FC236}">
                <a16:creationId xmlns:a16="http://schemas.microsoft.com/office/drawing/2014/main" id="{B1501798-096A-48D3-845A-1CE19A5CB492}"/>
              </a:ext>
            </a:extLst>
          </p:cNvPr>
          <p:cNvSpPr txBox="1"/>
          <p:nvPr/>
        </p:nvSpPr>
        <p:spPr>
          <a:xfrm>
            <a:off x="4118951" y="595595"/>
            <a:ext cx="4132863" cy="707886"/>
          </a:xfrm>
          <a:prstGeom prst="rect">
            <a:avLst/>
          </a:prstGeom>
          <a:noFill/>
        </p:spPr>
        <p:txBody>
          <a:bodyPr wrap="none" rtlCol="0">
            <a:spAutoFit/>
          </a:bodyPr>
          <a:lstStyle/>
          <a:p>
            <a:r>
              <a:rPr lang="nb-NO" sz="4000" dirty="0">
                <a:solidFill>
                  <a:srgbClr val="FF0000"/>
                </a:solidFill>
                <a:latin typeface="Bebas Neue" panose="020B0606020202050201" pitchFamily="34" charset="0"/>
              </a:rPr>
              <a:t>NAME AS SECONDARY KEY</a:t>
            </a:r>
          </a:p>
        </p:txBody>
      </p:sp>
      <p:sp>
        <p:nvSpPr>
          <p:cNvPr id="14" name="Frihåndsform: figur 13">
            <a:extLst>
              <a:ext uri="{FF2B5EF4-FFF2-40B4-BE49-F238E27FC236}">
                <a16:creationId xmlns:a16="http://schemas.microsoft.com/office/drawing/2014/main" id="{EB35ED54-DE1F-40A5-8239-EDA3D06BB1CB}"/>
              </a:ext>
            </a:extLst>
          </p:cNvPr>
          <p:cNvSpPr/>
          <p:nvPr/>
        </p:nvSpPr>
        <p:spPr>
          <a:xfrm flipH="1">
            <a:off x="5239251" y="1303481"/>
            <a:ext cx="716687" cy="1595308"/>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555115 w 2002084"/>
              <a:gd name="connsiteY1" fmla="*/ 265527 h 420483"/>
              <a:gd name="connsiteX2" fmla="*/ 2002084 w 2002084"/>
              <a:gd name="connsiteY2" fmla="*/ 420483 h 420483"/>
              <a:gd name="connsiteX0" fmla="*/ 0 w 2002084"/>
              <a:gd name="connsiteY0" fmla="*/ 0 h 420483"/>
              <a:gd name="connsiteX1" fmla="*/ 555115 w 2002084"/>
              <a:gd name="connsiteY1" fmla="*/ 265527 h 420483"/>
              <a:gd name="connsiteX2" fmla="*/ 2002084 w 2002084"/>
              <a:gd name="connsiteY2" fmla="*/ 420483 h 420483"/>
              <a:gd name="connsiteX0" fmla="*/ 0 w 2002084"/>
              <a:gd name="connsiteY0" fmla="*/ 0 h 420483"/>
              <a:gd name="connsiteX1" fmla="*/ 555115 w 2002084"/>
              <a:gd name="connsiteY1" fmla="*/ 265527 h 420483"/>
              <a:gd name="connsiteX2" fmla="*/ 2002084 w 2002084"/>
              <a:gd name="connsiteY2" fmla="*/ 420483 h 420483"/>
              <a:gd name="connsiteX0" fmla="*/ 0 w 2002084"/>
              <a:gd name="connsiteY0" fmla="*/ 0 h 420483"/>
              <a:gd name="connsiteX1" fmla="*/ 555115 w 2002084"/>
              <a:gd name="connsiteY1" fmla="*/ 265527 h 420483"/>
              <a:gd name="connsiteX2" fmla="*/ 2002084 w 2002084"/>
              <a:gd name="connsiteY2" fmla="*/ 420483 h 420483"/>
              <a:gd name="connsiteX0" fmla="*/ 0 w 2002084"/>
              <a:gd name="connsiteY0" fmla="*/ 0 h 420483"/>
              <a:gd name="connsiteX1" fmla="*/ 555115 w 2002084"/>
              <a:gd name="connsiteY1" fmla="*/ 265527 h 420483"/>
              <a:gd name="connsiteX2" fmla="*/ 2002084 w 2002084"/>
              <a:gd name="connsiteY2" fmla="*/ 420483 h 420483"/>
              <a:gd name="connsiteX0" fmla="*/ 0 w 2002084"/>
              <a:gd name="connsiteY0" fmla="*/ 0 h 420483"/>
              <a:gd name="connsiteX1" fmla="*/ 555115 w 2002084"/>
              <a:gd name="connsiteY1" fmla="*/ 265527 h 420483"/>
              <a:gd name="connsiteX2" fmla="*/ 2002084 w 2002084"/>
              <a:gd name="connsiteY2" fmla="*/ 420483 h 420483"/>
              <a:gd name="connsiteX0" fmla="*/ 0 w 2002084"/>
              <a:gd name="connsiteY0" fmla="*/ 0 h 420483"/>
              <a:gd name="connsiteX1" fmla="*/ 555115 w 2002084"/>
              <a:gd name="connsiteY1" fmla="*/ 265527 h 420483"/>
              <a:gd name="connsiteX2" fmla="*/ 2002084 w 2002084"/>
              <a:gd name="connsiteY2" fmla="*/ 420483 h 420483"/>
              <a:gd name="connsiteX0" fmla="*/ 1149 w 2003233"/>
              <a:gd name="connsiteY0" fmla="*/ 0 h 420483"/>
              <a:gd name="connsiteX1" fmla="*/ 556264 w 2003233"/>
              <a:gd name="connsiteY1" fmla="*/ 265527 h 420483"/>
              <a:gd name="connsiteX2" fmla="*/ 2003233 w 2003233"/>
              <a:gd name="connsiteY2" fmla="*/ 420483 h 420483"/>
            </a:gdLst>
            <a:ahLst/>
            <a:cxnLst>
              <a:cxn ang="0">
                <a:pos x="connsiteX0" y="connsiteY0"/>
              </a:cxn>
              <a:cxn ang="0">
                <a:pos x="connsiteX1" y="connsiteY1"/>
              </a:cxn>
              <a:cxn ang="0">
                <a:pos x="connsiteX2" y="connsiteY2"/>
              </a:cxn>
            </a:cxnLst>
            <a:rect l="l" t="t" r="r" b="b"/>
            <a:pathLst>
              <a:path w="2003233" h="420483">
                <a:moveTo>
                  <a:pt x="1149" y="0"/>
                </a:moveTo>
                <a:cubicBezTo>
                  <a:pt x="-18766" y="132107"/>
                  <a:pt x="222583" y="195447"/>
                  <a:pt x="556264" y="265527"/>
                </a:cubicBezTo>
                <a:cubicBezTo>
                  <a:pt x="889945" y="335607"/>
                  <a:pt x="1388981" y="383681"/>
                  <a:pt x="2003233"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201FFE73-ACAC-4582-A20A-FC1966CF8B82}"/>
              </a:ext>
            </a:extLst>
          </p:cNvPr>
          <p:cNvSpPr/>
          <p:nvPr/>
        </p:nvSpPr>
        <p:spPr>
          <a:xfrm>
            <a:off x="1763030" y="4180437"/>
            <a:ext cx="3739273" cy="478928"/>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6" name="Frihåndsform: figur 15">
            <a:extLst>
              <a:ext uri="{FF2B5EF4-FFF2-40B4-BE49-F238E27FC236}">
                <a16:creationId xmlns:a16="http://schemas.microsoft.com/office/drawing/2014/main" id="{603294FE-17C5-4A11-B6F2-30410DF30043}"/>
              </a:ext>
            </a:extLst>
          </p:cNvPr>
          <p:cNvSpPr/>
          <p:nvPr/>
        </p:nvSpPr>
        <p:spPr>
          <a:xfrm flipH="1">
            <a:off x="5502303" y="1303482"/>
            <a:ext cx="872308" cy="295046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479192 w 2002084"/>
              <a:gd name="connsiteY1" fmla="*/ 282545 h 420483"/>
              <a:gd name="connsiteX2" fmla="*/ 2002084 w 2002084"/>
              <a:gd name="connsiteY2" fmla="*/ 420483 h 420483"/>
              <a:gd name="connsiteX0" fmla="*/ 4052 w 2006136"/>
              <a:gd name="connsiteY0" fmla="*/ 0 h 420483"/>
              <a:gd name="connsiteX1" fmla="*/ 483244 w 2006136"/>
              <a:gd name="connsiteY1" fmla="*/ 282545 h 420483"/>
              <a:gd name="connsiteX2" fmla="*/ 2006136 w 2006136"/>
              <a:gd name="connsiteY2" fmla="*/ 420483 h 420483"/>
              <a:gd name="connsiteX0" fmla="*/ 4054 w 2006138"/>
              <a:gd name="connsiteY0" fmla="*/ 0 h 420483"/>
              <a:gd name="connsiteX1" fmla="*/ 483246 w 2006138"/>
              <a:gd name="connsiteY1" fmla="*/ 282545 h 420483"/>
              <a:gd name="connsiteX2" fmla="*/ 2006138 w 2006138"/>
              <a:gd name="connsiteY2" fmla="*/ 420483 h 420483"/>
              <a:gd name="connsiteX0" fmla="*/ 3624 w 2005708"/>
              <a:gd name="connsiteY0" fmla="*/ 0 h 420483"/>
              <a:gd name="connsiteX1" fmla="*/ 522858 w 2005708"/>
              <a:gd name="connsiteY1" fmla="*/ 279989 h 420483"/>
              <a:gd name="connsiteX2" fmla="*/ 2005708 w 2005708"/>
              <a:gd name="connsiteY2" fmla="*/ 420483 h 420483"/>
              <a:gd name="connsiteX0" fmla="*/ 1 w 2002085"/>
              <a:gd name="connsiteY0" fmla="*/ 0 h 420483"/>
              <a:gd name="connsiteX1" fmla="*/ 87280 w 2002085"/>
              <a:gd name="connsiteY1" fmla="*/ 176674 h 420483"/>
              <a:gd name="connsiteX2" fmla="*/ 519235 w 2002085"/>
              <a:gd name="connsiteY2" fmla="*/ 279989 h 420483"/>
              <a:gd name="connsiteX3" fmla="*/ 2002085 w 2002085"/>
              <a:gd name="connsiteY3" fmla="*/ 420483 h 420483"/>
              <a:gd name="connsiteX0" fmla="*/ 303712 w 2305796"/>
              <a:gd name="connsiteY0" fmla="*/ 0 h 420483"/>
              <a:gd name="connsiteX1" fmla="*/ 12483 w 2305796"/>
              <a:gd name="connsiteY1" fmla="*/ 164896 h 420483"/>
              <a:gd name="connsiteX2" fmla="*/ 822946 w 2305796"/>
              <a:gd name="connsiteY2" fmla="*/ 279989 h 420483"/>
              <a:gd name="connsiteX3" fmla="*/ 2305796 w 2305796"/>
              <a:gd name="connsiteY3" fmla="*/ 420483 h 420483"/>
              <a:gd name="connsiteX0" fmla="*/ 303712 w 2305796"/>
              <a:gd name="connsiteY0" fmla="*/ 0 h 420483"/>
              <a:gd name="connsiteX1" fmla="*/ 12483 w 2305796"/>
              <a:gd name="connsiteY1" fmla="*/ 164896 h 420483"/>
              <a:gd name="connsiteX2" fmla="*/ 822946 w 2305796"/>
              <a:gd name="connsiteY2" fmla="*/ 279989 h 420483"/>
              <a:gd name="connsiteX3" fmla="*/ 2305796 w 2305796"/>
              <a:gd name="connsiteY3" fmla="*/ 420483 h 420483"/>
              <a:gd name="connsiteX0" fmla="*/ 73716 w 2075800"/>
              <a:gd name="connsiteY0" fmla="*/ 0 h 420483"/>
              <a:gd name="connsiteX1" fmla="*/ 27403 w 2075800"/>
              <a:gd name="connsiteY1" fmla="*/ 171963 h 420483"/>
              <a:gd name="connsiteX2" fmla="*/ 592950 w 2075800"/>
              <a:gd name="connsiteY2" fmla="*/ 279989 h 420483"/>
              <a:gd name="connsiteX3" fmla="*/ 2075800 w 2075800"/>
              <a:gd name="connsiteY3" fmla="*/ 420483 h 420483"/>
              <a:gd name="connsiteX0" fmla="*/ 73716 w 2075800"/>
              <a:gd name="connsiteY0" fmla="*/ 0 h 420483"/>
              <a:gd name="connsiteX1" fmla="*/ 27403 w 2075800"/>
              <a:gd name="connsiteY1" fmla="*/ 171963 h 420483"/>
              <a:gd name="connsiteX2" fmla="*/ 548420 w 2075800"/>
              <a:gd name="connsiteY2" fmla="*/ 322391 h 420483"/>
              <a:gd name="connsiteX3" fmla="*/ 2075800 w 2075800"/>
              <a:gd name="connsiteY3" fmla="*/ 420483 h 420483"/>
              <a:gd name="connsiteX0" fmla="*/ 73716 w 2075800"/>
              <a:gd name="connsiteY0" fmla="*/ 0 h 420483"/>
              <a:gd name="connsiteX1" fmla="*/ 27403 w 2075800"/>
              <a:gd name="connsiteY1" fmla="*/ 171963 h 420483"/>
              <a:gd name="connsiteX2" fmla="*/ 548420 w 2075800"/>
              <a:gd name="connsiteY2" fmla="*/ 322391 h 420483"/>
              <a:gd name="connsiteX3" fmla="*/ 2075800 w 2075800"/>
              <a:gd name="connsiteY3" fmla="*/ 420483 h 420483"/>
              <a:gd name="connsiteX0" fmla="*/ 73716 w 2075800"/>
              <a:gd name="connsiteY0" fmla="*/ 0 h 420483"/>
              <a:gd name="connsiteX1" fmla="*/ 27403 w 2075800"/>
              <a:gd name="connsiteY1" fmla="*/ 171963 h 420483"/>
              <a:gd name="connsiteX2" fmla="*/ 447877 w 2075800"/>
              <a:gd name="connsiteY2" fmla="*/ 325924 h 420483"/>
              <a:gd name="connsiteX3" fmla="*/ 2075800 w 2075800"/>
              <a:gd name="connsiteY3" fmla="*/ 420483 h 420483"/>
              <a:gd name="connsiteX0" fmla="*/ 184208 w 2186292"/>
              <a:gd name="connsiteY0" fmla="*/ 0 h 420483"/>
              <a:gd name="connsiteX1" fmla="*/ 17245 w 2186292"/>
              <a:gd name="connsiteY1" fmla="*/ 181385 h 420483"/>
              <a:gd name="connsiteX2" fmla="*/ 558369 w 2186292"/>
              <a:gd name="connsiteY2" fmla="*/ 325924 h 420483"/>
              <a:gd name="connsiteX3" fmla="*/ 2186292 w 2186292"/>
              <a:gd name="connsiteY3" fmla="*/ 420483 h 420483"/>
              <a:gd name="connsiteX0" fmla="*/ 184208 w 2186292"/>
              <a:gd name="connsiteY0" fmla="*/ 0 h 420483"/>
              <a:gd name="connsiteX1" fmla="*/ 17245 w 2186292"/>
              <a:gd name="connsiteY1" fmla="*/ 181385 h 420483"/>
              <a:gd name="connsiteX2" fmla="*/ 558369 w 2186292"/>
              <a:gd name="connsiteY2" fmla="*/ 325924 h 420483"/>
              <a:gd name="connsiteX3" fmla="*/ 2186292 w 2186292"/>
              <a:gd name="connsiteY3" fmla="*/ 420483 h 420483"/>
              <a:gd name="connsiteX0" fmla="*/ 183912 w 2185996"/>
              <a:gd name="connsiteY0" fmla="*/ 0 h 420483"/>
              <a:gd name="connsiteX1" fmla="*/ 16949 w 2185996"/>
              <a:gd name="connsiteY1" fmla="*/ 181385 h 420483"/>
              <a:gd name="connsiteX2" fmla="*/ 558073 w 2185996"/>
              <a:gd name="connsiteY2" fmla="*/ 325924 h 420483"/>
              <a:gd name="connsiteX3" fmla="*/ 2185996 w 2185996"/>
              <a:gd name="connsiteY3" fmla="*/ 420483 h 420483"/>
              <a:gd name="connsiteX0" fmla="*/ 183912 w 2185996"/>
              <a:gd name="connsiteY0" fmla="*/ 0 h 420483"/>
              <a:gd name="connsiteX1" fmla="*/ 16949 w 2185996"/>
              <a:gd name="connsiteY1" fmla="*/ 181385 h 420483"/>
              <a:gd name="connsiteX2" fmla="*/ 558073 w 2185996"/>
              <a:gd name="connsiteY2" fmla="*/ 325924 h 420483"/>
              <a:gd name="connsiteX3" fmla="*/ 2185996 w 2185996"/>
              <a:gd name="connsiteY3" fmla="*/ 420483 h 420483"/>
              <a:gd name="connsiteX0" fmla="*/ 183912 w 2185996"/>
              <a:gd name="connsiteY0" fmla="*/ 0 h 420483"/>
              <a:gd name="connsiteX1" fmla="*/ 16949 w 2185996"/>
              <a:gd name="connsiteY1" fmla="*/ 181385 h 420483"/>
              <a:gd name="connsiteX2" fmla="*/ 558073 w 2185996"/>
              <a:gd name="connsiteY2" fmla="*/ 325924 h 420483"/>
              <a:gd name="connsiteX3" fmla="*/ 2185996 w 2185996"/>
              <a:gd name="connsiteY3" fmla="*/ 420483 h 420483"/>
              <a:gd name="connsiteX0" fmla="*/ 183912 w 2185996"/>
              <a:gd name="connsiteY0" fmla="*/ 0 h 420483"/>
              <a:gd name="connsiteX1" fmla="*/ 16949 w 2185996"/>
              <a:gd name="connsiteY1" fmla="*/ 181385 h 420483"/>
              <a:gd name="connsiteX2" fmla="*/ 558073 w 2185996"/>
              <a:gd name="connsiteY2" fmla="*/ 325924 h 420483"/>
              <a:gd name="connsiteX3" fmla="*/ 2185996 w 2185996"/>
              <a:gd name="connsiteY3" fmla="*/ 420483 h 420483"/>
              <a:gd name="connsiteX0" fmla="*/ 203929 w 2206013"/>
              <a:gd name="connsiteY0" fmla="*/ 0 h 420483"/>
              <a:gd name="connsiteX1" fmla="*/ 36966 w 2206013"/>
              <a:gd name="connsiteY1" fmla="*/ 181385 h 420483"/>
              <a:gd name="connsiteX2" fmla="*/ 578090 w 2206013"/>
              <a:gd name="connsiteY2" fmla="*/ 325924 h 420483"/>
              <a:gd name="connsiteX3" fmla="*/ 2206013 w 2206013"/>
              <a:gd name="connsiteY3" fmla="*/ 420483 h 420483"/>
            </a:gdLst>
            <a:ahLst/>
            <a:cxnLst>
              <a:cxn ang="0">
                <a:pos x="connsiteX0" y="connsiteY0"/>
              </a:cxn>
              <a:cxn ang="0">
                <a:pos x="connsiteX1" y="connsiteY1"/>
              </a:cxn>
              <a:cxn ang="0">
                <a:pos x="connsiteX2" y="connsiteY2"/>
              </a:cxn>
              <a:cxn ang="0">
                <a:pos x="connsiteX3" y="connsiteY3"/>
              </a:cxn>
            </a:cxnLst>
            <a:rect l="l" t="t" r="r" b="b"/>
            <a:pathLst>
              <a:path w="2206013" h="420483">
                <a:moveTo>
                  <a:pt x="203929" y="0"/>
                </a:moveTo>
                <a:cubicBezTo>
                  <a:pt x="17392" y="65958"/>
                  <a:pt x="-48609" y="135240"/>
                  <a:pt x="36966" y="181385"/>
                </a:cubicBezTo>
                <a:cubicBezTo>
                  <a:pt x="123505" y="228050"/>
                  <a:pt x="259046" y="284587"/>
                  <a:pt x="578090" y="325924"/>
                </a:cubicBezTo>
                <a:cubicBezTo>
                  <a:pt x="893110" y="366740"/>
                  <a:pt x="1555479" y="394361"/>
                  <a:pt x="2206013"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4734903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202</a:t>
            </a:fld>
            <a:endParaRPr lang="nb-NO"/>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849185"/>
            <a:ext cx="9144000" cy="5016758"/>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"_links"</a:t>
            </a:r>
            <a:r>
              <a:rPr kumimoji="0" lang="nb-NO" altLang="nb-NO" sz="3200" b="0" i="0" u="none" strike="noStrike" cap="none" normalizeH="0" baseline="0" dirty="0">
                <a:ln>
                  <a:noFill/>
                </a:ln>
                <a:effectLst/>
                <a:latin typeface="Consolas" panose="020B0609020204030204" pitchFamily="49" charset="0"/>
              </a:rPr>
              <a:t>: {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self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solidFill>
                  <a:srgbClr val="0091C4"/>
                </a:solidFill>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href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a:t>
            </a:r>
            <a:r>
              <a:rPr lang="nb-NO" altLang="nb-NO" sz="3200" dirty="0">
                <a:solidFill>
                  <a:srgbClr val="0091C4"/>
                </a:solidFill>
                <a:latin typeface="Consolas" panose="020B0609020204030204" pitchFamily="49" charset="0"/>
              </a:rPr>
              <a:t> "/tv-show/1"</a:t>
            </a:r>
            <a:endParaRPr kumimoji="0" lang="nb-NO" altLang="nb-NO" sz="3200" b="0" i="0" u="none" strike="noStrike" cap="none" normalizeH="0" baseline="0" dirty="0">
              <a:ln>
                <a:noFill/>
              </a:ln>
              <a:solidFill>
                <a:srgbClr val="0091C4"/>
              </a:solidFill>
              <a:effectLst/>
              <a:latin typeface="Consolas" panose="020B0609020204030204" pitchFamily="49" charset="0"/>
            </a:endParaRPr>
          </a:p>
          <a:p>
            <a:pPr lvl="0" defTabSz="914400" eaLnBrk="0" fontAlgn="base" hangingPunct="0">
              <a:spcBef>
                <a:spcPct val="0"/>
              </a:spcBef>
              <a:spcAft>
                <a:spcPct val="0"/>
              </a:spcAf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"progress"</a:t>
            </a:r>
            <a:r>
              <a:rPr kumimoji="0" lang="nb-NO" altLang="nb-NO" sz="3200" b="0" i="0" u="none" strike="noStrike" cap="none" normalizeH="0" baseline="0" dirty="0">
                <a:ln>
                  <a:noFill/>
                </a:ln>
                <a:effectLst/>
                <a:latin typeface="Consolas" panose="020B0609020204030204" pitchFamily="49" charset="0"/>
              </a:rPr>
              <a:t>: { </a:t>
            </a:r>
            <a:br>
              <a:rPr lang="nb-NO" altLang="nb-NO" sz="3200" dirty="0">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href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r>
              <a:rPr lang="nb-NO" altLang="nb-NO" sz="3200" dirty="0">
                <a:solidFill>
                  <a:srgbClr val="0091C4"/>
                </a:solidFill>
                <a:latin typeface="Consolas" panose="020B0609020204030204" pitchFamily="49" charset="0"/>
              </a:rPr>
              <a:t>"/progress/</a:t>
            </a:r>
            <a:r>
              <a:rPr lang="nb-NO" altLang="nb-NO" sz="3200" dirty="0">
                <a:solidFill>
                  <a:srgbClr val="00B050"/>
                </a:solidFill>
                <a:latin typeface="Consolas" panose="020B0609020204030204" pitchFamily="49" charset="0"/>
              </a:rPr>
              <a:t>{</a:t>
            </a:r>
            <a:r>
              <a:rPr lang="nb-NO" altLang="nb-NO" sz="3200" dirty="0" err="1">
                <a:solidFill>
                  <a:srgbClr val="00B050"/>
                </a:solidFill>
                <a:latin typeface="Consolas" panose="020B0609020204030204" pitchFamily="49" charset="0"/>
              </a:rPr>
              <a:t>user</a:t>
            </a:r>
            <a:r>
              <a:rPr lang="nb-NO" altLang="nb-NO" sz="3200" dirty="0">
                <a:solidFill>
                  <a:srgbClr val="00B050"/>
                </a:solidFill>
                <a:latin typeface="Consolas" panose="020B0609020204030204" pitchFamily="49" charset="0"/>
              </a:rPr>
              <a:t>}</a:t>
            </a:r>
            <a:r>
              <a:rPr lang="nb-NO" altLang="nb-NO" sz="3200" dirty="0">
                <a:solidFill>
                  <a:srgbClr val="0091C4"/>
                </a:solidFill>
                <a:latin typeface="Consolas" panose="020B0609020204030204" pitchFamily="49" charset="0"/>
              </a:rPr>
              <a:t>/1",</a:t>
            </a:r>
            <a:br>
              <a:rPr lang="nb-NO" altLang="nb-NO" sz="3200" dirty="0">
                <a:solidFill>
                  <a:srgbClr val="0091C4"/>
                </a:solidFill>
                <a:latin typeface="Consolas" panose="020B0609020204030204" pitchFamily="49" charset="0"/>
              </a:rPr>
            </a:br>
            <a:r>
              <a:rPr lang="nb-NO" altLang="nb-NO" sz="3200" dirty="0">
                <a:solidFill>
                  <a:srgbClr val="0091C4"/>
                </a:solidFill>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templated</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r>
              <a:rPr lang="nb-NO" altLang="nb-NO" sz="3200" dirty="0">
                <a:solidFill>
                  <a:srgbClr val="0091C4"/>
                </a:solidFill>
                <a:latin typeface="Consolas" panose="020B0609020204030204" pitchFamily="49" charset="0"/>
              </a:rPr>
              <a:t>true</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p:txBody>
      </p:sp>
      <p:sp>
        <p:nvSpPr>
          <p:cNvPr id="7" name="Frihåndsform: figur 6">
            <a:extLst>
              <a:ext uri="{FF2B5EF4-FFF2-40B4-BE49-F238E27FC236}">
                <a16:creationId xmlns:a16="http://schemas.microsoft.com/office/drawing/2014/main" id="{99E05EB2-74A7-493F-9BE8-650588693373}"/>
              </a:ext>
            </a:extLst>
          </p:cNvPr>
          <p:cNvSpPr/>
          <p:nvPr/>
        </p:nvSpPr>
        <p:spPr>
          <a:xfrm>
            <a:off x="1044107" y="1391478"/>
            <a:ext cx="2287490" cy="566126"/>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356" h="637782">
                <a:moveTo>
                  <a:pt x="37272" y="477079"/>
                </a:moveTo>
                <a:cubicBezTo>
                  <a:pt x="-2485" y="410818"/>
                  <a:pt x="-10437" y="282272"/>
                  <a:pt x="13417" y="214686"/>
                </a:cubicBezTo>
                <a:cubicBezTo>
                  <a:pt x="37271" y="147100"/>
                  <a:pt x="92931" y="104693"/>
                  <a:pt x="180395" y="71562"/>
                </a:cubicBezTo>
                <a:cubicBezTo>
                  <a:pt x="267860" y="38432"/>
                  <a:pt x="350023" y="27830"/>
                  <a:pt x="538204" y="15903"/>
                </a:cubicBezTo>
                <a:cubicBezTo>
                  <a:pt x="726385" y="3976"/>
                  <a:pt x="1052387" y="5301"/>
                  <a:pt x="1309479" y="0"/>
                </a:cubicBezTo>
                <a:cubicBezTo>
                  <a:pt x="1569222" y="15903"/>
                  <a:pt x="1915105" y="2652"/>
                  <a:pt x="2088708" y="47709"/>
                </a:cubicBezTo>
                <a:cubicBezTo>
                  <a:pt x="2262311" y="92766"/>
                  <a:pt x="2323271" y="193483"/>
                  <a:pt x="2351100" y="270345"/>
                </a:cubicBezTo>
                <a:cubicBezTo>
                  <a:pt x="2378929" y="347207"/>
                  <a:pt x="2351100" y="449249"/>
                  <a:pt x="2255685" y="508884"/>
                </a:cubicBezTo>
                <a:cubicBezTo>
                  <a:pt x="2160270" y="568519"/>
                  <a:pt x="1983107" y="625908"/>
                  <a:pt x="1778607" y="628155"/>
                </a:cubicBezTo>
                <a:lnTo>
                  <a:pt x="1055038" y="636105"/>
                </a:lnTo>
                <a:cubicBezTo>
                  <a:pt x="768791" y="640081"/>
                  <a:pt x="421585" y="638755"/>
                  <a:pt x="251957" y="612251"/>
                </a:cubicBezTo>
                <a:cubicBezTo>
                  <a:pt x="82329" y="585747"/>
                  <a:pt x="77029" y="543340"/>
                  <a:pt x="37272" y="477079"/>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8" name="TekstSylinder 7">
            <a:extLst>
              <a:ext uri="{FF2B5EF4-FFF2-40B4-BE49-F238E27FC236}">
                <a16:creationId xmlns:a16="http://schemas.microsoft.com/office/drawing/2014/main" id="{7B7130FF-A26D-41E9-B3F0-7F694A649397}"/>
              </a:ext>
            </a:extLst>
          </p:cNvPr>
          <p:cNvSpPr txBox="1"/>
          <p:nvPr/>
        </p:nvSpPr>
        <p:spPr>
          <a:xfrm>
            <a:off x="3769233" y="284171"/>
            <a:ext cx="3910061" cy="707886"/>
          </a:xfrm>
          <a:prstGeom prst="rect">
            <a:avLst/>
          </a:prstGeom>
          <a:noFill/>
        </p:spPr>
        <p:txBody>
          <a:bodyPr wrap="square" rtlCol="0">
            <a:spAutoFit/>
          </a:bodyPr>
          <a:lstStyle/>
          <a:p>
            <a:r>
              <a:rPr lang="nb-NO" sz="4000" dirty="0">
                <a:solidFill>
                  <a:srgbClr val="FF0000"/>
                </a:solidFill>
                <a:latin typeface="Bebas Neue" panose="020B0606020202050201" pitchFamily="34" charset="0"/>
              </a:rPr>
              <a:t>COLLECTION OF LINKS</a:t>
            </a:r>
          </a:p>
        </p:txBody>
      </p:sp>
      <p:sp>
        <p:nvSpPr>
          <p:cNvPr id="9" name="Frihåndsform: figur 8">
            <a:extLst>
              <a:ext uri="{FF2B5EF4-FFF2-40B4-BE49-F238E27FC236}">
                <a16:creationId xmlns:a16="http://schemas.microsoft.com/office/drawing/2014/main" id="{17A5F862-553E-45F5-A3FC-D1FECF8BF85A}"/>
              </a:ext>
            </a:extLst>
          </p:cNvPr>
          <p:cNvSpPr/>
          <p:nvPr/>
        </p:nvSpPr>
        <p:spPr>
          <a:xfrm flipH="1">
            <a:off x="3109277" y="646509"/>
            <a:ext cx="659956" cy="70775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6667454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203</a:t>
            </a:fld>
            <a:endParaRPr lang="nb-NO"/>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849185"/>
            <a:ext cx="9144000" cy="5016758"/>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"_links"</a:t>
            </a:r>
            <a:r>
              <a:rPr kumimoji="0" lang="nb-NO" altLang="nb-NO" sz="3200" b="0" i="0" u="none" strike="noStrike" cap="none" normalizeH="0" baseline="0" dirty="0">
                <a:ln>
                  <a:noFill/>
                </a:ln>
                <a:effectLst/>
                <a:latin typeface="Consolas" panose="020B0609020204030204" pitchFamily="49" charset="0"/>
              </a:rPr>
              <a:t>: {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self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solidFill>
                  <a:srgbClr val="0091C4"/>
                </a:solidFill>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href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a:t>
            </a:r>
            <a:r>
              <a:rPr lang="nb-NO" altLang="nb-NO" sz="3200" dirty="0">
                <a:solidFill>
                  <a:srgbClr val="0091C4"/>
                </a:solidFill>
                <a:latin typeface="Consolas" panose="020B0609020204030204" pitchFamily="49" charset="0"/>
              </a:rPr>
              <a:t> "/tv-show/1"</a:t>
            </a:r>
            <a:endParaRPr kumimoji="0" lang="nb-NO" altLang="nb-NO" sz="3200" b="0" i="0" u="none" strike="noStrike" cap="none" normalizeH="0" baseline="0" dirty="0">
              <a:ln>
                <a:noFill/>
              </a:ln>
              <a:solidFill>
                <a:srgbClr val="0091C4"/>
              </a:solidFill>
              <a:effectLst/>
              <a:latin typeface="Consolas" panose="020B0609020204030204" pitchFamily="49" charset="0"/>
            </a:endParaRPr>
          </a:p>
          <a:p>
            <a:pPr lvl="0" defTabSz="914400" eaLnBrk="0" fontAlgn="base" hangingPunct="0">
              <a:spcBef>
                <a:spcPct val="0"/>
              </a:spcBef>
              <a:spcAft>
                <a:spcPct val="0"/>
              </a:spcAf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"progress"</a:t>
            </a:r>
            <a:r>
              <a:rPr kumimoji="0" lang="nb-NO" altLang="nb-NO" sz="3200" b="0" i="0" u="none" strike="noStrike" cap="none" normalizeH="0" baseline="0" dirty="0">
                <a:ln>
                  <a:noFill/>
                </a:ln>
                <a:effectLst/>
                <a:latin typeface="Consolas" panose="020B0609020204030204" pitchFamily="49" charset="0"/>
              </a:rPr>
              <a:t>: { </a:t>
            </a:r>
            <a:br>
              <a:rPr lang="nb-NO" altLang="nb-NO" sz="3200" dirty="0">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href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r>
              <a:rPr lang="nb-NO" altLang="nb-NO" sz="3200" dirty="0">
                <a:solidFill>
                  <a:srgbClr val="0091C4"/>
                </a:solidFill>
                <a:latin typeface="Consolas" panose="020B0609020204030204" pitchFamily="49" charset="0"/>
              </a:rPr>
              <a:t>"/progress/</a:t>
            </a:r>
            <a:r>
              <a:rPr lang="nb-NO" altLang="nb-NO" sz="3200" dirty="0">
                <a:solidFill>
                  <a:srgbClr val="00B050"/>
                </a:solidFill>
                <a:latin typeface="Consolas" panose="020B0609020204030204" pitchFamily="49" charset="0"/>
              </a:rPr>
              <a:t>{</a:t>
            </a:r>
            <a:r>
              <a:rPr lang="nb-NO" altLang="nb-NO" sz="3200" dirty="0" err="1">
                <a:solidFill>
                  <a:srgbClr val="00B050"/>
                </a:solidFill>
                <a:latin typeface="Consolas" panose="020B0609020204030204" pitchFamily="49" charset="0"/>
              </a:rPr>
              <a:t>user</a:t>
            </a:r>
            <a:r>
              <a:rPr lang="nb-NO" altLang="nb-NO" sz="3200" dirty="0">
                <a:solidFill>
                  <a:srgbClr val="00B050"/>
                </a:solidFill>
                <a:latin typeface="Consolas" panose="020B0609020204030204" pitchFamily="49" charset="0"/>
              </a:rPr>
              <a:t>}</a:t>
            </a:r>
            <a:r>
              <a:rPr lang="nb-NO" altLang="nb-NO" sz="3200" dirty="0">
                <a:solidFill>
                  <a:srgbClr val="0091C4"/>
                </a:solidFill>
                <a:latin typeface="Consolas" panose="020B0609020204030204" pitchFamily="49" charset="0"/>
              </a:rPr>
              <a:t>/1",</a:t>
            </a:r>
            <a:br>
              <a:rPr lang="nb-NO" altLang="nb-NO" sz="3200" dirty="0">
                <a:solidFill>
                  <a:srgbClr val="0091C4"/>
                </a:solidFill>
                <a:latin typeface="Consolas" panose="020B0609020204030204" pitchFamily="49" charset="0"/>
              </a:rPr>
            </a:br>
            <a:r>
              <a:rPr lang="nb-NO" altLang="nb-NO" sz="3200" dirty="0">
                <a:solidFill>
                  <a:srgbClr val="0091C4"/>
                </a:solidFill>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templated</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r>
              <a:rPr lang="nb-NO" altLang="nb-NO" sz="3200" dirty="0">
                <a:solidFill>
                  <a:srgbClr val="0091C4"/>
                </a:solidFill>
                <a:latin typeface="Consolas" panose="020B0609020204030204" pitchFamily="49" charset="0"/>
              </a:rPr>
              <a:t>true</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p:txBody>
      </p:sp>
      <p:sp>
        <p:nvSpPr>
          <p:cNvPr id="10" name="Frihåndsform: figur 9">
            <a:extLst>
              <a:ext uri="{FF2B5EF4-FFF2-40B4-BE49-F238E27FC236}">
                <a16:creationId xmlns:a16="http://schemas.microsoft.com/office/drawing/2014/main" id="{385601FB-812F-4E28-90AE-BEC3BB5A7DA2}"/>
              </a:ext>
            </a:extLst>
          </p:cNvPr>
          <p:cNvSpPr/>
          <p:nvPr/>
        </p:nvSpPr>
        <p:spPr>
          <a:xfrm>
            <a:off x="1587807" y="1927351"/>
            <a:ext cx="1433689" cy="456003"/>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2792" h="605523">
                <a:moveTo>
                  <a:pt x="38717" y="477078"/>
                </a:moveTo>
                <a:cubicBezTo>
                  <a:pt x="-6264" y="416097"/>
                  <a:pt x="-8992" y="282271"/>
                  <a:pt x="14862" y="214685"/>
                </a:cubicBezTo>
                <a:cubicBezTo>
                  <a:pt x="38716" y="147099"/>
                  <a:pt x="94376" y="104692"/>
                  <a:pt x="181840" y="71561"/>
                </a:cubicBezTo>
                <a:cubicBezTo>
                  <a:pt x="269305" y="38431"/>
                  <a:pt x="351468" y="27829"/>
                  <a:pt x="539649" y="15902"/>
                </a:cubicBezTo>
                <a:cubicBezTo>
                  <a:pt x="727830" y="3975"/>
                  <a:pt x="1053832" y="5300"/>
                  <a:pt x="1310924" y="-1"/>
                </a:cubicBezTo>
                <a:cubicBezTo>
                  <a:pt x="1570667" y="15902"/>
                  <a:pt x="1794649" y="2651"/>
                  <a:pt x="1933424" y="37150"/>
                </a:cubicBezTo>
                <a:cubicBezTo>
                  <a:pt x="2072199" y="71649"/>
                  <a:pt x="2110522" y="135410"/>
                  <a:pt x="2143576" y="206993"/>
                </a:cubicBezTo>
                <a:cubicBezTo>
                  <a:pt x="2176630" y="278576"/>
                  <a:pt x="2192336" y="405254"/>
                  <a:pt x="2131749" y="466649"/>
                </a:cubicBezTo>
                <a:cubicBezTo>
                  <a:pt x="2071162" y="528044"/>
                  <a:pt x="1959263" y="552399"/>
                  <a:pt x="1780052" y="575362"/>
                </a:cubicBezTo>
                <a:cubicBezTo>
                  <a:pt x="1600841" y="598325"/>
                  <a:pt x="1297673" y="594739"/>
                  <a:pt x="1056483" y="604428"/>
                </a:cubicBezTo>
                <a:cubicBezTo>
                  <a:pt x="770236" y="608404"/>
                  <a:pt x="454376" y="601799"/>
                  <a:pt x="284748" y="580574"/>
                </a:cubicBezTo>
                <a:cubicBezTo>
                  <a:pt x="115120" y="559349"/>
                  <a:pt x="83698" y="538059"/>
                  <a:pt x="38717" y="477078"/>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1" name="TekstSylinder 10">
            <a:extLst>
              <a:ext uri="{FF2B5EF4-FFF2-40B4-BE49-F238E27FC236}">
                <a16:creationId xmlns:a16="http://schemas.microsoft.com/office/drawing/2014/main" id="{E7DA3981-D558-4E18-A50B-0FAA4C9D80D2}"/>
              </a:ext>
            </a:extLst>
          </p:cNvPr>
          <p:cNvSpPr txBox="1"/>
          <p:nvPr/>
        </p:nvSpPr>
        <p:spPr>
          <a:xfrm>
            <a:off x="4270026" y="1040866"/>
            <a:ext cx="2645276" cy="707886"/>
          </a:xfrm>
          <a:prstGeom prst="rect">
            <a:avLst/>
          </a:prstGeom>
          <a:noFill/>
        </p:spPr>
        <p:txBody>
          <a:bodyPr wrap="none" rtlCol="0">
            <a:spAutoFit/>
          </a:bodyPr>
          <a:lstStyle/>
          <a:p>
            <a:r>
              <a:rPr lang="nb-NO" sz="4000" dirty="0">
                <a:solidFill>
                  <a:srgbClr val="FF0000"/>
                </a:solidFill>
                <a:latin typeface="Bebas Neue" panose="020B0606020202050201" pitchFamily="34" charset="0"/>
              </a:rPr>
              <a:t>LINK RELATIONS</a:t>
            </a:r>
          </a:p>
        </p:txBody>
      </p:sp>
      <p:sp>
        <p:nvSpPr>
          <p:cNvPr id="12" name="Frihåndsform: figur 11">
            <a:extLst>
              <a:ext uri="{FF2B5EF4-FFF2-40B4-BE49-F238E27FC236}">
                <a16:creationId xmlns:a16="http://schemas.microsoft.com/office/drawing/2014/main" id="{31965F14-C082-4ACB-ACDB-91B2667176D7}"/>
              </a:ext>
            </a:extLst>
          </p:cNvPr>
          <p:cNvSpPr/>
          <p:nvPr/>
        </p:nvSpPr>
        <p:spPr>
          <a:xfrm flipH="1">
            <a:off x="2957885" y="1353836"/>
            <a:ext cx="1312141" cy="58659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Frihåndsform: figur 12">
            <a:extLst>
              <a:ext uri="{FF2B5EF4-FFF2-40B4-BE49-F238E27FC236}">
                <a16:creationId xmlns:a16="http://schemas.microsoft.com/office/drawing/2014/main" id="{DB73BFD1-AAD3-4018-B2DD-FE4AADE90CCF}"/>
              </a:ext>
            </a:extLst>
          </p:cNvPr>
          <p:cNvSpPr/>
          <p:nvPr/>
        </p:nvSpPr>
        <p:spPr>
          <a:xfrm>
            <a:off x="1579134" y="2907168"/>
            <a:ext cx="2133600" cy="469779"/>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23036 w 2347120"/>
              <a:gd name="connsiteY0" fmla="*/ 477079 h 637782"/>
              <a:gd name="connsiteX1" fmla="*/ 22129 w 2347120"/>
              <a:gd name="connsiteY1" fmla="*/ 214685 h 637782"/>
              <a:gd name="connsiteX2" fmla="*/ 166159 w 2347120"/>
              <a:gd name="connsiteY2" fmla="*/ 71562 h 637782"/>
              <a:gd name="connsiteX3" fmla="*/ 523968 w 2347120"/>
              <a:gd name="connsiteY3" fmla="*/ 15903 h 637782"/>
              <a:gd name="connsiteX4" fmla="*/ 1295243 w 2347120"/>
              <a:gd name="connsiteY4" fmla="*/ 0 h 637782"/>
              <a:gd name="connsiteX5" fmla="*/ 2074472 w 2347120"/>
              <a:gd name="connsiteY5" fmla="*/ 47709 h 637782"/>
              <a:gd name="connsiteX6" fmla="*/ 2336864 w 2347120"/>
              <a:gd name="connsiteY6" fmla="*/ 270345 h 637782"/>
              <a:gd name="connsiteX7" fmla="*/ 2241449 w 2347120"/>
              <a:gd name="connsiteY7" fmla="*/ 508884 h 637782"/>
              <a:gd name="connsiteX8" fmla="*/ 1764371 w 2347120"/>
              <a:gd name="connsiteY8" fmla="*/ 628155 h 637782"/>
              <a:gd name="connsiteX9" fmla="*/ 1040802 w 2347120"/>
              <a:gd name="connsiteY9" fmla="*/ 636105 h 637782"/>
              <a:gd name="connsiteX10" fmla="*/ 237721 w 2347120"/>
              <a:gd name="connsiteY10" fmla="*/ 612251 h 637782"/>
              <a:gd name="connsiteX11" fmla="*/ 23036 w 2347120"/>
              <a:gd name="connsiteY11" fmla="*/ 477079 h 637782"/>
              <a:gd name="connsiteX0" fmla="*/ 45465 w 2331301"/>
              <a:gd name="connsiteY0" fmla="*/ 477079 h 637782"/>
              <a:gd name="connsiteX1" fmla="*/ 6310 w 2331301"/>
              <a:gd name="connsiteY1" fmla="*/ 214685 h 637782"/>
              <a:gd name="connsiteX2" fmla="*/ 150340 w 2331301"/>
              <a:gd name="connsiteY2" fmla="*/ 71562 h 637782"/>
              <a:gd name="connsiteX3" fmla="*/ 508149 w 2331301"/>
              <a:gd name="connsiteY3" fmla="*/ 15903 h 637782"/>
              <a:gd name="connsiteX4" fmla="*/ 1279424 w 2331301"/>
              <a:gd name="connsiteY4" fmla="*/ 0 h 637782"/>
              <a:gd name="connsiteX5" fmla="*/ 2058653 w 2331301"/>
              <a:gd name="connsiteY5" fmla="*/ 47709 h 637782"/>
              <a:gd name="connsiteX6" fmla="*/ 2321045 w 2331301"/>
              <a:gd name="connsiteY6" fmla="*/ 270345 h 637782"/>
              <a:gd name="connsiteX7" fmla="*/ 2225630 w 2331301"/>
              <a:gd name="connsiteY7" fmla="*/ 508884 h 637782"/>
              <a:gd name="connsiteX8" fmla="*/ 1748552 w 2331301"/>
              <a:gd name="connsiteY8" fmla="*/ 628155 h 637782"/>
              <a:gd name="connsiteX9" fmla="*/ 1024983 w 2331301"/>
              <a:gd name="connsiteY9" fmla="*/ 636105 h 637782"/>
              <a:gd name="connsiteX10" fmla="*/ 221902 w 2331301"/>
              <a:gd name="connsiteY10" fmla="*/ 612251 h 637782"/>
              <a:gd name="connsiteX11" fmla="*/ 45465 w 2331301"/>
              <a:gd name="connsiteY11" fmla="*/ 477079 h 637782"/>
              <a:gd name="connsiteX0" fmla="*/ 45465 w 2289965"/>
              <a:gd name="connsiteY0" fmla="*/ 477079 h 637782"/>
              <a:gd name="connsiteX1" fmla="*/ 6310 w 2289965"/>
              <a:gd name="connsiteY1" fmla="*/ 214685 h 637782"/>
              <a:gd name="connsiteX2" fmla="*/ 150340 w 2289965"/>
              <a:gd name="connsiteY2" fmla="*/ 71562 h 637782"/>
              <a:gd name="connsiteX3" fmla="*/ 508149 w 2289965"/>
              <a:gd name="connsiteY3" fmla="*/ 15903 h 637782"/>
              <a:gd name="connsiteX4" fmla="*/ 1279424 w 2289965"/>
              <a:gd name="connsiteY4" fmla="*/ 0 h 637782"/>
              <a:gd name="connsiteX5" fmla="*/ 2058653 w 2289965"/>
              <a:gd name="connsiteY5" fmla="*/ 47709 h 637782"/>
              <a:gd name="connsiteX6" fmla="*/ 2267498 w 2289965"/>
              <a:gd name="connsiteY6" fmla="*/ 228112 h 637782"/>
              <a:gd name="connsiteX7" fmla="*/ 2225630 w 2289965"/>
              <a:gd name="connsiteY7" fmla="*/ 508884 h 637782"/>
              <a:gd name="connsiteX8" fmla="*/ 1748552 w 2289965"/>
              <a:gd name="connsiteY8" fmla="*/ 628155 h 637782"/>
              <a:gd name="connsiteX9" fmla="*/ 1024983 w 2289965"/>
              <a:gd name="connsiteY9" fmla="*/ 636105 h 637782"/>
              <a:gd name="connsiteX10" fmla="*/ 221902 w 2289965"/>
              <a:gd name="connsiteY10" fmla="*/ 612251 h 637782"/>
              <a:gd name="connsiteX11" fmla="*/ 45465 w 2289965"/>
              <a:gd name="connsiteY11" fmla="*/ 477079 h 637782"/>
              <a:gd name="connsiteX0" fmla="*/ 45465 w 2271993"/>
              <a:gd name="connsiteY0" fmla="*/ 477079 h 639360"/>
              <a:gd name="connsiteX1" fmla="*/ 6310 w 2271993"/>
              <a:gd name="connsiteY1" fmla="*/ 214685 h 639360"/>
              <a:gd name="connsiteX2" fmla="*/ 150340 w 2271993"/>
              <a:gd name="connsiteY2" fmla="*/ 71562 h 639360"/>
              <a:gd name="connsiteX3" fmla="*/ 508149 w 2271993"/>
              <a:gd name="connsiteY3" fmla="*/ 15903 h 639360"/>
              <a:gd name="connsiteX4" fmla="*/ 1279424 w 2271993"/>
              <a:gd name="connsiteY4" fmla="*/ 0 h 639360"/>
              <a:gd name="connsiteX5" fmla="*/ 2058653 w 2271993"/>
              <a:gd name="connsiteY5" fmla="*/ 47709 h 639360"/>
              <a:gd name="connsiteX6" fmla="*/ 2267498 w 2271993"/>
              <a:gd name="connsiteY6" fmla="*/ 228112 h 639360"/>
              <a:gd name="connsiteX7" fmla="*/ 2164435 w 2271993"/>
              <a:gd name="connsiteY7" fmla="*/ 508884 h 639360"/>
              <a:gd name="connsiteX8" fmla="*/ 1748552 w 2271993"/>
              <a:gd name="connsiteY8" fmla="*/ 628155 h 639360"/>
              <a:gd name="connsiteX9" fmla="*/ 1024983 w 2271993"/>
              <a:gd name="connsiteY9" fmla="*/ 636105 h 639360"/>
              <a:gd name="connsiteX10" fmla="*/ 221902 w 2271993"/>
              <a:gd name="connsiteY10" fmla="*/ 612251 h 639360"/>
              <a:gd name="connsiteX11" fmla="*/ 45465 w 2271993"/>
              <a:gd name="connsiteY11" fmla="*/ 477079 h 639360"/>
              <a:gd name="connsiteX0" fmla="*/ 45465 w 2269994"/>
              <a:gd name="connsiteY0" fmla="*/ 477079 h 639359"/>
              <a:gd name="connsiteX1" fmla="*/ 6310 w 2269994"/>
              <a:gd name="connsiteY1" fmla="*/ 214685 h 639359"/>
              <a:gd name="connsiteX2" fmla="*/ 150340 w 2269994"/>
              <a:gd name="connsiteY2" fmla="*/ 71562 h 639359"/>
              <a:gd name="connsiteX3" fmla="*/ 508149 w 2269994"/>
              <a:gd name="connsiteY3" fmla="*/ 15903 h 639359"/>
              <a:gd name="connsiteX4" fmla="*/ 1279424 w 2269994"/>
              <a:gd name="connsiteY4" fmla="*/ 0 h 639359"/>
              <a:gd name="connsiteX5" fmla="*/ 2058653 w 2269994"/>
              <a:gd name="connsiteY5" fmla="*/ 47709 h 639359"/>
              <a:gd name="connsiteX6" fmla="*/ 2267498 w 2269994"/>
              <a:gd name="connsiteY6" fmla="*/ 228112 h 639359"/>
              <a:gd name="connsiteX7" fmla="*/ 2164435 w 2269994"/>
              <a:gd name="connsiteY7" fmla="*/ 508884 h 639359"/>
              <a:gd name="connsiteX8" fmla="*/ 1748552 w 2269994"/>
              <a:gd name="connsiteY8" fmla="*/ 628155 h 639359"/>
              <a:gd name="connsiteX9" fmla="*/ 1024983 w 2269994"/>
              <a:gd name="connsiteY9" fmla="*/ 636105 h 639359"/>
              <a:gd name="connsiteX10" fmla="*/ 221902 w 2269994"/>
              <a:gd name="connsiteY10" fmla="*/ 612251 h 639359"/>
              <a:gd name="connsiteX11" fmla="*/ 45465 w 2269994"/>
              <a:gd name="connsiteY11" fmla="*/ 477079 h 639359"/>
              <a:gd name="connsiteX0" fmla="*/ 45465 w 2238171"/>
              <a:gd name="connsiteY0" fmla="*/ 477079 h 639359"/>
              <a:gd name="connsiteX1" fmla="*/ 6310 w 2238171"/>
              <a:gd name="connsiteY1" fmla="*/ 214685 h 639359"/>
              <a:gd name="connsiteX2" fmla="*/ 150340 w 2238171"/>
              <a:gd name="connsiteY2" fmla="*/ 71562 h 639359"/>
              <a:gd name="connsiteX3" fmla="*/ 508149 w 2238171"/>
              <a:gd name="connsiteY3" fmla="*/ 15903 h 639359"/>
              <a:gd name="connsiteX4" fmla="*/ 1279424 w 2238171"/>
              <a:gd name="connsiteY4" fmla="*/ 0 h 639359"/>
              <a:gd name="connsiteX5" fmla="*/ 2058653 w 2238171"/>
              <a:gd name="connsiteY5" fmla="*/ 47709 h 639359"/>
              <a:gd name="connsiteX6" fmla="*/ 2229251 w 2238171"/>
              <a:gd name="connsiteY6" fmla="*/ 217554 h 639359"/>
              <a:gd name="connsiteX7" fmla="*/ 2164435 w 2238171"/>
              <a:gd name="connsiteY7" fmla="*/ 508884 h 639359"/>
              <a:gd name="connsiteX8" fmla="*/ 1748552 w 2238171"/>
              <a:gd name="connsiteY8" fmla="*/ 628155 h 639359"/>
              <a:gd name="connsiteX9" fmla="*/ 1024983 w 2238171"/>
              <a:gd name="connsiteY9" fmla="*/ 636105 h 639359"/>
              <a:gd name="connsiteX10" fmla="*/ 221902 w 2238171"/>
              <a:gd name="connsiteY10" fmla="*/ 612251 h 639359"/>
              <a:gd name="connsiteX11" fmla="*/ 45465 w 2238171"/>
              <a:gd name="connsiteY11" fmla="*/ 477079 h 639359"/>
              <a:gd name="connsiteX0" fmla="*/ 45465 w 2232125"/>
              <a:gd name="connsiteY0" fmla="*/ 477079 h 637781"/>
              <a:gd name="connsiteX1" fmla="*/ 6310 w 2232125"/>
              <a:gd name="connsiteY1" fmla="*/ 214685 h 637781"/>
              <a:gd name="connsiteX2" fmla="*/ 150340 w 2232125"/>
              <a:gd name="connsiteY2" fmla="*/ 71562 h 637781"/>
              <a:gd name="connsiteX3" fmla="*/ 508149 w 2232125"/>
              <a:gd name="connsiteY3" fmla="*/ 15903 h 637781"/>
              <a:gd name="connsiteX4" fmla="*/ 1279424 w 2232125"/>
              <a:gd name="connsiteY4" fmla="*/ 0 h 637781"/>
              <a:gd name="connsiteX5" fmla="*/ 2058653 w 2232125"/>
              <a:gd name="connsiteY5" fmla="*/ 47709 h 637781"/>
              <a:gd name="connsiteX6" fmla="*/ 2229251 w 2232125"/>
              <a:gd name="connsiteY6" fmla="*/ 217554 h 637781"/>
              <a:gd name="connsiteX7" fmla="*/ 2133837 w 2232125"/>
              <a:gd name="connsiteY7" fmla="*/ 551119 h 637781"/>
              <a:gd name="connsiteX8" fmla="*/ 1748552 w 2232125"/>
              <a:gd name="connsiteY8" fmla="*/ 628155 h 637781"/>
              <a:gd name="connsiteX9" fmla="*/ 1024983 w 2232125"/>
              <a:gd name="connsiteY9" fmla="*/ 636105 h 637781"/>
              <a:gd name="connsiteX10" fmla="*/ 221902 w 2232125"/>
              <a:gd name="connsiteY10" fmla="*/ 612251 h 637781"/>
              <a:gd name="connsiteX11" fmla="*/ 45465 w 2232125"/>
              <a:gd name="connsiteY11" fmla="*/ 477079 h 637781"/>
              <a:gd name="connsiteX0" fmla="*/ 45465 w 2236726"/>
              <a:gd name="connsiteY0" fmla="*/ 494428 h 655131"/>
              <a:gd name="connsiteX1" fmla="*/ 6310 w 2236726"/>
              <a:gd name="connsiteY1" fmla="*/ 232034 h 655131"/>
              <a:gd name="connsiteX2" fmla="*/ 150340 w 2236726"/>
              <a:gd name="connsiteY2" fmla="*/ 88911 h 655131"/>
              <a:gd name="connsiteX3" fmla="*/ 508149 w 2236726"/>
              <a:gd name="connsiteY3" fmla="*/ 33252 h 655131"/>
              <a:gd name="connsiteX4" fmla="*/ 1279424 w 2236726"/>
              <a:gd name="connsiteY4" fmla="*/ 17349 h 655131"/>
              <a:gd name="connsiteX5" fmla="*/ 1982157 w 2236726"/>
              <a:gd name="connsiteY5" fmla="*/ 12266 h 655131"/>
              <a:gd name="connsiteX6" fmla="*/ 2229251 w 2236726"/>
              <a:gd name="connsiteY6" fmla="*/ 234903 h 655131"/>
              <a:gd name="connsiteX7" fmla="*/ 2133837 w 2236726"/>
              <a:gd name="connsiteY7" fmla="*/ 568468 h 655131"/>
              <a:gd name="connsiteX8" fmla="*/ 1748552 w 2236726"/>
              <a:gd name="connsiteY8" fmla="*/ 645504 h 655131"/>
              <a:gd name="connsiteX9" fmla="*/ 1024983 w 2236726"/>
              <a:gd name="connsiteY9" fmla="*/ 653454 h 655131"/>
              <a:gd name="connsiteX10" fmla="*/ 221902 w 2236726"/>
              <a:gd name="connsiteY10" fmla="*/ 629600 h 655131"/>
              <a:gd name="connsiteX11" fmla="*/ 45465 w 2236726"/>
              <a:gd name="connsiteY11" fmla="*/ 494428 h 655131"/>
              <a:gd name="connsiteX0" fmla="*/ 45465 w 2237218"/>
              <a:gd name="connsiteY0" fmla="*/ 477079 h 637782"/>
              <a:gd name="connsiteX1" fmla="*/ 6310 w 2237218"/>
              <a:gd name="connsiteY1" fmla="*/ 214685 h 637782"/>
              <a:gd name="connsiteX2" fmla="*/ 150340 w 2237218"/>
              <a:gd name="connsiteY2" fmla="*/ 71562 h 637782"/>
              <a:gd name="connsiteX3" fmla="*/ 508149 w 2237218"/>
              <a:gd name="connsiteY3" fmla="*/ 15903 h 637782"/>
              <a:gd name="connsiteX4" fmla="*/ 1279424 w 2237218"/>
              <a:gd name="connsiteY4" fmla="*/ 0 h 637782"/>
              <a:gd name="connsiteX5" fmla="*/ 1974508 w 2237218"/>
              <a:gd name="connsiteY5" fmla="*/ 26592 h 637782"/>
              <a:gd name="connsiteX6" fmla="*/ 2229251 w 2237218"/>
              <a:gd name="connsiteY6" fmla="*/ 217554 h 637782"/>
              <a:gd name="connsiteX7" fmla="*/ 2133837 w 2237218"/>
              <a:gd name="connsiteY7" fmla="*/ 551119 h 637782"/>
              <a:gd name="connsiteX8" fmla="*/ 1748552 w 2237218"/>
              <a:gd name="connsiteY8" fmla="*/ 628155 h 637782"/>
              <a:gd name="connsiteX9" fmla="*/ 1024983 w 2237218"/>
              <a:gd name="connsiteY9" fmla="*/ 636105 h 637782"/>
              <a:gd name="connsiteX10" fmla="*/ 221902 w 2237218"/>
              <a:gd name="connsiteY10" fmla="*/ 612251 h 637782"/>
              <a:gd name="connsiteX11" fmla="*/ 45465 w 2237218"/>
              <a:gd name="connsiteY11" fmla="*/ 477079 h 637782"/>
              <a:gd name="connsiteX0" fmla="*/ 45465 w 2237218"/>
              <a:gd name="connsiteY0" fmla="*/ 477079 h 637782"/>
              <a:gd name="connsiteX1" fmla="*/ 6310 w 2237218"/>
              <a:gd name="connsiteY1" fmla="*/ 214685 h 637782"/>
              <a:gd name="connsiteX2" fmla="*/ 150340 w 2237218"/>
              <a:gd name="connsiteY2" fmla="*/ 71562 h 637782"/>
              <a:gd name="connsiteX3" fmla="*/ 508149 w 2237218"/>
              <a:gd name="connsiteY3" fmla="*/ 15903 h 637782"/>
              <a:gd name="connsiteX4" fmla="*/ 1279424 w 2237218"/>
              <a:gd name="connsiteY4" fmla="*/ 0 h 637782"/>
              <a:gd name="connsiteX5" fmla="*/ 1974508 w 2237218"/>
              <a:gd name="connsiteY5" fmla="*/ 26592 h 637782"/>
              <a:gd name="connsiteX6" fmla="*/ 2229251 w 2237218"/>
              <a:gd name="connsiteY6" fmla="*/ 217554 h 637782"/>
              <a:gd name="connsiteX7" fmla="*/ 2133837 w 2237218"/>
              <a:gd name="connsiteY7" fmla="*/ 551119 h 637782"/>
              <a:gd name="connsiteX8" fmla="*/ 1748552 w 2237218"/>
              <a:gd name="connsiteY8" fmla="*/ 628155 h 637782"/>
              <a:gd name="connsiteX9" fmla="*/ 1024983 w 2237218"/>
              <a:gd name="connsiteY9" fmla="*/ 636105 h 637782"/>
              <a:gd name="connsiteX10" fmla="*/ 221902 w 2237218"/>
              <a:gd name="connsiteY10" fmla="*/ 612251 h 637782"/>
              <a:gd name="connsiteX11" fmla="*/ 45465 w 2237218"/>
              <a:gd name="connsiteY11" fmla="*/ 477079 h 637782"/>
              <a:gd name="connsiteX0" fmla="*/ 45465 w 2237218"/>
              <a:gd name="connsiteY0" fmla="*/ 477079 h 637782"/>
              <a:gd name="connsiteX1" fmla="*/ 6310 w 2237218"/>
              <a:gd name="connsiteY1" fmla="*/ 214685 h 637782"/>
              <a:gd name="connsiteX2" fmla="*/ 150340 w 2237218"/>
              <a:gd name="connsiteY2" fmla="*/ 71562 h 637782"/>
              <a:gd name="connsiteX3" fmla="*/ 599944 w 2237218"/>
              <a:gd name="connsiteY3" fmla="*/ 47578 h 637782"/>
              <a:gd name="connsiteX4" fmla="*/ 1279424 w 2237218"/>
              <a:gd name="connsiteY4" fmla="*/ 0 h 637782"/>
              <a:gd name="connsiteX5" fmla="*/ 1974508 w 2237218"/>
              <a:gd name="connsiteY5" fmla="*/ 26592 h 637782"/>
              <a:gd name="connsiteX6" fmla="*/ 2229251 w 2237218"/>
              <a:gd name="connsiteY6" fmla="*/ 217554 h 637782"/>
              <a:gd name="connsiteX7" fmla="*/ 2133837 w 2237218"/>
              <a:gd name="connsiteY7" fmla="*/ 551119 h 637782"/>
              <a:gd name="connsiteX8" fmla="*/ 1748552 w 2237218"/>
              <a:gd name="connsiteY8" fmla="*/ 628155 h 637782"/>
              <a:gd name="connsiteX9" fmla="*/ 1024983 w 2237218"/>
              <a:gd name="connsiteY9" fmla="*/ 636105 h 637782"/>
              <a:gd name="connsiteX10" fmla="*/ 221902 w 2237218"/>
              <a:gd name="connsiteY10" fmla="*/ 612251 h 637782"/>
              <a:gd name="connsiteX11" fmla="*/ 45465 w 2237218"/>
              <a:gd name="connsiteY11" fmla="*/ 477079 h 637782"/>
              <a:gd name="connsiteX0" fmla="*/ 45465 w 2237218"/>
              <a:gd name="connsiteY0" fmla="*/ 463112 h 623815"/>
              <a:gd name="connsiteX1" fmla="*/ 6310 w 2237218"/>
              <a:gd name="connsiteY1" fmla="*/ 200718 h 623815"/>
              <a:gd name="connsiteX2" fmla="*/ 150340 w 2237218"/>
              <a:gd name="connsiteY2" fmla="*/ 57595 h 623815"/>
              <a:gd name="connsiteX3" fmla="*/ 599944 w 2237218"/>
              <a:gd name="connsiteY3" fmla="*/ 33611 h 623815"/>
              <a:gd name="connsiteX4" fmla="*/ 1279424 w 2237218"/>
              <a:gd name="connsiteY4" fmla="*/ 7149 h 623815"/>
              <a:gd name="connsiteX5" fmla="*/ 1974508 w 2237218"/>
              <a:gd name="connsiteY5" fmla="*/ 12625 h 623815"/>
              <a:gd name="connsiteX6" fmla="*/ 2229251 w 2237218"/>
              <a:gd name="connsiteY6" fmla="*/ 203587 h 623815"/>
              <a:gd name="connsiteX7" fmla="*/ 2133837 w 2237218"/>
              <a:gd name="connsiteY7" fmla="*/ 537152 h 623815"/>
              <a:gd name="connsiteX8" fmla="*/ 1748552 w 2237218"/>
              <a:gd name="connsiteY8" fmla="*/ 614188 h 623815"/>
              <a:gd name="connsiteX9" fmla="*/ 1024983 w 2237218"/>
              <a:gd name="connsiteY9" fmla="*/ 622138 h 623815"/>
              <a:gd name="connsiteX10" fmla="*/ 221902 w 2237218"/>
              <a:gd name="connsiteY10" fmla="*/ 598284 h 623815"/>
              <a:gd name="connsiteX11" fmla="*/ 45465 w 2237218"/>
              <a:gd name="connsiteY11" fmla="*/ 463112 h 62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7218" h="623815">
                <a:moveTo>
                  <a:pt x="45465" y="463112"/>
                </a:moveTo>
                <a:cubicBezTo>
                  <a:pt x="9533" y="396851"/>
                  <a:pt x="-11169" y="268304"/>
                  <a:pt x="6310" y="200718"/>
                </a:cubicBezTo>
                <a:cubicBezTo>
                  <a:pt x="23789" y="133132"/>
                  <a:pt x="51401" y="85446"/>
                  <a:pt x="150340" y="57595"/>
                </a:cubicBezTo>
                <a:cubicBezTo>
                  <a:pt x="249279" y="29744"/>
                  <a:pt x="411763" y="42019"/>
                  <a:pt x="599944" y="33611"/>
                </a:cubicBezTo>
                <a:cubicBezTo>
                  <a:pt x="788125" y="25203"/>
                  <a:pt x="1022332" y="12450"/>
                  <a:pt x="1279424" y="7149"/>
                </a:cubicBezTo>
                <a:cubicBezTo>
                  <a:pt x="1539167" y="23052"/>
                  <a:pt x="1816204" y="-20115"/>
                  <a:pt x="1974508" y="12625"/>
                </a:cubicBezTo>
                <a:cubicBezTo>
                  <a:pt x="2132813" y="45365"/>
                  <a:pt x="2202696" y="116166"/>
                  <a:pt x="2229251" y="203587"/>
                </a:cubicBezTo>
                <a:cubicBezTo>
                  <a:pt x="2255806" y="291008"/>
                  <a:pt x="2213954" y="468719"/>
                  <a:pt x="2133837" y="537152"/>
                </a:cubicBezTo>
                <a:cubicBezTo>
                  <a:pt x="2053721" y="605586"/>
                  <a:pt x="1933361" y="600024"/>
                  <a:pt x="1748552" y="614188"/>
                </a:cubicBezTo>
                <a:cubicBezTo>
                  <a:pt x="1563743" y="628352"/>
                  <a:pt x="1266173" y="619488"/>
                  <a:pt x="1024983" y="622138"/>
                </a:cubicBezTo>
                <a:cubicBezTo>
                  <a:pt x="738736" y="626114"/>
                  <a:pt x="385155" y="624788"/>
                  <a:pt x="221902" y="598284"/>
                </a:cubicBezTo>
                <a:cubicBezTo>
                  <a:pt x="58649" y="571780"/>
                  <a:pt x="81397" y="529373"/>
                  <a:pt x="45465" y="463112"/>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4" name="Frihåndsform: figur 13">
            <a:extLst>
              <a:ext uri="{FF2B5EF4-FFF2-40B4-BE49-F238E27FC236}">
                <a16:creationId xmlns:a16="http://schemas.microsoft.com/office/drawing/2014/main" id="{90D71112-80E6-4A63-8167-77EA8B71C084}"/>
              </a:ext>
            </a:extLst>
          </p:cNvPr>
          <p:cNvSpPr/>
          <p:nvPr/>
        </p:nvSpPr>
        <p:spPr>
          <a:xfrm flipH="1">
            <a:off x="3776344" y="1655369"/>
            <a:ext cx="1242430" cy="1350221"/>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24559" y="119532"/>
                  <a:pt x="643624" y="197814"/>
                  <a:pt x="866263" y="240378"/>
                </a:cubicBezTo>
                <a:cubicBezTo>
                  <a:pt x="1100848" y="281194"/>
                  <a:pt x="1565631" y="387872"/>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0819603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204</a:t>
            </a:fld>
            <a:endParaRPr lang="nb-NO"/>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849185"/>
            <a:ext cx="9144000" cy="5016758"/>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"_links"</a:t>
            </a:r>
            <a:r>
              <a:rPr kumimoji="0" lang="nb-NO" altLang="nb-NO" sz="3200" b="0" i="0" u="none" strike="noStrike" cap="none" normalizeH="0" baseline="0" dirty="0">
                <a:ln>
                  <a:noFill/>
                </a:ln>
                <a:effectLst/>
                <a:latin typeface="Consolas" panose="020B0609020204030204" pitchFamily="49" charset="0"/>
              </a:rPr>
              <a:t>: {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err="1">
                <a:ln>
                  <a:noFill/>
                </a:ln>
                <a:solidFill>
                  <a:srgbClr val="7030A0"/>
                </a:solidFill>
                <a:effectLst/>
                <a:latin typeface="Consolas" panose="020B0609020204030204" pitchFamily="49" charset="0"/>
              </a:rPr>
              <a:t>self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solidFill>
                  <a:srgbClr val="0091C4"/>
                </a:solidFill>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href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a:t>
            </a:r>
            <a:r>
              <a:rPr lang="nb-NO" altLang="nb-NO" sz="3200" dirty="0">
                <a:solidFill>
                  <a:srgbClr val="0091C4"/>
                </a:solidFill>
                <a:latin typeface="Consolas" panose="020B0609020204030204" pitchFamily="49" charset="0"/>
              </a:rPr>
              <a:t> "/tv-show/1"</a:t>
            </a:r>
            <a:endParaRPr kumimoji="0" lang="nb-NO" altLang="nb-NO" sz="3200" b="0" i="0" u="none" strike="noStrike" cap="none" normalizeH="0" baseline="0" dirty="0">
              <a:ln>
                <a:noFill/>
              </a:ln>
              <a:solidFill>
                <a:srgbClr val="0091C4"/>
              </a:solidFill>
              <a:effectLst/>
              <a:latin typeface="Consolas" panose="020B0609020204030204" pitchFamily="49" charset="0"/>
            </a:endParaRPr>
          </a:p>
          <a:p>
            <a:pPr lvl="0" defTabSz="914400" eaLnBrk="0" fontAlgn="base" hangingPunct="0">
              <a:spcBef>
                <a:spcPct val="0"/>
              </a:spcBef>
              <a:spcAft>
                <a:spcPct val="0"/>
              </a:spcAft>
            </a:pPr>
            <a:r>
              <a:rPr lang="nb-NO" altLang="nb-NO" sz="3200" dirty="0">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"progress"</a:t>
            </a:r>
            <a:r>
              <a:rPr kumimoji="0" lang="nb-NO" altLang="nb-NO" sz="3200" b="0" i="0" u="none" strike="noStrike" cap="none" normalizeH="0" baseline="0" dirty="0">
                <a:ln>
                  <a:noFill/>
                </a:ln>
                <a:effectLst/>
                <a:latin typeface="Consolas" panose="020B0609020204030204" pitchFamily="49" charset="0"/>
              </a:rPr>
              <a:t>: { </a:t>
            </a:r>
            <a:br>
              <a:rPr lang="nb-NO" altLang="nb-NO" sz="3200" dirty="0">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href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r>
              <a:rPr lang="nb-NO" altLang="nb-NO" sz="3200" dirty="0">
                <a:solidFill>
                  <a:srgbClr val="0091C4"/>
                </a:solidFill>
                <a:latin typeface="Consolas" panose="020B0609020204030204" pitchFamily="49" charset="0"/>
              </a:rPr>
              <a:t>"/progress/</a:t>
            </a:r>
            <a:r>
              <a:rPr lang="nb-NO" altLang="nb-NO" sz="3200" dirty="0">
                <a:solidFill>
                  <a:srgbClr val="00B050"/>
                </a:solidFill>
                <a:latin typeface="Consolas" panose="020B0609020204030204" pitchFamily="49" charset="0"/>
              </a:rPr>
              <a:t>{</a:t>
            </a:r>
            <a:r>
              <a:rPr lang="nb-NO" altLang="nb-NO" sz="3200" dirty="0" err="1">
                <a:solidFill>
                  <a:srgbClr val="00B050"/>
                </a:solidFill>
                <a:latin typeface="Consolas" panose="020B0609020204030204" pitchFamily="49" charset="0"/>
              </a:rPr>
              <a:t>user</a:t>
            </a:r>
            <a:r>
              <a:rPr lang="nb-NO" altLang="nb-NO" sz="3200" dirty="0">
                <a:solidFill>
                  <a:srgbClr val="00B050"/>
                </a:solidFill>
                <a:latin typeface="Consolas" panose="020B0609020204030204" pitchFamily="49" charset="0"/>
              </a:rPr>
              <a:t>}</a:t>
            </a:r>
            <a:r>
              <a:rPr lang="nb-NO" altLang="nb-NO" sz="3200" dirty="0">
                <a:solidFill>
                  <a:srgbClr val="0091C4"/>
                </a:solidFill>
                <a:latin typeface="Consolas" panose="020B0609020204030204" pitchFamily="49" charset="0"/>
              </a:rPr>
              <a:t>/1",</a:t>
            </a:r>
            <a:br>
              <a:rPr lang="nb-NO" altLang="nb-NO" sz="3200" dirty="0">
                <a:solidFill>
                  <a:srgbClr val="0091C4"/>
                </a:solidFill>
                <a:latin typeface="Consolas" panose="020B0609020204030204" pitchFamily="49" charset="0"/>
              </a:rPr>
            </a:br>
            <a:r>
              <a:rPr lang="nb-NO" altLang="nb-NO" sz="3200" dirty="0">
                <a:solidFill>
                  <a:srgbClr val="0091C4"/>
                </a:solidFill>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templated</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r>
              <a:rPr lang="nb-NO" altLang="nb-NO" sz="3200" dirty="0">
                <a:solidFill>
                  <a:srgbClr val="0091C4"/>
                </a:solidFill>
                <a:latin typeface="Consolas" panose="020B0609020204030204" pitchFamily="49" charset="0"/>
              </a:rPr>
              <a:t>true</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p:txBody>
      </p:sp>
      <p:sp>
        <p:nvSpPr>
          <p:cNvPr id="10" name="Frihåndsform: figur 9">
            <a:extLst>
              <a:ext uri="{FF2B5EF4-FFF2-40B4-BE49-F238E27FC236}">
                <a16:creationId xmlns:a16="http://schemas.microsoft.com/office/drawing/2014/main" id="{385601FB-812F-4E28-90AE-BEC3BB5A7DA2}"/>
              </a:ext>
            </a:extLst>
          </p:cNvPr>
          <p:cNvSpPr/>
          <p:nvPr/>
        </p:nvSpPr>
        <p:spPr>
          <a:xfrm>
            <a:off x="6263173" y="3376948"/>
            <a:ext cx="1433689" cy="508056"/>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2792" h="605523">
                <a:moveTo>
                  <a:pt x="38717" y="477078"/>
                </a:moveTo>
                <a:cubicBezTo>
                  <a:pt x="-6264" y="416097"/>
                  <a:pt x="-8992" y="282271"/>
                  <a:pt x="14862" y="214685"/>
                </a:cubicBezTo>
                <a:cubicBezTo>
                  <a:pt x="38716" y="147099"/>
                  <a:pt x="94376" y="104692"/>
                  <a:pt x="181840" y="71561"/>
                </a:cubicBezTo>
                <a:cubicBezTo>
                  <a:pt x="269305" y="38431"/>
                  <a:pt x="351468" y="27829"/>
                  <a:pt x="539649" y="15902"/>
                </a:cubicBezTo>
                <a:cubicBezTo>
                  <a:pt x="727830" y="3975"/>
                  <a:pt x="1053832" y="5300"/>
                  <a:pt x="1310924" y="-1"/>
                </a:cubicBezTo>
                <a:cubicBezTo>
                  <a:pt x="1570667" y="15902"/>
                  <a:pt x="1794649" y="2651"/>
                  <a:pt x="1933424" y="37150"/>
                </a:cubicBezTo>
                <a:cubicBezTo>
                  <a:pt x="2072199" y="71649"/>
                  <a:pt x="2110522" y="135410"/>
                  <a:pt x="2143576" y="206993"/>
                </a:cubicBezTo>
                <a:cubicBezTo>
                  <a:pt x="2176630" y="278576"/>
                  <a:pt x="2192336" y="405254"/>
                  <a:pt x="2131749" y="466649"/>
                </a:cubicBezTo>
                <a:cubicBezTo>
                  <a:pt x="2071162" y="528044"/>
                  <a:pt x="1959263" y="552399"/>
                  <a:pt x="1780052" y="575362"/>
                </a:cubicBezTo>
                <a:cubicBezTo>
                  <a:pt x="1600841" y="598325"/>
                  <a:pt x="1297673" y="594739"/>
                  <a:pt x="1056483" y="604428"/>
                </a:cubicBezTo>
                <a:cubicBezTo>
                  <a:pt x="770236" y="608404"/>
                  <a:pt x="454376" y="601799"/>
                  <a:pt x="284748" y="580574"/>
                </a:cubicBezTo>
                <a:cubicBezTo>
                  <a:pt x="115120" y="559349"/>
                  <a:pt x="83698" y="538059"/>
                  <a:pt x="38717" y="477078"/>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1" name="TekstSylinder 10">
            <a:extLst>
              <a:ext uri="{FF2B5EF4-FFF2-40B4-BE49-F238E27FC236}">
                <a16:creationId xmlns:a16="http://schemas.microsoft.com/office/drawing/2014/main" id="{E7DA3981-D558-4E18-A50B-0FAA4C9D80D2}"/>
              </a:ext>
            </a:extLst>
          </p:cNvPr>
          <p:cNvSpPr txBox="1"/>
          <p:nvPr/>
        </p:nvSpPr>
        <p:spPr>
          <a:xfrm>
            <a:off x="5018774" y="4578568"/>
            <a:ext cx="2779928" cy="707886"/>
          </a:xfrm>
          <a:prstGeom prst="rect">
            <a:avLst/>
          </a:prstGeom>
          <a:noFill/>
        </p:spPr>
        <p:txBody>
          <a:bodyPr wrap="none" rtlCol="0">
            <a:spAutoFit/>
          </a:bodyPr>
          <a:lstStyle/>
          <a:p>
            <a:r>
              <a:rPr lang="nb-NO" sz="4000" dirty="0">
                <a:solidFill>
                  <a:srgbClr val="FF0000"/>
                </a:solidFill>
                <a:latin typeface="Bebas Neue" panose="020B0606020202050201" pitchFamily="34" charset="0"/>
              </a:rPr>
              <a:t>TEMPLATED LINK</a:t>
            </a:r>
          </a:p>
        </p:txBody>
      </p:sp>
      <p:sp>
        <p:nvSpPr>
          <p:cNvPr id="12" name="Frihåndsform: figur 11">
            <a:extLst>
              <a:ext uri="{FF2B5EF4-FFF2-40B4-BE49-F238E27FC236}">
                <a16:creationId xmlns:a16="http://schemas.microsoft.com/office/drawing/2014/main" id="{31965F14-C082-4ACB-ACDB-91B2667176D7}"/>
              </a:ext>
            </a:extLst>
          </p:cNvPr>
          <p:cNvSpPr/>
          <p:nvPr/>
        </p:nvSpPr>
        <p:spPr>
          <a:xfrm flipH="1" flipV="1">
            <a:off x="4571999" y="4411122"/>
            <a:ext cx="446773" cy="478929"/>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4" name="Frihåndsform: figur 13">
            <a:extLst>
              <a:ext uri="{FF2B5EF4-FFF2-40B4-BE49-F238E27FC236}">
                <a16:creationId xmlns:a16="http://schemas.microsoft.com/office/drawing/2014/main" id="{90D71112-80E6-4A63-8167-77EA8B71C084}"/>
              </a:ext>
            </a:extLst>
          </p:cNvPr>
          <p:cNvSpPr/>
          <p:nvPr/>
        </p:nvSpPr>
        <p:spPr>
          <a:xfrm flipH="1" flipV="1">
            <a:off x="7021002" y="3900906"/>
            <a:ext cx="63610" cy="693564"/>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 name="connsiteX0" fmla="*/ 0 w 2002084"/>
              <a:gd name="connsiteY0" fmla="*/ 0 h 420483"/>
              <a:gd name="connsiteX1" fmla="*/ 866263 w 2002084"/>
              <a:gd name="connsiteY1" fmla="*/ 240378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224559" y="119532"/>
                  <a:pt x="643624" y="197814"/>
                  <a:pt x="866263" y="240378"/>
                </a:cubicBezTo>
                <a:cubicBezTo>
                  <a:pt x="1100848" y="281194"/>
                  <a:pt x="1565631" y="387872"/>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813A28D9-B794-40CE-B3F6-FF1A71843F2E}"/>
              </a:ext>
            </a:extLst>
          </p:cNvPr>
          <p:cNvSpPr/>
          <p:nvPr/>
        </p:nvSpPr>
        <p:spPr>
          <a:xfrm>
            <a:off x="1906707" y="3867354"/>
            <a:ext cx="4104479" cy="478928"/>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Tree>
    <p:extLst>
      <p:ext uri="{BB962C8B-B14F-4D97-AF65-F5344CB8AC3E}">
        <p14:creationId xmlns:p14="http://schemas.microsoft.com/office/powerpoint/2010/main" val="18081566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205</a:t>
            </a:fld>
            <a:endParaRPr lang="nb-NO"/>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602965"/>
            <a:ext cx="9144000" cy="5509200"/>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a:t>
            </a:r>
            <a:r>
              <a:rPr kumimoji="0" lang="nb-NO" altLang="nb-NO" sz="3200" b="0" i="0" u="none" strike="noStrike" cap="none" normalizeH="0" baseline="0" dirty="0" err="1">
                <a:ln>
                  <a:noFill/>
                </a:ln>
                <a:solidFill>
                  <a:srgbClr val="7030A0"/>
                </a:solidFill>
                <a:effectLst/>
                <a:latin typeface="Consolas" panose="020B0609020204030204" pitchFamily="49" charset="0"/>
              </a:rPr>
              <a:t>embedded</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favorite</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"_links</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br>
              <a:rPr lang="nb-NO" altLang="nb-NO" sz="3200" dirty="0">
                <a:latin typeface="Consolas" panose="020B0609020204030204" pitchFamily="49" charset="0"/>
              </a:rPr>
            </a:br>
            <a:r>
              <a:rPr lang="nb-NO" altLang="nb-NO" sz="3200" dirty="0">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self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solidFill>
                  <a:srgbClr val="0091C4"/>
                </a:solidFill>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href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a:t>
            </a:r>
            <a:r>
              <a:rPr lang="nb-NO" altLang="nb-NO" sz="3200" dirty="0">
                <a:solidFill>
                  <a:srgbClr val="0091C4"/>
                </a:solidFill>
                <a:latin typeface="Consolas" panose="020B0609020204030204" pitchFamily="49" charset="0"/>
              </a:rPr>
              <a:t> "/</a:t>
            </a:r>
            <a:r>
              <a:rPr lang="nb-NO" altLang="nb-NO" sz="3200" dirty="0" err="1">
                <a:solidFill>
                  <a:srgbClr val="0091C4"/>
                </a:solidFill>
                <a:latin typeface="Consolas" panose="020B0609020204030204" pitchFamily="49" charset="0"/>
              </a:rPr>
              <a:t>favorite</a:t>
            </a:r>
            <a:r>
              <a:rPr lang="nb-NO" altLang="nb-NO" sz="3200" dirty="0">
                <a:solidFill>
                  <a:srgbClr val="0091C4"/>
                </a:solidFill>
                <a:latin typeface="Consolas" panose="020B0609020204030204" pitchFamily="49" charset="0"/>
              </a:rPr>
              <a:t>/1"</a:t>
            </a:r>
            <a:br>
              <a:rPr lang="nb-NO" altLang="nb-NO" sz="3200" dirty="0">
                <a:solidFill>
                  <a:srgbClr val="0091C4"/>
                </a:solidFill>
                <a:latin typeface="Consolas" panose="020B0609020204030204" pitchFamily="49" charset="0"/>
              </a:rPr>
            </a:br>
            <a:r>
              <a:rPr lang="nb-NO" altLang="nb-NO" sz="3200" dirty="0">
                <a:solidFill>
                  <a:srgbClr val="0091C4"/>
                </a:solidFill>
                <a:latin typeface="Consolas" panose="020B0609020204030204" pitchFamily="49" charset="0"/>
              </a:rPr>
              <a:t>        </a:t>
            </a:r>
            <a:r>
              <a:rPr lang="nb-NO" altLang="nb-NO" sz="3200" dirty="0">
                <a:latin typeface="Consolas" panose="020B0609020204030204" pitchFamily="49" charset="0"/>
              </a:rPr>
              <a:t>}</a:t>
            </a:r>
            <a:endParaRPr kumimoji="0" lang="nb-NO" altLang="nb-NO" sz="3200" b="0" i="0" u="none" strike="noStrike" cap="none" normalizeH="0" baseline="0" dirty="0">
              <a:ln>
                <a:noFill/>
              </a:ln>
              <a:effectLst/>
              <a:latin typeface="Consolas" panose="020B0609020204030204" pitchFamily="49" charset="0"/>
            </a:endParaRPr>
          </a:p>
          <a:p>
            <a:pPr lvl="0" defTabSz="914400" eaLnBrk="0" fontAlgn="base" hangingPunct="0">
              <a:spcBef>
                <a:spcPct val="0"/>
              </a:spcBef>
              <a:spcAft>
                <a:spcPct val="0"/>
              </a:spcAft>
            </a:pPr>
            <a:r>
              <a:rPr kumimoji="0" lang="nb-NO" altLang="nb-NO" sz="3200" b="0" i="0" u="none" strike="noStrike" cap="none" normalizeH="0" baseline="0" dirty="0">
                <a:ln>
                  <a:noFill/>
                </a:ln>
                <a:effectLst/>
                <a:latin typeface="Consolas" panose="020B0609020204030204" pitchFamily="49" charset="0"/>
              </a:rPr>
              <a:t>      }</a:t>
            </a:r>
          </a:p>
          <a:p>
            <a:pPr lvl="0" defTabSz="914400" eaLnBrk="0" fontAlgn="base" hangingPunct="0">
              <a:spcBef>
                <a:spcPct val="0"/>
              </a:spcBef>
              <a:spcAft>
                <a:spcPct val="0"/>
              </a:spcAft>
            </a:pPr>
            <a:r>
              <a:rPr lang="nb-NO" altLang="nb-NO" sz="3200" dirty="0">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p:txBody>
      </p:sp>
      <p:sp>
        <p:nvSpPr>
          <p:cNvPr id="13" name="Frihåndsform: figur 12">
            <a:extLst>
              <a:ext uri="{FF2B5EF4-FFF2-40B4-BE49-F238E27FC236}">
                <a16:creationId xmlns:a16="http://schemas.microsoft.com/office/drawing/2014/main" id="{4EE9E734-6020-460E-AAB2-5C6BEF182D45}"/>
              </a:ext>
            </a:extLst>
          </p:cNvPr>
          <p:cNvSpPr/>
          <p:nvPr/>
        </p:nvSpPr>
        <p:spPr>
          <a:xfrm>
            <a:off x="1151765" y="1108415"/>
            <a:ext cx="2617468" cy="566126"/>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356" h="637782">
                <a:moveTo>
                  <a:pt x="37272" y="477079"/>
                </a:moveTo>
                <a:cubicBezTo>
                  <a:pt x="-2485" y="410818"/>
                  <a:pt x="-10437" y="282272"/>
                  <a:pt x="13417" y="214686"/>
                </a:cubicBezTo>
                <a:cubicBezTo>
                  <a:pt x="37271" y="147100"/>
                  <a:pt x="92931" y="104693"/>
                  <a:pt x="180395" y="71562"/>
                </a:cubicBezTo>
                <a:cubicBezTo>
                  <a:pt x="267860" y="38432"/>
                  <a:pt x="350023" y="27830"/>
                  <a:pt x="538204" y="15903"/>
                </a:cubicBezTo>
                <a:cubicBezTo>
                  <a:pt x="726385" y="3976"/>
                  <a:pt x="1052387" y="5301"/>
                  <a:pt x="1309479" y="0"/>
                </a:cubicBezTo>
                <a:cubicBezTo>
                  <a:pt x="1569222" y="15903"/>
                  <a:pt x="1915105" y="2652"/>
                  <a:pt x="2088708" y="47709"/>
                </a:cubicBezTo>
                <a:cubicBezTo>
                  <a:pt x="2262311" y="92766"/>
                  <a:pt x="2323271" y="193483"/>
                  <a:pt x="2351100" y="270345"/>
                </a:cubicBezTo>
                <a:cubicBezTo>
                  <a:pt x="2378929" y="347207"/>
                  <a:pt x="2351100" y="449249"/>
                  <a:pt x="2255685" y="508884"/>
                </a:cubicBezTo>
                <a:cubicBezTo>
                  <a:pt x="2160270" y="568519"/>
                  <a:pt x="1983107" y="625908"/>
                  <a:pt x="1778607" y="628155"/>
                </a:cubicBezTo>
                <a:lnTo>
                  <a:pt x="1055038" y="636105"/>
                </a:lnTo>
                <a:cubicBezTo>
                  <a:pt x="768791" y="640081"/>
                  <a:pt x="421585" y="638755"/>
                  <a:pt x="251957" y="612251"/>
                </a:cubicBezTo>
                <a:cubicBezTo>
                  <a:pt x="82329" y="585747"/>
                  <a:pt x="77029" y="543340"/>
                  <a:pt x="37272" y="477079"/>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6" name="TekstSylinder 15">
            <a:extLst>
              <a:ext uri="{FF2B5EF4-FFF2-40B4-BE49-F238E27FC236}">
                <a16:creationId xmlns:a16="http://schemas.microsoft.com/office/drawing/2014/main" id="{25256DC6-C7BF-4A4E-B10E-AE94765FCF1F}"/>
              </a:ext>
            </a:extLst>
          </p:cNvPr>
          <p:cNvSpPr txBox="1"/>
          <p:nvPr/>
        </p:nvSpPr>
        <p:spPr>
          <a:xfrm>
            <a:off x="4858726" y="-58755"/>
            <a:ext cx="6418874" cy="1323439"/>
          </a:xfrm>
          <a:prstGeom prst="rect">
            <a:avLst/>
          </a:prstGeom>
          <a:noFill/>
        </p:spPr>
        <p:txBody>
          <a:bodyPr wrap="square" rtlCol="0">
            <a:spAutoFit/>
          </a:bodyPr>
          <a:lstStyle/>
          <a:p>
            <a:r>
              <a:rPr lang="nb-NO" sz="4000" dirty="0">
                <a:solidFill>
                  <a:srgbClr val="FF0000"/>
                </a:solidFill>
                <a:latin typeface="Bebas Neue" panose="020B0606020202050201" pitchFamily="34" charset="0"/>
              </a:rPr>
              <a:t>COLLECTION OF </a:t>
            </a:r>
            <a:br>
              <a:rPr lang="nb-NO" sz="4000" dirty="0">
                <a:solidFill>
                  <a:srgbClr val="FF0000"/>
                </a:solidFill>
                <a:latin typeface="Bebas Neue" panose="020B0606020202050201" pitchFamily="34" charset="0"/>
              </a:rPr>
            </a:br>
            <a:r>
              <a:rPr lang="nb-NO" sz="4000" dirty="0">
                <a:solidFill>
                  <a:srgbClr val="FF0000"/>
                </a:solidFill>
                <a:latin typeface="Bebas Neue" panose="020B0606020202050201" pitchFamily="34" charset="0"/>
              </a:rPr>
              <a:t>EMBEDDED RESOURCES</a:t>
            </a:r>
          </a:p>
        </p:txBody>
      </p:sp>
      <p:sp>
        <p:nvSpPr>
          <p:cNvPr id="17" name="Frihåndsform: figur 16">
            <a:extLst>
              <a:ext uri="{FF2B5EF4-FFF2-40B4-BE49-F238E27FC236}">
                <a16:creationId xmlns:a16="http://schemas.microsoft.com/office/drawing/2014/main" id="{06823978-07F8-47AD-B959-22932C3D34C6}"/>
              </a:ext>
            </a:extLst>
          </p:cNvPr>
          <p:cNvSpPr/>
          <p:nvPr/>
        </p:nvSpPr>
        <p:spPr>
          <a:xfrm flipH="1">
            <a:off x="3676649" y="602965"/>
            <a:ext cx="1085849" cy="566127"/>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224845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206</a:t>
            </a:fld>
            <a:endParaRPr lang="nb-NO"/>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602965"/>
            <a:ext cx="9144000" cy="5509200"/>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a:t>
            </a:r>
            <a:r>
              <a:rPr kumimoji="0" lang="nb-NO" altLang="nb-NO" sz="3200" b="0" i="0" u="none" strike="noStrike" cap="none" normalizeH="0" baseline="0" dirty="0" err="1">
                <a:ln>
                  <a:noFill/>
                </a:ln>
                <a:solidFill>
                  <a:srgbClr val="7030A0"/>
                </a:solidFill>
                <a:effectLst/>
                <a:latin typeface="Consolas" panose="020B0609020204030204" pitchFamily="49" charset="0"/>
              </a:rPr>
              <a:t>embedded</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favorite</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"_links</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br>
              <a:rPr lang="nb-NO" altLang="nb-NO" sz="3200" dirty="0">
                <a:latin typeface="Consolas" panose="020B0609020204030204" pitchFamily="49" charset="0"/>
              </a:rPr>
            </a:br>
            <a:r>
              <a:rPr lang="nb-NO" altLang="nb-NO" sz="3200" dirty="0">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self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solidFill>
                  <a:srgbClr val="0091C4"/>
                </a:solidFill>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href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a:t>
            </a:r>
            <a:r>
              <a:rPr lang="nb-NO" altLang="nb-NO" sz="3200" dirty="0">
                <a:solidFill>
                  <a:srgbClr val="0091C4"/>
                </a:solidFill>
                <a:latin typeface="Consolas" panose="020B0609020204030204" pitchFamily="49" charset="0"/>
              </a:rPr>
              <a:t> "/</a:t>
            </a:r>
            <a:r>
              <a:rPr lang="nb-NO" altLang="nb-NO" sz="3200" dirty="0" err="1">
                <a:solidFill>
                  <a:srgbClr val="0091C4"/>
                </a:solidFill>
                <a:latin typeface="Consolas" panose="020B0609020204030204" pitchFamily="49" charset="0"/>
              </a:rPr>
              <a:t>favorite</a:t>
            </a:r>
            <a:r>
              <a:rPr lang="nb-NO" altLang="nb-NO" sz="3200" dirty="0">
                <a:solidFill>
                  <a:srgbClr val="0091C4"/>
                </a:solidFill>
                <a:latin typeface="Consolas" panose="020B0609020204030204" pitchFamily="49" charset="0"/>
              </a:rPr>
              <a:t>/1"</a:t>
            </a:r>
            <a:br>
              <a:rPr lang="nb-NO" altLang="nb-NO" sz="3200" dirty="0">
                <a:solidFill>
                  <a:srgbClr val="0091C4"/>
                </a:solidFill>
                <a:latin typeface="Consolas" panose="020B0609020204030204" pitchFamily="49" charset="0"/>
              </a:rPr>
            </a:br>
            <a:r>
              <a:rPr lang="nb-NO" altLang="nb-NO" sz="3200" dirty="0">
                <a:solidFill>
                  <a:srgbClr val="0091C4"/>
                </a:solidFill>
                <a:latin typeface="Consolas" panose="020B0609020204030204" pitchFamily="49" charset="0"/>
              </a:rPr>
              <a:t>        </a:t>
            </a:r>
            <a:r>
              <a:rPr lang="nb-NO" altLang="nb-NO" sz="3200" dirty="0">
                <a:latin typeface="Consolas" panose="020B0609020204030204" pitchFamily="49" charset="0"/>
              </a:rPr>
              <a:t>}</a:t>
            </a:r>
            <a:endParaRPr kumimoji="0" lang="nb-NO" altLang="nb-NO" sz="3200" b="0" i="0" u="none" strike="noStrike" cap="none" normalizeH="0" baseline="0" dirty="0">
              <a:ln>
                <a:noFill/>
              </a:ln>
              <a:effectLst/>
              <a:latin typeface="Consolas" panose="020B0609020204030204" pitchFamily="49" charset="0"/>
            </a:endParaRPr>
          </a:p>
          <a:p>
            <a:pPr lvl="0" defTabSz="914400" eaLnBrk="0" fontAlgn="base" hangingPunct="0">
              <a:spcBef>
                <a:spcPct val="0"/>
              </a:spcBef>
              <a:spcAft>
                <a:spcPct val="0"/>
              </a:spcAft>
            </a:pPr>
            <a:r>
              <a:rPr kumimoji="0" lang="nb-NO" altLang="nb-NO" sz="3200" b="0" i="0" u="none" strike="noStrike" cap="none" normalizeH="0" baseline="0" dirty="0">
                <a:ln>
                  <a:noFill/>
                </a:ln>
                <a:effectLst/>
                <a:latin typeface="Consolas" panose="020B0609020204030204" pitchFamily="49" charset="0"/>
              </a:rPr>
              <a:t>      }</a:t>
            </a:r>
          </a:p>
          <a:p>
            <a:pPr lvl="0" defTabSz="914400" eaLnBrk="0" fontAlgn="base" hangingPunct="0">
              <a:spcBef>
                <a:spcPct val="0"/>
              </a:spcBef>
              <a:spcAft>
                <a:spcPct val="0"/>
              </a:spcAft>
            </a:pPr>
            <a:r>
              <a:rPr lang="nb-NO" altLang="nb-NO" sz="3200" dirty="0">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p:txBody>
      </p:sp>
      <p:sp>
        <p:nvSpPr>
          <p:cNvPr id="5" name="Frihåndsform: figur 4">
            <a:extLst>
              <a:ext uri="{FF2B5EF4-FFF2-40B4-BE49-F238E27FC236}">
                <a16:creationId xmlns:a16="http://schemas.microsoft.com/office/drawing/2014/main" id="{F9ABED72-A747-426B-AE0D-1FB38FEF5B45}"/>
              </a:ext>
            </a:extLst>
          </p:cNvPr>
          <p:cNvSpPr/>
          <p:nvPr/>
        </p:nvSpPr>
        <p:spPr>
          <a:xfrm>
            <a:off x="1552575" y="1579075"/>
            <a:ext cx="2362365" cy="637782"/>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356" h="637782">
                <a:moveTo>
                  <a:pt x="37272" y="477079"/>
                </a:moveTo>
                <a:cubicBezTo>
                  <a:pt x="-2485" y="410818"/>
                  <a:pt x="-10437" y="282272"/>
                  <a:pt x="13417" y="214686"/>
                </a:cubicBezTo>
                <a:cubicBezTo>
                  <a:pt x="37271" y="147100"/>
                  <a:pt x="92931" y="104693"/>
                  <a:pt x="180395" y="71562"/>
                </a:cubicBezTo>
                <a:cubicBezTo>
                  <a:pt x="267860" y="38432"/>
                  <a:pt x="350023" y="27830"/>
                  <a:pt x="538204" y="15903"/>
                </a:cubicBezTo>
                <a:cubicBezTo>
                  <a:pt x="726385" y="3976"/>
                  <a:pt x="1052387" y="5301"/>
                  <a:pt x="1309479" y="0"/>
                </a:cubicBezTo>
                <a:cubicBezTo>
                  <a:pt x="1569222" y="15903"/>
                  <a:pt x="1915105" y="2652"/>
                  <a:pt x="2088708" y="47709"/>
                </a:cubicBezTo>
                <a:cubicBezTo>
                  <a:pt x="2262311" y="92766"/>
                  <a:pt x="2323271" y="193483"/>
                  <a:pt x="2351100" y="270345"/>
                </a:cubicBezTo>
                <a:cubicBezTo>
                  <a:pt x="2378929" y="347207"/>
                  <a:pt x="2351100" y="449249"/>
                  <a:pt x="2255685" y="508884"/>
                </a:cubicBezTo>
                <a:cubicBezTo>
                  <a:pt x="2160270" y="568519"/>
                  <a:pt x="1983107" y="625908"/>
                  <a:pt x="1778607" y="628155"/>
                </a:cubicBezTo>
                <a:lnTo>
                  <a:pt x="1055038" y="636105"/>
                </a:lnTo>
                <a:cubicBezTo>
                  <a:pt x="768791" y="640081"/>
                  <a:pt x="421585" y="638755"/>
                  <a:pt x="251957" y="612251"/>
                </a:cubicBezTo>
                <a:cubicBezTo>
                  <a:pt x="82329" y="585747"/>
                  <a:pt x="77029" y="543340"/>
                  <a:pt x="37272" y="477079"/>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7" name="TekstSylinder 6">
            <a:extLst>
              <a:ext uri="{FF2B5EF4-FFF2-40B4-BE49-F238E27FC236}">
                <a16:creationId xmlns:a16="http://schemas.microsoft.com/office/drawing/2014/main" id="{8BE4B242-6DBB-46BB-9F26-9B248B76A703}"/>
              </a:ext>
            </a:extLst>
          </p:cNvPr>
          <p:cNvSpPr txBox="1"/>
          <p:nvPr/>
        </p:nvSpPr>
        <p:spPr>
          <a:xfrm>
            <a:off x="5165482" y="745835"/>
            <a:ext cx="2454518" cy="707886"/>
          </a:xfrm>
          <a:prstGeom prst="rect">
            <a:avLst/>
          </a:prstGeom>
          <a:noFill/>
        </p:spPr>
        <p:txBody>
          <a:bodyPr wrap="none" rtlCol="0">
            <a:spAutoFit/>
          </a:bodyPr>
          <a:lstStyle/>
          <a:p>
            <a:r>
              <a:rPr lang="nb-NO" sz="4000" dirty="0">
                <a:solidFill>
                  <a:srgbClr val="FF0000"/>
                </a:solidFill>
                <a:latin typeface="Bebas Neue" panose="020B0606020202050201" pitchFamily="34" charset="0"/>
              </a:rPr>
              <a:t>LINK RELATION</a:t>
            </a:r>
          </a:p>
        </p:txBody>
      </p:sp>
      <p:sp>
        <p:nvSpPr>
          <p:cNvPr id="8" name="Frihåndsform: figur 7">
            <a:extLst>
              <a:ext uri="{FF2B5EF4-FFF2-40B4-BE49-F238E27FC236}">
                <a16:creationId xmlns:a16="http://schemas.microsoft.com/office/drawing/2014/main" id="{1B378EBF-CE56-4075-A60F-488BF782CEB3}"/>
              </a:ext>
            </a:extLst>
          </p:cNvPr>
          <p:cNvSpPr/>
          <p:nvPr/>
        </p:nvSpPr>
        <p:spPr>
          <a:xfrm flipH="1">
            <a:off x="3917246" y="1200150"/>
            <a:ext cx="1248236" cy="469703"/>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4060064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207</a:t>
            </a:fld>
            <a:endParaRPr lang="nb-NO"/>
          </a:p>
        </p:txBody>
      </p:sp>
      <p:sp>
        <p:nvSpPr>
          <p:cNvPr id="3" name="Rectangle 1">
            <a:extLst>
              <a:ext uri="{FF2B5EF4-FFF2-40B4-BE49-F238E27FC236}">
                <a16:creationId xmlns:a16="http://schemas.microsoft.com/office/drawing/2014/main" id="{7A8550A3-9EEE-46A3-ADDC-3642A3FE698E}"/>
              </a:ext>
            </a:extLst>
          </p:cNvPr>
          <p:cNvSpPr>
            <a:spLocks noChangeArrowheads="1"/>
          </p:cNvSpPr>
          <p:nvPr/>
        </p:nvSpPr>
        <p:spPr bwMode="auto">
          <a:xfrm>
            <a:off x="0" y="602965"/>
            <a:ext cx="9144000" cy="5509200"/>
          </a:xfrm>
          <a:prstGeom prst="rect">
            <a:avLst/>
          </a:prstGeom>
          <a:noFill/>
          <a:ln>
            <a:noFill/>
          </a:ln>
          <a:effectLst/>
        </p:spPr>
        <p:txBody>
          <a:bodyPr vert="horz" wrap="square" lIns="72000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a:t>
            </a:r>
            <a:r>
              <a:rPr kumimoji="0" lang="nb-NO" altLang="nb-NO" sz="3200" b="0" i="0" u="none" strike="noStrike" cap="none" normalizeH="0" baseline="0" dirty="0" err="1">
                <a:ln>
                  <a:noFill/>
                </a:ln>
                <a:solidFill>
                  <a:srgbClr val="7030A0"/>
                </a:solidFill>
                <a:effectLst/>
                <a:latin typeface="Consolas" panose="020B0609020204030204" pitchFamily="49" charset="0"/>
              </a:rPr>
              <a:t>embedded</a:t>
            </a:r>
            <a:r>
              <a:rPr kumimoji="0" lang="nb-NO" altLang="nb-NO" sz="3200" b="0" i="0" u="none" strike="noStrike" cap="none" normalizeH="0" baseline="0" dirty="0">
                <a:ln>
                  <a:noFill/>
                </a:ln>
                <a:solidFill>
                  <a:srgbClr val="7030A0"/>
                </a:solidFill>
                <a:effectLst/>
                <a:latin typeface="Consolas" panose="020B0609020204030204" pitchFamily="49" charset="0"/>
              </a:rPr>
              <a:t>"</a:t>
            </a:r>
            <a:r>
              <a:rPr kumimoji="0" lang="nb-NO" altLang="nb-NO" sz="32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favorite</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a:t>
            </a:r>
            <a:r>
              <a:rPr kumimoji="0" lang="nb-NO" altLang="nb-NO" sz="3200" b="0" i="0" u="none" strike="noStrike" cap="none" normalizeH="0" baseline="0" dirty="0">
                <a:ln>
                  <a:noFill/>
                </a:ln>
                <a:solidFill>
                  <a:srgbClr val="7030A0"/>
                </a:solidFill>
                <a:effectLst/>
                <a:latin typeface="Consolas" panose="020B0609020204030204" pitchFamily="49" charset="0"/>
              </a:rPr>
              <a:t>"_links</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a:t>
            </a:r>
            <a:br>
              <a:rPr lang="nb-NO" altLang="nb-NO" sz="3200" dirty="0">
                <a:latin typeface="Consolas" panose="020B0609020204030204" pitchFamily="49" charset="0"/>
              </a:rPr>
            </a:br>
            <a:r>
              <a:rPr lang="nb-NO" altLang="nb-NO" sz="3200" dirty="0">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self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3200" dirty="0">
                <a:solidFill>
                  <a:srgbClr val="0091C4"/>
                </a:solidFill>
                <a:latin typeface="Consolas" panose="020B0609020204030204" pitchFamily="49" charset="0"/>
              </a:rPr>
              <a:t>          </a:t>
            </a:r>
            <a:r>
              <a:rPr lang="nb-NO" altLang="nb-NO" sz="3200" dirty="0">
                <a:solidFill>
                  <a:srgbClr val="7030A0"/>
                </a:solidFill>
                <a:latin typeface="Consolas" panose="020B0609020204030204" pitchFamily="49" charset="0"/>
              </a:rPr>
              <a:t>"</a:t>
            </a:r>
            <a:r>
              <a:rPr lang="nb-NO" altLang="nb-NO" sz="3200" dirty="0" err="1">
                <a:solidFill>
                  <a:srgbClr val="7030A0"/>
                </a:solidFill>
                <a:latin typeface="Consolas" panose="020B0609020204030204" pitchFamily="49" charset="0"/>
              </a:rPr>
              <a:t>href</a:t>
            </a:r>
            <a:r>
              <a:rPr lang="nb-NO" altLang="nb-NO" sz="3200" dirty="0">
                <a:solidFill>
                  <a:srgbClr val="7030A0"/>
                </a:solidFill>
                <a:latin typeface="Consolas" panose="020B0609020204030204" pitchFamily="49" charset="0"/>
              </a:rPr>
              <a:t>"</a:t>
            </a:r>
            <a:r>
              <a:rPr lang="nb-NO" altLang="nb-NO" sz="3200" dirty="0">
                <a:latin typeface="Consolas" panose="020B0609020204030204" pitchFamily="49" charset="0"/>
              </a:rPr>
              <a:t>:</a:t>
            </a:r>
            <a:r>
              <a:rPr lang="nb-NO" altLang="nb-NO" sz="3200" dirty="0">
                <a:solidFill>
                  <a:srgbClr val="0091C4"/>
                </a:solidFill>
                <a:latin typeface="Consolas" panose="020B0609020204030204" pitchFamily="49" charset="0"/>
              </a:rPr>
              <a:t> "/</a:t>
            </a:r>
            <a:r>
              <a:rPr lang="nb-NO" altLang="nb-NO" sz="3200" dirty="0" err="1">
                <a:solidFill>
                  <a:srgbClr val="0091C4"/>
                </a:solidFill>
                <a:latin typeface="Consolas" panose="020B0609020204030204" pitchFamily="49" charset="0"/>
              </a:rPr>
              <a:t>favorite</a:t>
            </a:r>
            <a:r>
              <a:rPr lang="nb-NO" altLang="nb-NO" sz="3200" dirty="0">
                <a:solidFill>
                  <a:srgbClr val="0091C4"/>
                </a:solidFill>
                <a:latin typeface="Consolas" panose="020B0609020204030204" pitchFamily="49" charset="0"/>
              </a:rPr>
              <a:t>/1"</a:t>
            </a:r>
            <a:br>
              <a:rPr lang="nb-NO" altLang="nb-NO" sz="3200" dirty="0">
                <a:solidFill>
                  <a:srgbClr val="0091C4"/>
                </a:solidFill>
                <a:latin typeface="Consolas" panose="020B0609020204030204" pitchFamily="49" charset="0"/>
              </a:rPr>
            </a:br>
            <a:r>
              <a:rPr lang="nb-NO" altLang="nb-NO" sz="3200" dirty="0">
                <a:solidFill>
                  <a:srgbClr val="0091C4"/>
                </a:solidFill>
                <a:latin typeface="Consolas" panose="020B0609020204030204" pitchFamily="49" charset="0"/>
              </a:rPr>
              <a:t>        </a:t>
            </a:r>
            <a:r>
              <a:rPr lang="nb-NO" altLang="nb-NO" sz="3200" dirty="0">
                <a:latin typeface="Consolas" panose="020B0609020204030204" pitchFamily="49" charset="0"/>
              </a:rPr>
              <a:t>}</a:t>
            </a:r>
            <a:endParaRPr kumimoji="0" lang="nb-NO" altLang="nb-NO" sz="3200" b="0" i="0" u="none" strike="noStrike" cap="none" normalizeH="0" baseline="0" dirty="0">
              <a:ln>
                <a:noFill/>
              </a:ln>
              <a:effectLst/>
              <a:latin typeface="Consolas" panose="020B0609020204030204" pitchFamily="49" charset="0"/>
            </a:endParaRPr>
          </a:p>
          <a:p>
            <a:pPr lvl="0" defTabSz="914400" eaLnBrk="0" fontAlgn="base" hangingPunct="0">
              <a:spcBef>
                <a:spcPct val="0"/>
              </a:spcBef>
              <a:spcAft>
                <a:spcPct val="0"/>
              </a:spcAft>
            </a:pPr>
            <a:r>
              <a:rPr kumimoji="0" lang="nb-NO" altLang="nb-NO" sz="3200" b="0" i="0" u="none" strike="noStrike" cap="none" normalizeH="0" baseline="0" dirty="0">
                <a:ln>
                  <a:noFill/>
                </a:ln>
                <a:effectLst/>
                <a:latin typeface="Consolas" panose="020B0609020204030204" pitchFamily="49" charset="0"/>
              </a:rPr>
              <a:t>      }</a:t>
            </a:r>
          </a:p>
          <a:p>
            <a:pPr lvl="0" defTabSz="914400" eaLnBrk="0" fontAlgn="base" hangingPunct="0">
              <a:spcBef>
                <a:spcPct val="0"/>
              </a:spcBef>
              <a:spcAft>
                <a:spcPct val="0"/>
              </a:spcAft>
            </a:pPr>
            <a:r>
              <a:rPr lang="nb-NO" altLang="nb-NO" sz="3200" dirty="0">
                <a:latin typeface="Consolas" panose="020B0609020204030204" pitchFamily="49" charset="0"/>
              </a:rPr>
              <a:t>    }</a:t>
            </a:r>
            <a:br>
              <a:rPr kumimoji="0" lang="nb-NO" altLang="nb-NO" sz="3200" b="0" i="0" u="none" strike="noStrike" cap="none" normalizeH="0" baseline="0" dirty="0">
                <a:ln>
                  <a:noFill/>
                </a:ln>
                <a:effectLst/>
                <a:latin typeface="Consolas" panose="020B0609020204030204" pitchFamily="49" charset="0"/>
              </a:rPr>
            </a:br>
            <a:r>
              <a:rPr kumimoji="0" lang="nb-NO" altLang="nb-NO" sz="3200" b="0" i="0" u="none" strike="noStrike" cap="none" normalizeH="0" baseline="0" dirty="0">
                <a:ln>
                  <a:noFill/>
                </a:ln>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effectLst/>
                <a:latin typeface="Consolas" panose="020B0609020204030204" pitchFamily="49" charset="0"/>
              </a:rPr>
              <a:t>} </a:t>
            </a:r>
          </a:p>
        </p:txBody>
      </p:sp>
      <p:sp>
        <p:nvSpPr>
          <p:cNvPr id="7" name="TekstSylinder 6">
            <a:extLst>
              <a:ext uri="{FF2B5EF4-FFF2-40B4-BE49-F238E27FC236}">
                <a16:creationId xmlns:a16="http://schemas.microsoft.com/office/drawing/2014/main" id="{8BE4B242-6DBB-46BB-9F26-9B248B76A703}"/>
              </a:ext>
            </a:extLst>
          </p:cNvPr>
          <p:cNvSpPr txBox="1"/>
          <p:nvPr/>
        </p:nvSpPr>
        <p:spPr>
          <a:xfrm>
            <a:off x="4794545" y="4753402"/>
            <a:ext cx="3517310" cy="707886"/>
          </a:xfrm>
          <a:prstGeom prst="rect">
            <a:avLst/>
          </a:prstGeom>
          <a:noFill/>
        </p:spPr>
        <p:txBody>
          <a:bodyPr wrap="none" rtlCol="0">
            <a:spAutoFit/>
          </a:bodyPr>
          <a:lstStyle/>
          <a:p>
            <a:r>
              <a:rPr lang="nb-NO" sz="4000" dirty="0">
                <a:solidFill>
                  <a:srgbClr val="FF0000"/>
                </a:solidFill>
                <a:latin typeface="Bebas Neue" panose="020B0606020202050201" pitchFamily="34" charset="0"/>
              </a:rPr>
              <a:t>EMBEDDED RESOURCE</a:t>
            </a:r>
          </a:p>
        </p:txBody>
      </p:sp>
      <p:sp>
        <p:nvSpPr>
          <p:cNvPr id="8" name="Frihåndsform: figur 7">
            <a:extLst>
              <a:ext uri="{FF2B5EF4-FFF2-40B4-BE49-F238E27FC236}">
                <a16:creationId xmlns:a16="http://schemas.microsoft.com/office/drawing/2014/main" id="{1B378EBF-CE56-4075-A60F-488BF782CEB3}"/>
              </a:ext>
            </a:extLst>
          </p:cNvPr>
          <p:cNvSpPr/>
          <p:nvPr/>
        </p:nvSpPr>
        <p:spPr>
          <a:xfrm flipH="1" flipV="1">
            <a:off x="4219575" y="4207014"/>
            <a:ext cx="529251" cy="707886"/>
          </a:xfrm>
          <a:custGeom>
            <a:avLst/>
            <a:gdLst>
              <a:gd name="connsiteX0" fmla="*/ 0 w 1681729"/>
              <a:gd name="connsiteY0" fmla="*/ 626652 h 626652"/>
              <a:gd name="connsiteX1" fmla="*/ 780117 w 1681729"/>
              <a:gd name="connsiteY1" fmla="*/ 108705 h 626652"/>
              <a:gd name="connsiteX2" fmla="*/ 1681729 w 1681729"/>
              <a:gd name="connsiteY2" fmla="*/ 0 h 626652"/>
              <a:gd name="connsiteX0" fmla="*/ 0 w 1681729"/>
              <a:gd name="connsiteY0" fmla="*/ 626652 h 626652"/>
              <a:gd name="connsiteX1" fmla="*/ 818483 w 1681729"/>
              <a:gd name="connsiteY1" fmla="*/ 159860 h 626652"/>
              <a:gd name="connsiteX2" fmla="*/ 1681729 w 1681729"/>
              <a:gd name="connsiteY2" fmla="*/ 0 h 626652"/>
              <a:gd name="connsiteX0" fmla="*/ 0 w 1681729"/>
              <a:gd name="connsiteY0" fmla="*/ 626652 h 626652"/>
              <a:gd name="connsiteX1" fmla="*/ 478355 w 1681729"/>
              <a:gd name="connsiteY1" fmla="*/ 286518 h 626652"/>
              <a:gd name="connsiteX2" fmla="*/ 1681729 w 1681729"/>
              <a:gd name="connsiteY2" fmla="*/ 0 h 626652"/>
              <a:gd name="connsiteX0" fmla="*/ 0 w 1681729"/>
              <a:gd name="connsiteY0" fmla="*/ 626652 h 626652"/>
              <a:gd name="connsiteX1" fmla="*/ 546379 w 1681729"/>
              <a:gd name="connsiteY1" fmla="*/ 243092 h 626652"/>
              <a:gd name="connsiteX2" fmla="*/ 1681729 w 1681729"/>
              <a:gd name="connsiteY2" fmla="*/ 0 h 626652"/>
              <a:gd name="connsiteX0" fmla="*/ 0 w 4302741"/>
              <a:gd name="connsiteY0" fmla="*/ 626652 h 626652"/>
              <a:gd name="connsiteX1" fmla="*/ 4285297 w 4302741"/>
              <a:gd name="connsiteY1" fmla="*/ 438507 h 626652"/>
              <a:gd name="connsiteX2" fmla="*/ 1681729 w 4302741"/>
              <a:gd name="connsiteY2" fmla="*/ 0 h 626652"/>
              <a:gd name="connsiteX0" fmla="*/ 0 w 5504469"/>
              <a:gd name="connsiteY0" fmla="*/ 376955 h 446576"/>
              <a:gd name="connsiteX1" fmla="*/ 5458596 w 5504469"/>
              <a:gd name="connsiteY1" fmla="*/ 438507 h 446576"/>
              <a:gd name="connsiteX2" fmla="*/ 2855028 w 5504469"/>
              <a:gd name="connsiteY2" fmla="*/ 0 h 446576"/>
              <a:gd name="connsiteX0" fmla="*/ 0 w 5504469"/>
              <a:gd name="connsiteY0" fmla="*/ 376955 h 463201"/>
              <a:gd name="connsiteX1" fmla="*/ 5458596 w 5504469"/>
              <a:gd name="connsiteY1" fmla="*/ 438507 h 463201"/>
              <a:gd name="connsiteX2" fmla="*/ 2855028 w 5504469"/>
              <a:gd name="connsiteY2" fmla="*/ 0 h 463201"/>
              <a:gd name="connsiteX0" fmla="*/ 0 w 5504469"/>
              <a:gd name="connsiteY0" fmla="*/ 376955 h 473234"/>
              <a:gd name="connsiteX1" fmla="*/ 5458596 w 5504469"/>
              <a:gd name="connsiteY1" fmla="*/ 438507 h 473234"/>
              <a:gd name="connsiteX2" fmla="*/ 2855028 w 5504469"/>
              <a:gd name="connsiteY2" fmla="*/ 0 h 473234"/>
              <a:gd name="connsiteX0" fmla="*/ 0 w 2855028"/>
              <a:gd name="connsiteY0" fmla="*/ 376955 h 428691"/>
              <a:gd name="connsiteX1" fmla="*/ 2486236 w 2855028"/>
              <a:gd name="connsiteY1" fmla="*/ 348037 h 428691"/>
              <a:gd name="connsiteX2" fmla="*/ 2855028 w 2855028"/>
              <a:gd name="connsiteY2" fmla="*/ 0 h 428691"/>
              <a:gd name="connsiteX0" fmla="*/ 0 w 2949644"/>
              <a:gd name="connsiteY0" fmla="*/ 376955 h 428691"/>
              <a:gd name="connsiteX1" fmla="*/ 2486236 w 2949644"/>
              <a:gd name="connsiteY1" fmla="*/ 348037 h 428691"/>
              <a:gd name="connsiteX2" fmla="*/ 2855028 w 2949644"/>
              <a:gd name="connsiteY2" fmla="*/ 0 h 428691"/>
              <a:gd name="connsiteX0" fmla="*/ 0 w 2031844"/>
              <a:gd name="connsiteY0" fmla="*/ 637508 h 658815"/>
              <a:gd name="connsiteX1" fmla="*/ 1594528 w 2031844"/>
              <a:gd name="connsiteY1" fmla="*/ 348037 h 658815"/>
              <a:gd name="connsiteX2" fmla="*/ 1963320 w 2031844"/>
              <a:gd name="connsiteY2" fmla="*/ 0 h 658815"/>
              <a:gd name="connsiteX0" fmla="*/ 0 w 1584658"/>
              <a:gd name="connsiteY0" fmla="*/ 659221 h 679512"/>
              <a:gd name="connsiteX1" fmla="*/ 1156494 w 1584658"/>
              <a:gd name="connsiteY1" fmla="*/ 348037 h 679512"/>
              <a:gd name="connsiteX2" fmla="*/ 1525286 w 1584658"/>
              <a:gd name="connsiteY2" fmla="*/ 0 h 679512"/>
              <a:gd name="connsiteX0" fmla="*/ 0 w 1584658"/>
              <a:gd name="connsiteY0" fmla="*/ 659221 h 659221"/>
              <a:gd name="connsiteX1" fmla="*/ 1156494 w 1584658"/>
              <a:gd name="connsiteY1" fmla="*/ 348037 h 659221"/>
              <a:gd name="connsiteX2" fmla="*/ 1525286 w 1584658"/>
              <a:gd name="connsiteY2" fmla="*/ 0 h 659221"/>
              <a:gd name="connsiteX0" fmla="*/ 0 w 1590948"/>
              <a:gd name="connsiteY0" fmla="*/ 659221 h 659221"/>
              <a:gd name="connsiteX1" fmla="*/ 1203425 w 1590948"/>
              <a:gd name="connsiteY1" fmla="*/ 376987 h 659221"/>
              <a:gd name="connsiteX2" fmla="*/ 1525286 w 1590948"/>
              <a:gd name="connsiteY2" fmla="*/ 0 h 659221"/>
              <a:gd name="connsiteX0" fmla="*/ 0 w 1674780"/>
              <a:gd name="connsiteY0" fmla="*/ 637508 h 637508"/>
              <a:gd name="connsiteX1" fmla="*/ 1203425 w 1674780"/>
              <a:gd name="connsiteY1" fmla="*/ 355274 h 637508"/>
              <a:gd name="connsiteX2" fmla="*/ 1619151 w 1674780"/>
              <a:gd name="connsiteY2" fmla="*/ 0 h 637508"/>
              <a:gd name="connsiteX0" fmla="*/ 0 w 1640624"/>
              <a:gd name="connsiteY0" fmla="*/ 637508 h 637508"/>
              <a:gd name="connsiteX1" fmla="*/ 1203425 w 1640624"/>
              <a:gd name="connsiteY1" fmla="*/ 355274 h 637508"/>
              <a:gd name="connsiteX2" fmla="*/ 1619151 w 1640624"/>
              <a:gd name="connsiteY2" fmla="*/ 0 h 637508"/>
              <a:gd name="connsiteX0" fmla="*/ 0 w 1623168"/>
              <a:gd name="connsiteY0" fmla="*/ 637508 h 637508"/>
              <a:gd name="connsiteX1" fmla="*/ 1203425 w 1623168"/>
              <a:gd name="connsiteY1" fmla="*/ 355274 h 637508"/>
              <a:gd name="connsiteX2" fmla="*/ 1619151 w 1623168"/>
              <a:gd name="connsiteY2" fmla="*/ 0 h 637508"/>
              <a:gd name="connsiteX0" fmla="*/ 0 w 1623836"/>
              <a:gd name="connsiteY0" fmla="*/ 637508 h 637508"/>
              <a:gd name="connsiteX1" fmla="*/ 1234713 w 1623836"/>
              <a:gd name="connsiteY1" fmla="*/ 362511 h 637508"/>
              <a:gd name="connsiteX2" fmla="*/ 1619151 w 1623836"/>
              <a:gd name="connsiteY2" fmla="*/ 0 h 637508"/>
              <a:gd name="connsiteX0" fmla="*/ 0 w 1622919"/>
              <a:gd name="connsiteY0" fmla="*/ 637508 h 637508"/>
              <a:gd name="connsiteX1" fmla="*/ 1234713 w 1622919"/>
              <a:gd name="connsiteY1" fmla="*/ 362511 h 637508"/>
              <a:gd name="connsiteX2" fmla="*/ 1619151 w 1622919"/>
              <a:gd name="connsiteY2" fmla="*/ 0 h 637508"/>
              <a:gd name="connsiteX0" fmla="*/ 0 w 1622476"/>
              <a:gd name="connsiteY0" fmla="*/ 637508 h 637508"/>
              <a:gd name="connsiteX1" fmla="*/ 1234713 w 1622476"/>
              <a:gd name="connsiteY1" fmla="*/ 362511 h 637508"/>
              <a:gd name="connsiteX2" fmla="*/ 1619151 w 1622476"/>
              <a:gd name="connsiteY2" fmla="*/ 0 h 637508"/>
              <a:gd name="connsiteX0" fmla="*/ 0 w 1608132"/>
              <a:gd name="connsiteY0" fmla="*/ 633889 h 633889"/>
              <a:gd name="connsiteX1" fmla="*/ 1219070 w 1608132"/>
              <a:gd name="connsiteY1" fmla="*/ 362511 h 633889"/>
              <a:gd name="connsiteX2" fmla="*/ 1603508 w 1608132"/>
              <a:gd name="connsiteY2" fmla="*/ 0 h 633889"/>
              <a:gd name="connsiteX0" fmla="*/ 2083551 w 2159781"/>
              <a:gd name="connsiteY0" fmla="*/ 344385 h 393629"/>
              <a:gd name="connsiteX1" fmla="*/ 17382 w 2159781"/>
              <a:gd name="connsiteY1" fmla="*/ 362511 h 393629"/>
              <a:gd name="connsiteX2" fmla="*/ 401820 w 2159781"/>
              <a:gd name="connsiteY2" fmla="*/ 0 h 393629"/>
              <a:gd name="connsiteX0" fmla="*/ 1681731 w 1777602"/>
              <a:gd name="connsiteY0" fmla="*/ 344385 h 344385"/>
              <a:gd name="connsiteX1" fmla="*/ 288253 w 1777602"/>
              <a:gd name="connsiteY1" fmla="*/ 185190 h 344385"/>
              <a:gd name="connsiteX2" fmla="*/ 0 w 1777602"/>
              <a:gd name="connsiteY2" fmla="*/ 0 h 344385"/>
              <a:gd name="connsiteX0" fmla="*/ 2057188 w 2153059"/>
              <a:gd name="connsiteY0" fmla="*/ 387810 h 387810"/>
              <a:gd name="connsiteX1" fmla="*/ 663710 w 2153059"/>
              <a:gd name="connsiteY1" fmla="*/ 228615 h 387810"/>
              <a:gd name="connsiteX2" fmla="*/ 0 w 2153059"/>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663710 w 2057187"/>
              <a:gd name="connsiteY1" fmla="*/ 22861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2057188 w 2057187"/>
              <a:gd name="connsiteY0" fmla="*/ 387810 h 387810"/>
              <a:gd name="connsiteX1" fmla="*/ 788861 w 2057187"/>
              <a:gd name="connsiteY1" fmla="*/ 257565 h 387810"/>
              <a:gd name="connsiteX2" fmla="*/ 0 w 2057187"/>
              <a:gd name="connsiteY2" fmla="*/ 0 h 387810"/>
              <a:gd name="connsiteX0" fmla="*/ 1963324 w 1963324"/>
              <a:gd name="connsiteY0" fmla="*/ 413142 h 413142"/>
              <a:gd name="connsiteX1" fmla="*/ 788861 w 1963324"/>
              <a:gd name="connsiteY1" fmla="*/ 257565 h 413142"/>
              <a:gd name="connsiteX2" fmla="*/ 0 w 1963324"/>
              <a:gd name="connsiteY2" fmla="*/ 0 h 413142"/>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963324 w 1963324"/>
              <a:gd name="connsiteY0" fmla="*/ 416761 h 416761"/>
              <a:gd name="connsiteX1" fmla="*/ 788861 w 1963324"/>
              <a:gd name="connsiteY1" fmla="*/ 257565 h 416761"/>
              <a:gd name="connsiteX2" fmla="*/ 0 w 1963324"/>
              <a:gd name="connsiteY2" fmla="*/ 0 h 416761"/>
              <a:gd name="connsiteX0" fmla="*/ 1200629 w 1200629"/>
              <a:gd name="connsiteY0" fmla="*/ 163025 h 258133"/>
              <a:gd name="connsiteX1" fmla="*/ 26166 w 1200629"/>
              <a:gd name="connsiteY1" fmla="*/ 3829 h 258133"/>
              <a:gd name="connsiteX2" fmla="*/ 1171650 w 1200629"/>
              <a:gd name="connsiteY2" fmla="*/ 226653 h 258133"/>
              <a:gd name="connsiteX0" fmla="*/ 75451 w 2262828"/>
              <a:gd name="connsiteY0" fmla="*/ 1668 h 461765"/>
              <a:gd name="connsiteX1" fmla="*/ 1096469 w 2262828"/>
              <a:gd name="connsiteY1" fmla="*/ 207461 h 461765"/>
              <a:gd name="connsiteX2" fmla="*/ 2241953 w 2262828"/>
              <a:gd name="connsiteY2" fmla="*/ 430285 h 461765"/>
              <a:gd name="connsiteX0" fmla="*/ 0 w 2187377"/>
              <a:gd name="connsiteY0" fmla="*/ 0 h 460097"/>
              <a:gd name="connsiteX1" fmla="*/ 1021018 w 2187377"/>
              <a:gd name="connsiteY1" fmla="*/ 205793 h 460097"/>
              <a:gd name="connsiteX2" fmla="*/ 2166502 w 2187377"/>
              <a:gd name="connsiteY2" fmla="*/ 428617 h 460097"/>
              <a:gd name="connsiteX0" fmla="*/ 0 w 2166503"/>
              <a:gd name="connsiteY0" fmla="*/ 0 h 428617"/>
              <a:gd name="connsiteX1" fmla="*/ 1021018 w 2166503"/>
              <a:gd name="connsiteY1" fmla="*/ 205793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098393 w 2166503"/>
              <a:gd name="connsiteY1" fmla="*/ 157485 h 428617"/>
              <a:gd name="connsiteX2" fmla="*/ 2166502 w 2166503"/>
              <a:gd name="connsiteY2" fmla="*/ 428617 h 428617"/>
              <a:gd name="connsiteX0" fmla="*/ 0 w 2166501"/>
              <a:gd name="connsiteY0" fmla="*/ 0 h 428617"/>
              <a:gd name="connsiteX1" fmla="*/ 1098393 w 2166501"/>
              <a:gd name="connsiteY1" fmla="*/ 157485 h 428617"/>
              <a:gd name="connsiteX2" fmla="*/ 2166502 w 2166501"/>
              <a:gd name="connsiteY2" fmla="*/ 428617 h 428617"/>
              <a:gd name="connsiteX0" fmla="*/ 0 w 2166503"/>
              <a:gd name="connsiteY0" fmla="*/ 0 h 428617"/>
              <a:gd name="connsiteX1" fmla="*/ 1117736 w 2166503"/>
              <a:gd name="connsiteY1" fmla="*/ 168220 h 428617"/>
              <a:gd name="connsiteX2" fmla="*/ 2166502 w 2166503"/>
              <a:gd name="connsiteY2" fmla="*/ 428617 h 428617"/>
              <a:gd name="connsiteX0" fmla="*/ 0 w 2166501"/>
              <a:gd name="connsiteY0" fmla="*/ 0 h 428617"/>
              <a:gd name="connsiteX1" fmla="*/ 1117736 w 2166501"/>
              <a:gd name="connsiteY1" fmla="*/ 168220 h 428617"/>
              <a:gd name="connsiteX2" fmla="*/ 2166502 w 2166501"/>
              <a:gd name="connsiteY2" fmla="*/ 428617 h 428617"/>
              <a:gd name="connsiteX0" fmla="*/ 0 w 1963396"/>
              <a:gd name="connsiteY0" fmla="*/ 0 h 428617"/>
              <a:gd name="connsiteX1" fmla="*/ 1117736 w 1963396"/>
              <a:gd name="connsiteY1" fmla="*/ 168220 h 428617"/>
              <a:gd name="connsiteX2" fmla="*/ 1963396 w 1963396"/>
              <a:gd name="connsiteY2" fmla="*/ 428617 h 428617"/>
              <a:gd name="connsiteX0" fmla="*/ 0 w 1982740"/>
              <a:gd name="connsiteY0" fmla="*/ 0 h 412514"/>
              <a:gd name="connsiteX1" fmla="*/ 1137080 w 1982740"/>
              <a:gd name="connsiteY1" fmla="*/ 152117 h 412514"/>
              <a:gd name="connsiteX2" fmla="*/ 1982740 w 1982740"/>
              <a:gd name="connsiteY2" fmla="*/ 412514 h 412514"/>
              <a:gd name="connsiteX0" fmla="*/ 0 w 1982740"/>
              <a:gd name="connsiteY0" fmla="*/ 0 h 412514"/>
              <a:gd name="connsiteX1" fmla="*/ 1030692 w 1982740"/>
              <a:gd name="connsiteY1" fmla="*/ 152117 h 412514"/>
              <a:gd name="connsiteX2" fmla="*/ 1982740 w 1982740"/>
              <a:gd name="connsiteY2" fmla="*/ 412514 h 412514"/>
              <a:gd name="connsiteX0" fmla="*/ 0 w 1982740"/>
              <a:gd name="connsiteY0" fmla="*/ 0 h 420483"/>
              <a:gd name="connsiteX1" fmla="*/ 1030692 w 1982740"/>
              <a:gd name="connsiteY1" fmla="*/ 160086 h 420483"/>
              <a:gd name="connsiteX2" fmla="*/ 1982740 w 1982740"/>
              <a:gd name="connsiteY2" fmla="*/ 420483 h 420483"/>
              <a:gd name="connsiteX0" fmla="*/ 0 w 2002084"/>
              <a:gd name="connsiteY0" fmla="*/ 0 h 420483"/>
              <a:gd name="connsiteX1" fmla="*/ 1050036 w 2002084"/>
              <a:gd name="connsiteY1" fmla="*/ 160086 h 420483"/>
              <a:gd name="connsiteX2" fmla="*/ 2002084 w 2002084"/>
              <a:gd name="connsiteY2" fmla="*/ 420483 h 420483"/>
            </a:gdLst>
            <a:ahLst/>
            <a:cxnLst>
              <a:cxn ang="0">
                <a:pos x="connsiteX0" y="connsiteY0"/>
              </a:cxn>
              <a:cxn ang="0">
                <a:pos x="connsiteX1" y="connsiteY1"/>
              </a:cxn>
              <a:cxn ang="0">
                <a:pos x="connsiteX2" y="connsiteY2"/>
              </a:cxn>
            </a:cxnLst>
            <a:rect l="l" t="t" r="r" b="b"/>
            <a:pathLst>
              <a:path w="2002084" h="420483">
                <a:moveTo>
                  <a:pt x="0" y="0"/>
                </a:moveTo>
                <a:cubicBezTo>
                  <a:pt x="377704" y="43963"/>
                  <a:pt x="827397" y="117522"/>
                  <a:pt x="1050036" y="160086"/>
                </a:cubicBezTo>
                <a:cubicBezTo>
                  <a:pt x="1284621" y="200902"/>
                  <a:pt x="1749403" y="331197"/>
                  <a:pt x="2002084" y="420483"/>
                </a:cubicBezTo>
              </a:path>
            </a:pathLst>
          </a:custGeom>
          <a:noFill/>
          <a:ln w="38100">
            <a:solidFill>
              <a:srgbClr val="FF0000"/>
            </a:solidFill>
            <a:prstDash val="soli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Frihåndsform: figur 1">
            <a:extLst>
              <a:ext uri="{FF2B5EF4-FFF2-40B4-BE49-F238E27FC236}">
                <a16:creationId xmlns:a16="http://schemas.microsoft.com/office/drawing/2014/main" id="{EBDA8582-1521-4EB7-A035-E925352F18E0}"/>
              </a:ext>
            </a:extLst>
          </p:cNvPr>
          <p:cNvSpPr/>
          <p:nvPr/>
        </p:nvSpPr>
        <p:spPr>
          <a:xfrm>
            <a:off x="1430453" y="1482249"/>
            <a:ext cx="6188818" cy="3760544"/>
          </a:xfrm>
          <a:custGeom>
            <a:avLst/>
            <a:gdLst>
              <a:gd name="connsiteX0" fmla="*/ 3124200 w 6372225"/>
              <a:gd name="connsiteY0" fmla="*/ 95250 h 3686175"/>
              <a:gd name="connsiteX1" fmla="*/ 3629025 w 6372225"/>
              <a:gd name="connsiteY1" fmla="*/ 0 h 3686175"/>
              <a:gd name="connsiteX2" fmla="*/ 5076825 w 6372225"/>
              <a:gd name="connsiteY2" fmla="*/ 390525 h 3686175"/>
              <a:gd name="connsiteX3" fmla="*/ 6257925 w 6372225"/>
              <a:gd name="connsiteY3" fmla="*/ 1400175 h 3686175"/>
              <a:gd name="connsiteX4" fmla="*/ 6372225 w 6372225"/>
              <a:gd name="connsiteY4" fmla="*/ 2095500 h 3686175"/>
              <a:gd name="connsiteX5" fmla="*/ 5876925 w 6372225"/>
              <a:gd name="connsiteY5" fmla="*/ 2266950 h 3686175"/>
              <a:gd name="connsiteX6" fmla="*/ 3543300 w 6372225"/>
              <a:gd name="connsiteY6" fmla="*/ 2695575 h 3686175"/>
              <a:gd name="connsiteX7" fmla="*/ 2171700 w 6372225"/>
              <a:gd name="connsiteY7" fmla="*/ 3295650 h 3686175"/>
              <a:gd name="connsiteX8" fmla="*/ 1409700 w 6372225"/>
              <a:gd name="connsiteY8" fmla="*/ 3676650 h 3686175"/>
              <a:gd name="connsiteX9" fmla="*/ 485775 w 6372225"/>
              <a:gd name="connsiteY9" fmla="*/ 3686175 h 3686175"/>
              <a:gd name="connsiteX10" fmla="*/ 171450 w 6372225"/>
              <a:gd name="connsiteY10" fmla="*/ 3495675 h 3686175"/>
              <a:gd name="connsiteX11" fmla="*/ 57150 w 6372225"/>
              <a:gd name="connsiteY11" fmla="*/ 2695575 h 3686175"/>
              <a:gd name="connsiteX12" fmla="*/ 0 w 6372225"/>
              <a:gd name="connsiteY12" fmla="*/ 1323975 h 3686175"/>
              <a:gd name="connsiteX13" fmla="*/ 209550 w 6372225"/>
              <a:gd name="connsiteY13" fmla="*/ 228600 h 3686175"/>
              <a:gd name="connsiteX14" fmla="*/ 438150 w 6372225"/>
              <a:gd name="connsiteY14" fmla="*/ 66675 h 3686175"/>
              <a:gd name="connsiteX15" fmla="*/ 1190625 w 6372225"/>
              <a:gd name="connsiteY15" fmla="*/ 114300 h 3686175"/>
              <a:gd name="connsiteX16" fmla="*/ 1914525 w 6372225"/>
              <a:gd name="connsiteY16" fmla="*/ 114300 h 3686175"/>
              <a:gd name="connsiteX17" fmla="*/ 1809750 w 6372225"/>
              <a:gd name="connsiteY17" fmla="*/ 114300 h 3686175"/>
              <a:gd name="connsiteX18" fmla="*/ 2524125 w 6372225"/>
              <a:gd name="connsiteY18" fmla="*/ 66675 h 3686175"/>
              <a:gd name="connsiteX19" fmla="*/ 3124200 w 6372225"/>
              <a:gd name="connsiteY19" fmla="*/ 95250 h 3686175"/>
              <a:gd name="connsiteX0" fmla="*/ 3124200 w 6372225"/>
              <a:gd name="connsiteY0" fmla="*/ 95250 h 3686175"/>
              <a:gd name="connsiteX1" fmla="*/ 3629025 w 6372225"/>
              <a:gd name="connsiteY1" fmla="*/ 0 h 3686175"/>
              <a:gd name="connsiteX2" fmla="*/ 5076825 w 6372225"/>
              <a:gd name="connsiteY2" fmla="*/ 390525 h 3686175"/>
              <a:gd name="connsiteX3" fmla="*/ 6257925 w 6372225"/>
              <a:gd name="connsiteY3" fmla="*/ 1400175 h 3686175"/>
              <a:gd name="connsiteX4" fmla="*/ 6372225 w 6372225"/>
              <a:gd name="connsiteY4" fmla="*/ 2095500 h 3686175"/>
              <a:gd name="connsiteX5" fmla="*/ 5876925 w 6372225"/>
              <a:gd name="connsiteY5" fmla="*/ 2266950 h 3686175"/>
              <a:gd name="connsiteX6" fmla="*/ 3543300 w 6372225"/>
              <a:gd name="connsiteY6" fmla="*/ 2695575 h 3686175"/>
              <a:gd name="connsiteX7" fmla="*/ 2171700 w 6372225"/>
              <a:gd name="connsiteY7" fmla="*/ 3295650 h 3686175"/>
              <a:gd name="connsiteX8" fmla="*/ 1409700 w 6372225"/>
              <a:gd name="connsiteY8" fmla="*/ 3676650 h 3686175"/>
              <a:gd name="connsiteX9" fmla="*/ 485775 w 6372225"/>
              <a:gd name="connsiteY9" fmla="*/ 3686175 h 3686175"/>
              <a:gd name="connsiteX10" fmla="*/ 171450 w 6372225"/>
              <a:gd name="connsiteY10" fmla="*/ 3495675 h 3686175"/>
              <a:gd name="connsiteX11" fmla="*/ 57150 w 6372225"/>
              <a:gd name="connsiteY11" fmla="*/ 2695575 h 3686175"/>
              <a:gd name="connsiteX12" fmla="*/ 0 w 6372225"/>
              <a:gd name="connsiteY12" fmla="*/ 1323975 h 3686175"/>
              <a:gd name="connsiteX13" fmla="*/ 209550 w 6372225"/>
              <a:gd name="connsiteY13" fmla="*/ 228600 h 3686175"/>
              <a:gd name="connsiteX14" fmla="*/ 438150 w 6372225"/>
              <a:gd name="connsiteY14" fmla="*/ 66675 h 3686175"/>
              <a:gd name="connsiteX15" fmla="*/ 1190625 w 6372225"/>
              <a:gd name="connsiteY15" fmla="*/ 114300 h 3686175"/>
              <a:gd name="connsiteX16" fmla="*/ 1914525 w 6372225"/>
              <a:gd name="connsiteY16" fmla="*/ 114300 h 3686175"/>
              <a:gd name="connsiteX17" fmla="*/ 1762125 w 6372225"/>
              <a:gd name="connsiteY17" fmla="*/ 695325 h 3686175"/>
              <a:gd name="connsiteX18" fmla="*/ 2524125 w 6372225"/>
              <a:gd name="connsiteY18" fmla="*/ 66675 h 3686175"/>
              <a:gd name="connsiteX19" fmla="*/ 3124200 w 6372225"/>
              <a:gd name="connsiteY19" fmla="*/ 95250 h 3686175"/>
              <a:gd name="connsiteX0" fmla="*/ 3124200 w 6372225"/>
              <a:gd name="connsiteY0" fmla="*/ 95250 h 3686175"/>
              <a:gd name="connsiteX1" fmla="*/ 3629025 w 6372225"/>
              <a:gd name="connsiteY1" fmla="*/ 0 h 3686175"/>
              <a:gd name="connsiteX2" fmla="*/ 5076825 w 6372225"/>
              <a:gd name="connsiteY2" fmla="*/ 390525 h 3686175"/>
              <a:gd name="connsiteX3" fmla="*/ 6257925 w 6372225"/>
              <a:gd name="connsiteY3" fmla="*/ 1400175 h 3686175"/>
              <a:gd name="connsiteX4" fmla="*/ 6372225 w 6372225"/>
              <a:gd name="connsiteY4" fmla="*/ 2095500 h 3686175"/>
              <a:gd name="connsiteX5" fmla="*/ 5876925 w 6372225"/>
              <a:gd name="connsiteY5" fmla="*/ 2266950 h 3686175"/>
              <a:gd name="connsiteX6" fmla="*/ 3543300 w 6372225"/>
              <a:gd name="connsiteY6" fmla="*/ 2695575 h 3686175"/>
              <a:gd name="connsiteX7" fmla="*/ 2171700 w 6372225"/>
              <a:gd name="connsiteY7" fmla="*/ 3295650 h 3686175"/>
              <a:gd name="connsiteX8" fmla="*/ 1409700 w 6372225"/>
              <a:gd name="connsiteY8" fmla="*/ 3676650 h 3686175"/>
              <a:gd name="connsiteX9" fmla="*/ 485775 w 6372225"/>
              <a:gd name="connsiteY9" fmla="*/ 3686175 h 3686175"/>
              <a:gd name="connsiteX10" fmla="*/ 171450 w 6372225"/>
              <a:gd name="connsiteY10" fmla="*/ 3495675 h 3686175"/>
              <a:gd name="connsiteX11" fmla="*/ 57150 w 6372225"/>
              <a:gd name="connsiteY11" fmla="*/ 2695575 h 3686175"/>
              <a:gd name="connsiteX12" fmla="*/ 0 w 6372225"/>
              <a:gd name="connsiteY12" fmla="*/ 1323975 h 3686175"/>
              <a:gd name="connsiteX13" fmla="*/ 209550 w 6372225"/>
              <a:gd name="connsiteY13" fmla="*/ 228600 h 3686175"/>
              <a:gd name="connsiteX14" fmla="*/ 438150 w 6372225"/>
              <a:gd name="connsiteY14" fmla="*/ 66675 h 3686175"/>
              <a:gd name="connsiteX15" fmla="*/ 1190625 w 6372225"/>
              <a:gd name="connsiteY15" fmla="*/ 114300 h 3686175"/>
              <a:gd name="connsiteX16" fmla="*/ 1914525 w 6372225"/>
              <a:gd name="connsiteY16" fmla="*/ 114300 h 3686175"/>
              <a:gd name="connsiteX17" fmla="*/ 1762125 w 6372225"/>
              <a:gd name="connsiteY17" fmla="*/ 695325 h 3686175"/>
              <a:gd name="connsiteX18" fmla="*/ 2495550 w 6372225"/>
              <a:gd name="connsiteY18" fmla="*/ 552450 h 3686175"/>
              <a:gd name="connsiteX19" fmla="*/ 3124200 w 6372225"/>
              <a:gd name="connsiteY19" fmla="*/ 95250 h 3686175"/>
              <a:gd name="connsiteX0" fmla="*/ 3124200 w 6372225"/>
              <a:gd name="connsiteY0" fmla="*/ 95250 h 3686175"/>
              <a:gd name="connsiteX1" fmla="*/ 3629025 w 6372225"/>
              <a:gd name="connsiteY1" fmla="*/ 0 h 3686175"/>
              <a:gd name="connsiteX2" fmla="*/ 5076825 w 6372225"/>
              <a:gd name="connsiteY2" fmla="*/ 390525 h 3686175"/>
              <a:gd name="connsiteX3" fmla="*/ 6257925 w 6372225"/>
              <a:gd name="connsiteY3" fmla="*/ 1400175 h 3686175"/>
              <a:gd name="connsiteX4" fmla="*/ 6372225 w 6372225"/>
              <a:gd name="connsiteY4" fmla="*/ 2095500 h 3686175"/>
              <a:gd name="connsiteX5" fmla="*/ 5876925 w 6372225"/>
              <a:gd name="connsiteY5" fmla="*/ 2266950 h 3686175"/>
              <a:gd name="connsiteX6" fmla="*/ 3543300 w 6372225"/>
              <a:gd name="connsiteY6" fmla="*/ 2695575 h 3686175"/>
              <a:gd name="connsiteX7" fmla="*/ 2171700 w 6372225"/>
              <a:gd name="connsiteY7" fmla="*/ 3295650 h 3686175"/>
              <a:gd name="connsiteX8" fmla="*/ 1409700 w 6372225"/>
              <a:gd name="connsiteY8" fmla="*/ 3676650 h 3686175"/>
              <a:gd name="connsiteX9" fmla="*/ 485775 w 6372225"/>
              <a:gd name="connsiteY9" fmla="*/ 3686175 h 3686175"/>
              <a:gd name="connsiteX10" fmla="*/ 171450 w 6372225"/>
              <a:gd name="connsiteY10" fmla="*/ 3495675 h 3686175"/>
              <a:gd name="connsiteX11" fmla="*/ 57150 w 6372225"/>
              <a:gd name="connsiteY11" fmla="*/ 2695575 h 3686175"/>
              <a:gd name="connsiteX12" fmla="*/ 0 w 6372225"/>
              <a:gd name="connsiteY12" fmla="*/ 1323975 h 3686175"/>
              <a:gd name="connsiteX13" fmla="*/ 209550 w 6372225"/>
              <a:gd name="connsiteY13" fmla="*/ 228600 h 3686175"/>
              <a:gd name="connsiteX14" fmla="*/ 438150 w 6372225"/>
              <a:gd name="connsiteY14" fmla="*/ 66675 h 3686175"/>
              <a:gd name="connsiteX15" fmla="*/ 1190625 w 6372225"/>
              <a:gd name="connsiteY15" fmla="*/ 114300 h 3686175"/>
              <a:gd name="connsiteX16" fmla="*/ 1914525 w 6372225"/>
              <a:gd name="connsiteY16" fmla="*/ 114300 h 3686175"/>
              <a:gd name="connsiteX17" fmla="*/ 1762125 w 6372225"/>
              <a:gd name="connsiteY17" fmla="*/ 695325 h 3686175"/>
              <a:gd name="connsiteX18" fmla="*/ 2809875 w 6372225"/>
              <a:gd name="connsiteY18" fmla="*/ 552450 h 3686175"/>
              <a:gd name="connsiteX19" fmla="*/ 3124200 w 6372225"/>
              <a:gd name="connsiteY19" fmla="*/ 95250 h 3686175"/>
              <a:gd name="connsiteX0" fmla="*/ 3124200 w 6372225"/>
              <a:gd name="connsiteY0" fmla="*/ 95250 h 3686175"/>
              <a:gd name="connsiteX1" fmla="*/ 3629025 w 6372225"/>
              <a:gd name="connsiteY1" fmla="*/ 0 h 3686175"/>
              <a:gd name="connsiteX2" fmla="*/ 5076825 w 6372225"/>
              <a:gd name="connsiteY2" fmla="*/ 390525 h 3686175"/>
              <a:gd name="connsiteX3" fmla="*/ 6257925 w 6372225"/>
              <a:gd name="connsiteY3" fmla="*/ 1400175 h 3686175"/>
              <a:gd name="connsiteX4" fmla="*/ 6372225 w 6372225"/>
              <a:gd name="connsiteY4" fmla="*/ 2095500 h 3686175"/>
              <a:gd name="connsiteX5" fmla="*/ 5876925 w 6372225"/>
              <a:gd name="connsiteY5" fmla="*/ 2266950 h 3686175"/>
              <a:gd name="connsiteX6" fmla="*/ 3543300 w 6372225"/>
              <a:gd name="connsiteY6" fmla="*/ 2695575 h 3686175"/>
              <a:gd name="connsiteX7" fmla="*/ 2171700 w 6372225"/>
              <a:gd name="connsiteY7" fmla="*/ 3295650 h 3686175"/>
              <a:gd name="connsiteX8" fmla="*/ 1409700 w 6372225"/>
              <a:gd name="connsiteY8" fmla="*/ 3676650 h 3686175"/>
              <a:gd name="connsiteX9" fmla="*/ 485775 w 6372225"/>
              <a:gd name="connsiteY9" fmla="*/ 3686175 h 3686175"/>
              <a:gd name="connsiteX10" fmla="*/ 171450 w 6372225"/>
              <a:gd name="connsiteY10" fmla="*/ 3495675 h 3686175"/>
              <a:gd name="connsiteX11" fmla="*/ 57150 w 6372225"/>
              <a:gd name="connsiteY11" fmla="*/ 2695575 h 3686175"/>
              <a:gd name="connsiteX12" fmla="*/ 0 w 6372225"/>
              <a:gd name="connsiteY12" fmla="*/ 1323975 h 3686175"/>
              <a:gd name="connsiteX13" fmla="*/ 209550 w 6372225"/>
              <a:gd name="connsiteY13" fmla="*/ 228600 h 3686175"/>
              <a:gd name="connsiteX14" fmla="*/ 438150 w 6372225"/>
              <a:gd name="connsiteY14" fmla="*/ 66675 h 3686175"/>
              <a:gd name="connsiteX15" fmla="*/ 1190625 w 6372225"/>
              <a:gd name="connsiteY15" fmla="*/ 114300 h 3686175"/>
              <a:gd name="connsiteX16" fmla="*/ 1914525 w 6372225"/>
              <a:gd name="connsiteY16" fmla="*/ 114300 h 3686175"/>
              <a:gd name="connsiteX17" fmla="*/ 2162175 w 6372225"/>
              <a:gd name="connsiteY17" fmla="*/ 628650 h 3686175"/>
              <a:gd name="connsiteX18" fmla="*/ 2809875 w 6372225"/>
              <a:gd name="connsiteY18" fmla="*/ 552450 h 3686175"/>
              <a:gd name="connsiteX19" fmla="*/ 3124200 w 6372225"/>
              <a:gd name="connsiteY19" fmla="*/ 95250 h 3686175"/>
              <a:gd name="connsiteX0" fmla="*/ 3124200 w 6372225"/>
              <a:gd name="connsiteY0" fmla="*/ 95250 h 3686175"/>
              <a:gd name="connsiteX1" fmla="*/ 3629025 w 6372225"/>
              <a:gd name="connsiteY1" fmla="*/ 0 h 3686175"/>
              <a:gd name="connsiteX2" fmla="*/ 5076825 w 6372225"/>
              <a:gd name="connsiteY2" fmla="*/ 390525 h 3686175"/>
              <a:gd name="connsiteX3" fmla="*/ 6257925 w 6372225"/>
              <a:gd name="connsiteY3" fmla="*/ 1400175 h 3686175"/>
              <a:gd name="connsiteX4" fmla="*/ 6372225 w 6372225"/>
              <a:gd name="connsiteY4" fmla="*/ 2095500 h 3686175"/>
              <a:gd name="connsiteX5" fmla="*/ 5876925 w 6372225"/>
              <a:gd name="connsiteY5" fmla="*/ 2266950 h 3686175"/>
              <a:gd name="connsiteX6" fmla="*/ 3543300 w 6372225"/>
              <a:gd name="connsiteY6" fmla="*/ 2695575 h 3686175"/>
              <a:gd name="connsiteX7" fmla="*/ 2171700 w 6372225"/>
              <a:gd name="connsiteY7" fmla="*/ 3295650 h 3686175"/>
              <a:gd name="connsiteX8" fmla="*/ 1409700 w 6372225"/>
              <a:gd name="connsiteY8" fmla="*/ 3676650 h 3686175"/>
              <a:gd name="connsiteX9" fmla="*/ 485775 w 6372225"/>
              <a:gd name="connsiteY9" fmla="*/ 3686175 h 3686175"/>
              <a:gd name="connsiteX10" fmla="*/ 171450 w 6372225"/>
              <a:gd name="connsiteY10" fmla="*/ 3495675 h 3686175"/>
              <a:gd name="connsiteX11" fmla="*/ 57150 w 6372225"/>
              <a:gd name="connsiteY11" fmla="*/ 2695575 h 3686175"/>
              <a:gd name="connsiteX12" fmla="*/ 0 w 6372225"/>
              <a:gd name="connsiteY12" fmla="*/ 1323975 h 3686175"/>
              <a:gd name="connsiteX13" fmla="*/ 209550 w 6372225"/>
              <a:gd name="connsiteY13" fmla="*/ 228600 h 3686175"/>
              <a:gd name="connsiteX14" fmla="*/ 438150 w 6372225"/>
              <a:gd name="connsiteY14" fmla="*/ 66675 h 3686175"/>
              <a:gd name="connsiteX15" fmla="*/ 1190625 w 6372225"/>
              <a:gd name="connsiteY15" fmla="*/ 114300 h 3686175"/>
              <a:gd name="connsiteX16" fmla="*/ 1143000 w 6372225"/>
              <a:gd name="connsiteY16" fmla="*/ 600075 h 3686175"/>
              <a:gd name="connsiteX17" fmla="*/ 2162175 w 6372225"/>
              <a:gd name="connsiteY17" fmla="*/ 628650 h 3686175"/>
              <a:gd name="connsiteX18" fmla="*/ 2809875 w 6372225"/>
              <a:gd name="connsiteY18" fmla="*/ 552450 h 3686175"/>
              <a:gd name="connsiteX19" fmla="*/ 3124200 w 6372225"/>
              <a:gd name="connsiteY19" fmla="*/ 95250 h 3686175"/>
              <a:gd name="connsiteX0" fmla="*/ 3124200 w 6372225"/>
              <a:gd name="connsiteY0" fmla="*/ 95250 h 3686175"/>
              <a:gd name="connsiteX1" fmla="*/ 3629025 w 6372225"/>
              <a:gd name="connsiteY1" fmla="*/ 0 h 3686175"/>
              <a:gd name="connsiteX2" fmla="*/ 5076825 w 6372225"/>
              <a:gd name="connsiteY2" fmla="*/ 390525 h 3686175"/>
              <a:gd name="connsiteX3" fmla="*/ 6257925 w 6372225"/>
              <a:gd name="connsiteY3" fmla="*/ 1400175 h 3686175"/>
              <a:gd name="connsiteX4" fmla="*/ 6372225 w 6372225"/>
              <a:gd name="connsiteY4" fmla="*/ 2095500 h 3686175"/>
              <a:gd name="connsiteX5" fmla="*/ 5876925 w 6372225"/>
              <a:gd name="connsiteY5" fmla="*/ 2266950 h 3686175"/>
              <a:gd name="connsiteX6" fmla="*/ 3543300 w 6372225"/>
              <a:gd name="connsiteY6" fmla="*/ 2695575 h 3686175"/>
              <a:gd name="connsiteX7" fmla="*/ 2171700 w 6372225"/>
              <a:gd name="connsiteY7" fmla="*/ 3295650 h 3686175"/>
              <a:gd name="connsiteX8" fmla="*/ 1409700 w 6372225"/>
              <a:gd name="connsiteY8" fmla="*/ 3676650 h 3686175"/>
              <a:gd name="connsiteX9" fmla="*/ 485775 w 6372225"/>
              <a:gd name="connsiteY9" fmla="*/ 3686175 h 3686175"/>
              <a:gd name="connsiteX10" fmla="*/ 171450 w 6372225"/>
              <a:gd name="connsiteY10" fmla="*/ 3495675 h 3686175"/>
              <a:gd name="connsiteX11" fmla="*/ 57150 w 6372225"/>
              <a:gd name="connsiteY11" fmla="*/ 2695575 h 3686175"/>
              <a:gd name="connsiteX12" fmla="*/ 0 w 6372225"/>
              <a:gd name="connsiteY12" fmla="*/ 1323975 h 3686175"/>
              <a:gd name="connsiteX13" fmla="*/ 209550 w 6372225"/>
              <a:gd name="connsiteY13" fmla="*/ 228600 h 3686175"/>
              <a:gd name="connsiteX14" fmla="*/ 438150 w 6372225"/>
              <a:gd name="connsiteY14" fmla="*/ 66675 h 3686175"/>
              <a:gd name="connsiteX15" fmla="*/ 1143000 w 6372225"/>
              <a:gd name="connsiteY15" fmla="*/ 600075 h 3686175"/>
              <a:gd name="connsiteX16" fmla="*/ 2162175 w 6372225"/>
              <a:gd name="connsiteY16" fmla="*/ 628650 h 3686175"/>
              <a:gd name="connsiteX17" fmla="*/ 2809875 w 6372225"/>
              <a:gd name="connsiteY17" fmla="*/ 552450 h 3686175"/>
              <a:gd name="connsiteX18" fmla="*/ 3124200 w 6372225"/>
              <a:gd name="connsiteY18" fmla="*/ 95250 h 3686175"/>
              <a:gd name="connsiteX0" fmla="*/ 3124200 w 6372225"/>
              <a:gd name="connsiteY0" fmla="*/ 95250 h 3686175"/>
              <a:gd name="connsiteX1" fmla="*/ 3629025 w 6372225"/>
              <a:gd name="connsiteY1" fmla="*/ 0 h 3686175"/>
              <a:gd name="connsiteX2" fmla="*/ 5076825 w 6372225"/>
              <a:gd name="connsiteY2" fmla="*/ 390525 h 3686175"/>
              <a:gd name="connsiteX3" fmla="*/ 6257925 w 6372225"/>
              <a:gd name="connsiteY3" fmla="*/ 1400175 h 3686175"/>
              <a:gd name="connsiteX4" fmla="*/ 6372225 w 6372225"/>
              <a:gd name="connsiteY4" fmla="*/ 2095500 h 3686175"/>
              <a:gd name="connsiteX5" fmla="*/ 5876925 w 6372225"/>
              <a:gd name="connsiteY5" fmla="*/ 2266950 h 3686175"/>
              <a:gd name="connsiteX6" fmla="*/ 3543300 w 6372225"/>
              <a:gd name="connsiteY6" fmla="*/ 2695575 h 3686175"/>
              <a:gd name="connsiteX7" fmla="*/ 2171700 w 6372225"/>
              <a:gd name="connsiteY7" fmla="*/ 3295650 h 3686175"/>
              <a:gd name="connsiteX8" fmla="*/ 1409700 w 6372225"/>
              <a:gd name="connsiteY8" fmla="*/ 3676650 h 3686175"/>
              <a:gd name="connsiteX9" fmla="*/ 485775 w 6372225"/>
              <a:gd name="connsiteY9" fmla="*/ 3686175 h 3686175"/>
              <a:gd name="connsiteX10" fmla="*/ 171450 w 6372225"/>
              <a:gd name="connsiteY10" fmla="*/ 3495675 h 3686175"/>
              <a:gd name="connsiteX11" fmla="*/ 57150 w 6372225"/>
              <a:gd name="connsiteY11" fmla="*/ 2695575 h 3686175"/>
              <a:gd name="connsiteX12" fmla="*/ 0 w 6372225"/>
              <a:gd name="connsiteY12" fmla="*/ 1323975 h 3686175"/>
              <a:gd name="connsiteX13" fmla="*/ 209550 w 6372225"/>
              <a:gd name="connsiteY13" fmla="*/ 228600 h 3686175"/>
              <a:gd name="connsiteX14" fmla="*/ 1143000 w 6372225"/>
              <a:gd name="connsiteY14" fmla="*/ 600075 h 3686175"/>
              <a:gd name="connsiteX15" fmla="*/ 2162175 w 6372225"/>
              <a:gd name="connsiteY15" fmla="*/ 628650 h 3686175"/>
              <a:gd name="connsiteX16" fmla="*/ 2809875 w 6372225"/>
              <a:gd name="connsiteY16" fmla="*/ 552450 h 3686175"/>
              <a:gd name="connsiteX17" fmla="*/ 3124200 w 6372225"/>
              <a:gd name="connsiteY17" fmla="*/ 95250 h 3686175"/>
              <a:gd name="connsiteX0" fmla="*/ 3124200 w 6372225"/>
              <a:gd name="connsiteY0" fmla="*/ 95250 h 3686175"/>
              <a:gd name="connsiteX1" fmla="*/ 3629025 w 6372225"/>
              <a:gd name="connsiteY1" fmla="*/ 0 h 3686175"/>
              <a:gd name="connsiteX2" fmla="*/ 5076825 w 6372225"/>
              <a:gd name="connsiteY2" fmla="*/ 390525 h 3686175"/>
              <a:gd name="connsiteX3" fmla="*/ 6257925 w 6372225"/>
              <a:gd name="connsiteY3" fmla="*/ 1400175 h 3686175"/>
              <a:gd name="connsiteX4" fmla="*/ 6372225 w 6372225"/>
              <a:gd name="connsiteY4" fmla="*/ 2095500 h 3686175"/>
              <a:gd name="connsiteX5" fmla="*/ 5876925 w 6372225"/>
              <a:gd name="connsiteY5" fmla="*/ 2266950 h 3686175"/>
              <a:gd name="connsiteX6" fmla="*/ 3543300 w 6372225"/>
              <a:gd name="connsiteY6" fmla="*/ 2695575 h 3686175"/>
              <a:gd name="connsiteX7" fmla="*/ 2171700 w 6372225"/>
              <a:gd name="connsiteY7" fmla="*/ 3295650 h 3686175"/>
              <a:gd name="connsiteX8" fmla="*/ 1409700 w 6372225"/>
              <a:gd name="connsiteY8" fmla="*/ 3676650 h 3686175"/>
              <a:gd name="connsiteX9" fmla="*/ 485775 w 6372225"/>
              <a:gd name="connsiteY9" fmla="*/ 3686175 h 3686175"/>
              <a:gd name="connsiteX10" fmla="*/ 171450 w 6372225"/>
              <a:gd name="connsiteY10" fmla="*/ 3495675 h 3686175"/>
              <a:gd name="connsiteX11" fmla="*/ 57150 w 6372225"/>
              <a:gd name="connsiteY11" fmla="*/ 2695575 h 3686175"/>
              <a:gd name="connsiteX12" fmla="*/ 0 w 6372225"/>
              <a:gd name="connsiteY12" fmla="*/ 1323975 h 3686175"/>
              <a:gd name="connsiteX13" fmla="*/ 600075 w 6372225"/>
              <a:gd name="connsiteY13" fmla="*/ 676275 h 3686175"/>
              <a:gd name="connsiteX14" fmla="*/ 1143000 w 6372225"/>
              <a:gd name="connsiteY14" fmla="*/ 600075 h 3686175"/>
              <a:gd name="connsiteX15" fmla="*/ 2162175 w 6372225"/>
              <a:gd name="connsiteY15" fmla="*/ 628650 h 3686175"/>
              <a:gd name="connsiteX16" fmla="*/ 2809875 w 6372225"/>
              <a:gd name="connsiteY16" fmla="*/ 552450 h 3686175"/>
              <a:gd name="connsiteX17" fmla="*/ 3124200 w 6372225"/>
              <a:gd name="connsiteY17" fmla="*/ 95250 h 3686175"/>
              <a:gd name="connsiteX0" fmla="*/ 3067050 w 6315075"/>
              <a:gd name="connsiteY0" fmla="*/ 95250 h 3686175"/>
              <a:gd name="connsiteX1" fmla="*/ 3571875 w 6315075"/>
              <a:gd name="connsiteY1" fmla="*/ 0 h 3686175"/>
              <a:gd name="connsiteX2" fmla="*/ 5019675 w 6315075"/>
              <a:gd name="connsiteY2" fmla="*/ 390525 h 3686175"/>
              <a:gd name="connsiteX3" fmla="*/ 6200775 w 6315075"/>
              <a:gd name="connsiteY3" fmla="*/ 1400175 h 3686175"/>
              <a:gd name="connsiteX4" fmla="*/ 6315075 w 6315075"/>
              <a:gd name="connsiteY4" fmla="*/ 2095500 h 3686175"/>
              <a:gd name="connsiteX5" fmla="*/ 5819775 w 6315075"/>
              <a:gd name="connsiteY5" fmla="*/ 2266950 h 3686175"/>
              <a:gd name="connsiteX6" fmla="*/ 3486150 w 6315075"/>
              <a:gd name="connsiteY6" fmla="*/ 2695575 h 3686175"/>
              <a:gd name="connsiteX7" fmla="*/ 2114550 w 6315075"/>
              <a:gd name="connsiteY7" fmla="*/ 3295650 h 3686175"/>
              <a:gd name="connsiteX8" fmla="*/ 1352550 w 6315075"/>
              <a:gd name="connsiteY8" fmla="*/ 3676650 h 3686175"/>
              <a:gd name="connsiteX9" fmla="*/ 428625 w 6315075"/>
              <a:gd name="connsiteY9" fmla="*/ 3686175 h 3686175"/>
              <a:gd name="connsiteX10" fmla="*/ 114300 w 6315075"/>
              <a:gd name="connsiteY10" fmla="*/ 3495675 h 3686175"/>
              <a:gd name="connsiteX11" fmla="*/ 0 w 6315075"/>
              <a:gd name="connsiteY11" fmla="*/ 2695575 h 3686175"/>
              <a:gd name="connsiteX12" fmla="*/ 276225 w 6315075"/>
              <a:gd name="connsiteY12" fmla="*/ 1457325 h 3686175"/>
              <a:gd name="connsiteX13" fmla="*/ 542925 w 6315075"/>
              <a:gd name="connsiteY13" fmla="*/ 676275 h 3686175"/>
              <a:gd name="connsiteX14" fmla="*/ 1085850 w 6315075"/>
              <a:gd name="connsiteY14" fmla="*/ 600075 h 3686175"/>
              <a:gd name="connsiteX15" fmla="*/ 2105025 w 6315075"/>
              <a:gd name="connsiteY15" fmla="*/ 628650 h 3686175"/>
              <a:gd name="connsiteX16" fmla="*/ 2752725 w 6315075"/>
              <a:gd name="connsiteY16" fmla="*/ 552450 h 3686175"/>
              <a:gd name="connsiteX17" fmla="*/ 3067050 w 6315075"/>
              <a:gd name="connsiteY17" fmla="*/ 95250 h 3686175"/>
              <a:gd name="connsiteX0" fmla="*/ 2952750 w 6200775"/>
              <a:gd name="connsiteY0" fmla="*/ 95250 h 3686175"/>
              <a:gd name="connsiteX1" fmla="*/ 3457575 w 6200775"/>
              <a:gd name="connsiteY1" fmla="*/ 0 h 3686175"/>
              <a:gd name="connsiteX2" fmla="*/ 4905375 w 6200775"/>
              <a:gd name="connsiteY2" fmla="*/ 390525 h 3686175"/>
              <a:gd name="connsiteX3" fmla="*/ 6086475 w 6200775"/>
              <a:gd name="connsiteY3" fmla="*/ 1400175 h 3686175"/>
              <a:gd name="connsiteX4" fmla="*/ 6200775 w 6200775"/>
              <a:gd name="connsiteY4" fmla="*/ 2095500 h 3686175"/>
              <a:gd name="connsiteX5" fmla="*/ 5705475 w 6200775"/>
              <a:gd name="connsiteY5" fmla="*/ 2266950 h 3686175"/>
              <a:gd name="connsiteX6" fmla="*/ 3371850 w 6200775"/>
              <a:gd name="connsiteY6" fmla="*/ 2695575 h 3686175"/>
              <a:gd name="connsiteX7" fmla="*/ 2000250 w 6200775"/>
              <a:gd name="connsiteY7" fmla="*/ 3295650 h 3686175"/>
              <a:gd name="connsiteX8" fmla="*/ 1238250 w 6200775"/>
              <a:gd name="connsiteY8" fmla="*/ 3676650 h 3686175"/>
              <a:gd name="connsiteX9" fmla="*/ 314325 w 6200775"/>
              <a:gd name="connsiteY9" fmla="*/ 3686175 h 3686175"/>
              <a:gd name="connsiteX10" fmla="*/ 0 w 6200775"/>
              <a:gd name="connsiteY10" fmla="*/ 3495675 h 3686175"/>
              <a:gd name="connsiteX11" fmla="*/ 38100 w 6200775"/>
              <a:gd name="connsiteY11" fmla="*/ 2667000 h 3686175"/>
              <a:gd name="connsiteX12" fmla="*/ 161925 w 6200775"/>
              <a:gd name="connsiteY12" fmla="*/ 1457325 h 3686175"/>
              <a:gd name="connsiteX13" fmla="*/ 428625 w 6200775"/>
              <a:gd name="connsiteY13" fmla="*/ 676275 h 3686175"/>
              <a:gd name="connsiteX14" fmla="*/ 971550 w 6200775"/>
              <a:gd name="connsiteY14" fmla="*/ 600075 h 3686175"/>
              <a:gd name="connsiteX15" fmla="*/ 1990725 w 6200775"/>
              <a:gd name="connsiteY15" fmla="*/ 628650 h 3686175"/>
              <a:gd name="connsiteX16" fmla="*/ 2638425 w 6200775"/>
              <a:gd name="connsiteY16" fmla="*/ 552450 h 3686175"/>
              <a:gd name="connsiteX17" fmla="*/ 2952750 w 6200775"/>
              <a:gd name="connsiteY17" fmla="*/ 95250 h 3686175"/>
              <a:gd name="connsiteX0" fmla="*/ 2952750 w 6200775"/>
              <a:gd name="connsiteY0" fmla="*/ 95250 h 3686175"/>
              <a:gd name="connsiteX1" fmla="*/ 3457575 w 6200775"/>
              <a:gd name="connsiteY1" fmla="*/ 0 h 3686175"/>
              <a:gd name="connsiteX2" fmla="*/ 4905375 w 6200775"/>
              <a:gd name="connsiteY2" fmla="*/ 390525 h 3686175"/>
              <a:gd name="connsiteX3" fmla="*/ 6086475 w 6200775"/>
              <a:gd name="connsiteY3" fmla="*/ 1400175 h 3686175"/>
              <a:gd name="connsiteX4" fmla="*/ 6200775 w 6200775"/>
              <a:gd name="connsiteY4" fmla="*/ 2095500 h 3686175"/>
              <a:gd name="connsiteX5" fmla="*/ 5705475 w 6200775"/>
              <a:gd name="connsiteY5" fmla="*/ 2266950 h 3686175"/>
              <a:gd name="connsiteX6" fmla="*/ 3371850 w 6200775"/>
              <a:gd name="connsiteY6" fmla="*/ 2695575 h 3686175"/>
              <a:gd name="connsiteX7" fmla="*/ 1952625 w 6200775"/>
              <a:gd name="connsiteY7" fmla="*/ 2752725 h 3686175"/>
              <a:gd name="connsiteX8" fmla="*/ 1238250 w 6200775"/>
              <a:gd name="connsiteY8" fmla="*/ 3676650 h 3686175"/>
              <a:gd name="connsiteX9" fmla="*/ 314325 w 6200775"/>
              <a:gd name="connsiteY9" fmla="*/ 3686175 h 3686175"/>
              <a:gd name="connsiteX10" fmla="*/ 0 w 6200775"/>
              <a:gd name="connsiteY10" fmla="*/ 3495675 h 3686175"/>
              <a:gd name="connsiteX11" fmla="*/ 38100 w 6200775"/>
              <a:gd name="connsiteY11" fmla="*/ 2667000 h 3686175"/>
              <a:gd name="connsiteX12" fmla="*/ 161925 w 6200775"/>
              <a:gd name="connsiteY12" fmla="*/ 1457325 h 3686175"/>
              <a:gd name="connsiteX13" fmla="*/ 428625 w 6200775"/>
              <a:gd name="connsiteY13" fmla="*/ 676275 h 3686175"/>
              <a:gd name="connsiteX14" fmla="*/ 971550 w 6200775"/>
              <a:gd name="connsiteY14" fmla="*/ 600075 h 3686175"/>
              <a:gd name="connsiteX15" fmla="*/ 1990725 w 6200775"/>
              <a:gd name="connsiteY15" fmla="*/ 628650 h 3686175"/>
              <a:gd name="connsiteX16" fmla="*/ 2638425 w 6200775"/>
              <a:gd name="connsiteY16" fmla="*/ 552450 h 3686175"/>
              <a:gd name="connsiteX17" fmla="*/ 2952750 w 6200775"/>
              <a:gd name="connsiteY17" fmla="*/ 95250 h 3686175"/>
              <a:gd name="connsiteX0" fmla="*/ 2952750 w 6200775"/>
              <a:gd name="connsiteY0" fmla="*/ 95250 h 3686175"/>
              <a:gd name="connsiteX1" fmla="*/ 3457575 w 6200775"/>
              <a:gd name="connsiteY1" fmla="*/ 0 h 3686175"/>
              <a:gd name="connsiteX2" fmla="*/ 4905375 w 6200775"/>
              <a:gd name="connsiteY2" fmla="*/ 390525 h 3686175"/>
              <a:gd name="connsiteX3" fmla="*/ 6086475 w 6200775"/>
              <a:gd name="connsiteY3" fmla="*/ 1400175 h 3686175"/>
              <a:gd name="connsiteX4" fmla="*/ 6200775 w 6200775"/>
              <a:gd name="connsiteY4" fmla="*/ 2095500 h 3686175"/>
              <a:gd name="connsiteX5" fmla="*/ 5705475 w 6200775"/>
              <a:gd name="connsiteY5" fmla="*/ 2266950 h 3686175"/>
              <a:gd name="connsiteX6" fmla="*/ 3371850 w 6200775"/>
              <a:gd name="connsiteY6" fmla="*/ 2695575 h 3686175"/>
              <a:gd name="connsiteX7" fmla="*/ 1952625 w 6200775"/>
              <a:gd name="connsiteY7" fmla="*/ 2752725 h 3686175"/>
              <a:gd name="connsiteX8" fmla="*/ 1104900 w 6200775"/>
              <a:gd name="connsiteY8" fmla="*/ 3228975 h 3686175"/>
              <a:gd name="connsiteX9" fmla="*/ 314325 w 6200775"/>
              <a:gd name="connsiteY9" fmla="*/ 3686175 h 3686175"/>
              <a:gd name="connsiteX10" fmla="*/ 0 w 6200775"/>
              <a:gd name="connsiteY10" fmla="*/ 3495675 h 3686175"/>
              <a:gd name="connsiteX11" fmla="*/ 38100 w 6200775"/>
              <a:gd name="connsiteY11" fmla="*/ 2667000 h 3686175"/>
              <a:gd name="connsiteX12" fmla="*/ 161925 w 6200775"/>
              <a:gd name="connsiteY12" fmla="*/ 1457325 h 3686175"/>
              <a:gd name="connsiteX13" fmla="*/ 428625 w 6200775"/>
              <a:gd name="connsiteY13" fmla="*/ 676275 h 3686175"/>
              <a:gd name="connsiteX14" fmla="*/ 971550 w 6200775"/>
              <a:gd name="connsiteY14" fmla="*/ 600075 h 3686175"/>
              <a:gd name="connsiteX15" fmla="*/ 1990725 w 6200775"/>
              <a:gd name="connsiteY15" fmla="*/ 628650 h 3686175"/>
              <a:gd name="connsiteX16" fmla="*/ 2638425 w 6200775"/>
              <a:gd name="connsiteY16" fmla="*/ 552450 h 3686175"/>
              <a:gd name="connsiteX17" fmla="*/ 2952750 w 6200775"/>
              <a:gd name="connsiteY17" fmla="*/ 95250 h 3686175"/>
              <a:gd name="connsiteX0" fmla="*/ 2952750 w 6200775"/>
              <a:gd name="connsiteY0" fmla="*/ 95250 h 3686175"/>
              <a:gd name="connsiteX1" fmla="*/ 3457575 w 6200775"/>
              <a:gd name="connsiteY1" fmla="*/ 0 h 3686175"/>
              <a:gd name="connsiteX2" fmla="*/ 4905375 w 6200775"/>
              <a:gd name="connsiteY2" fmla="*/ 390525 h 3686175"/>
              <a:gd name="connsiteX3" fmla="*/ 6086475 w 6200775"/>
              <a:gd name="connsiteY3" fmla="*/ 1400175 h 3686175"/>
              <a:gd name="connsiteX4" fmla="*/ 6200775 w 6200775"/>
              <a:gd name="connsiteY4" fmla="*/ 2095500 h 3686175"/>
              <a:gd name="connsiteX5" fmla="*/ 5705475 w 6200775"/>
              <a:gd name="connsiteY5" fmla="*/ 2266950 h 3686175"/>
              <a:gd name="connsiteX6" fmla="*/ 3343275 w 6200775"/>
              <a:gd name="connsiteY6" fmla="*/ 2352675 h 3686175"/>
              <a:gd name="connsiteX7" fmla="*/ 1952625 w 6200775"/>
              <a:gd name="connsiteY7" fmla="*/ 2752725 h 3686175"/>
              <a:gd name="connsiteX8" fmla="*/ 1104900 w 6200775"/>
              <a:gd name="connsiteY8" fmla="*/ 3228975 h 3686175"/>
              <a:gd name="connsiteX9" fmla="*/ 314325 w 6200775"/>
              <a:gd name="connsiteY9" fmla="*/ 3686175 h 3686175"/>
              <a:gd name="connsiteX10" fmla="*/ 0 w 6200775"/>
              <a:gd name="connsiteY10" fmla="*/ 3495675 h 3686175"/>
              <a:gd name="connsiteX11" fmla="*/ 38100 w 6200775"/>
              <a:gd name="connsiteY11" fmla="*/ 2667000 h 3686175"/>
              <a:gd name="connsiteX12" fmla="*/ 161925 w 6200775"/>
              <a:gd name="connsiteY12" fmla="*/ 1457325 h 3686175"/>
              <a:gd name="connsiteX13" fmla="*/ 428625 w 6200775"/>
              <a:gd name="connsiteY13" fmla="*/ 676275 h 3686175"/>
              <a:gd name="connsiteX14" fmla="*/ 971550 w 6200775"/>
              <a:gd name="connsiteY14" fmla="*/ 600075 h 3686175"/>
              <a:gd name="connsiteX15" fmla="*/ 1990725 w 6200775"/>
              <a:gd name="connsiteY15" fmla="*/ 628650 h 3686175"/>
              <a:gd name="connsiteX16" fmla="*/ 2638425 w 6200775"/>
              <a:gd name="connsiteY16" fmla="*/ 552450 h 3686175"/>
              <a:gd name="connsiteX17" fmla="*/ 2952750 w 6200775"/>
              <a:gd name="connsiteY17" fmla="*/ 95250 h 3686175"/>
              <a:gd name="connsiteX0" fmla="*/ 2952750 w 6143625"/>
              <a:gd name="connsiteY0" fmla="*/ 95250 h 3686175"/>
              <a:gd name="connsiteX1" fmla="*/ 3457575 w 6143625"/>
              <a:gd name="connsiteY1" fmla="*/ 0 h 3686175"/>
              <a:gd name="connsiteX2" fmla="*/ 4905375 w 6143625"/>
              <a:gd name="connsiteY2" fmla="*/ 390525 h 3686175"/>
              <a:gd name="connsiteX3" fmla="*/ 6086475 w 6143625"/>
              <a:gd name="connsiteY3" fmla="*/ 1400175 h 3686175"/>
              <a:gd name="connsiteX4" fmla="*/ 6143625 w 6143625"/>
              <a:gd name="connsiteY4" fmla="*/ 2047875 h 3686175"/>
              <a:gd name="connsiteX5" fmla="*/ 5705475 w 6143625"/>
              <a:gd name="connsiteY5" fmla="*/ 2266950 h 3686175"/>
              <a:gd name="connsiteX6" fmla="*/ 3343275 w 6143625"/>
              <a:gd name="connsiteY6" fmla="*/ 2352675 h 3686175"/>
              <a:gd name="connsiteX7" fmla="*/ 1952625 w 6143625"/>
              <a:gd name="connsiteY7" fmla="*/ 2752725 h 3686175"/>
              <a:gd name="connsiteX8" fmla="*/ 1104900 w 6143625"/>
              <a:gd name="connsiteY8" fmla="*/ 3228975 h 3686175"/>
              <a:gd name="connsiteX9" fmla="*/ 314325 w 6143625"/>
              <a:gd name="connsiteY9" fmla="*/ 3686175 h 3686175"/>
              <a:gd name="connsiteX10" fmla="*/ 0 w 6143625"/>
              <a:gd name="connsiteY10" fmla="*/ 3495675 h 3686175"/>
              <a:gd name="connsiteX11" fmla="*/ 38100 w 6143625"/>
              <a:gd name="connsiteY11" fmla="*/ 2667000 h 3686175"/>
              <a:gd name="connsiteX12" fmla="*/ 161925 w 6143625"/>
              <a:gd name="connsiteY12" fmla="*/ 1457325 h 3686175"/>
              <a:gd name="connsiteX13" fmla="*/ 428625 w 6143625"/>
              <a:gd name="connsiteY13" fmla="*/ 676275 h 3686175"/>
              <a:gd name="connsiteX14" fmla="*/ 971550 w 6143625"/>
              <a:gd name="connsiteY14" fmla="*/ 600075 h 3686175"/>
              <a:gd name="connsiteX15" fmla="*/ 1990725 w 6143625"/>
              <a:gd name="connsiteY15" fmla="*/ 628650 h 3686175"/>
              <a:gd name="connsiteX16" fmla="*/ 2638425 w 6143625"/>
              <a:gd name="connsiteY16" fmla="*/ 552450 h 3686175"/>
              <a:gd name="connsiteX17" fmla="*/ 2952750 w 6143625"/>
              <a:gd name="connsiteY17" fmla="*/ 95250 h 3686175"/>
              <a:gd name="connsiteX0" fmla="*/ 2952750 w 6143625"/>
              <a:gd name="connsiteY0" fmla="*/ 95250 h 3686175"/>
              <a:gd name="connsiteX1" fmla="*/ 3457575 w 6143625"/>
              <a:gd name="connsiteY1" fmla="*/ 0 h 3686175"/>
              <a:gd name="connsiteX2" fmla="*/ 4905375 w 6143625"/>
              <a:gd name="connsiteY2" fmla="*/ 390525 h 3686175"/>
              <a:gd name="connsiteX3" fmla="*/ 6086475 w 6143625"/>
              <a:gd name="connsiteY3" fmla="*/ 1400175 h 3686175"/>
              <a:gd name="connsiteX4" fmla="*/ 6143625 w 6143625"/>
              <a:gd name="connsiteY4" fmla="*/ 2047875 h 3686175"/>
              <a:gd name="connsiteX5" fmla="*/ 5705475 w 6143625"/>
              <a:gd name="connsiteY5" fmla="*/ 2266950 h 3686175"/>
              <a:gd name="connsiteX6" fmla="*/ 3343275 w 6143625"/>
              <a:gd name="connsiteY6" fmla="*/ 2352675 h 3686175"/>
              <a:gd name="connsiteX7" fmla="*/ 1952625 w 6143625"/>
              <a:gd name="connsiteY7" fmla="*/ 2752725 h 3686175"/>
              <a:gd name="connsiteX8" fmla="*/ 1104900 w 6143625"/>
              <a:gd name="connsiteY8" fmla="*/ 3228975 h 3686175"/>
              <a:gd name="connsiteX9" fmla="*/ 314325 w 6143625"/>
              <a:gd name="connsiteY9" fmla="*/ 3686175 h 3686175"/>
              <a:gd name="connsiteX10" fmla="*/ 0 w 6143625"/>
              <a:gd name="connsiteY10" fmla="*/ 3495675 h 3686175"/>
              <a:gd name="connsiteX11" fmla="*/ 38100 w 6143625"/>
              <a:gd name="connsiteY11" fmla="*/ 2667000 h 3686175"/>
              <a:gd name="connsiteX12" fmla="*/ 161925 w 6143625"/>
              <a:gd name="connsiteY12" fmla="*/ 1457325 h 3686175"/>
              <a:gd name="connsiteX13" fmla="*/ 428625 w 6143625"/>
              <a:gd name="connsiteY13" fmla="*/ 676275 h 3686175"/>
              <a:gd name="connsiteX14" fmla="*/ 971550 w 6143625"/>
              <a:gd name="connsiteY14" fmla="*/ 600075 h 3686175"/>
              <a:gd name="connsiteX15" fmla="*/ 1990725 w 6143625"/>
              <a:gd name="connsiteY15" fmla="*/ 628650 h 3686175"/>
              <a:gd name="connsiteX16" fmla="*/ 2638425 w 6143625"/>
              <a:gd name="connsiteY16" fmla="*/ 552450 h 3686175"/>
              <a:gd name="connsiteX17" fmla="*/ 2952750 w 6143625"/>
              <a:gd name="connsiteY17" fmla="*/ 95250 h 3686175"/>
              <a:gd name="connsiteX0" fmla="*/ 2952750 w 6143625"/>
              <a:gd name="connsiteY0" fmla="*/ 95250 h 3686175"/>
              <a:gd name="connsiteX1" fmla="*/ 3457575 w 6143625"/>
              <a:gd name="connsiteY1" fmla="*/ 0 h 3686175"/>
              <a:gd name="connsiteX2" fmla="*/ 4905375 w 6143625"/>
              <a:gd name="connsiteY2" fmla="*/ 390525 h 3686175"/>
              <a:gd name="connsiteX3" fmla="*/ 6086475 w 6143625"/>
              <a:gd name="connsiteY3" fmla="*/ 1400175 h 3686175"/>
              <a:gd name="connsiteX4" fmla="*/ 6143625 w 6143625"/>
              <a:gd name="connsiteY4" fmla="*/ 2047875 h 3686175"/>
              <a:gd name="connsiteX5" fmla="*/ 5705475 w 6143625"/>
              <a:gd name="connsiteY5" fmla="*/ 2266950 h 3686175"/>
              <a:gd name="connsiteX6" fmla="*/ 3343275 w 6143625"/>
              <a:gd name="connsiteY6" fmla="*/ 2352675 h 3686175"/>
              <a:gd name="connsiteX7" fmla="*/ 1952625 w 6143625"/>
              <a:gd name="connsiteY7" fmla="*/ 2752725 h 3686175"/>
              <a:gd name="connsiteX8" fmla="*/ 1104900 w 6143625"/>
              <a:gd name="connsiteY8" fmla="*/ 3228975 h 3686175"/>
              <a:gd name="connsiteX9" fmla="*/ 314325 w 6143625"/>
              <a:gd name="connsiteY9" fmla="*/ 3686175 h 3686175"/>
              <a:gd name="connsiteX10" fmla="*/ 0 w 6143625"/>
              <a:gd name="connsiteY10" fmla="*/ 3495675 h 3686175"/>
              <a:gd name="connsiteX11" fmla="*/ 38100 w 6143625"/>
              <a:gd name="connsiteY11" fmla="*/ 2667000 h 3686175"/>
              <a:gd name="connsiteX12" fmla="*/ 161925 w 6143625"/>
              <a:gd name="connsiteY12" fmla="*/ 1457325 h 3686175"/>
              <a:gd name="connsiteX13" fmla="*/ 428625 w 6143625"/>
              <a:gd name="connsiteY13" fmla="*/ 676275 h 3686175"/>
              <a:gd name="connsiteX14" fmla="*/ 971550 w 6143625"/>
              <a:gd name="connsiteY14" fmla="*/ 600075 h 3686175"/>
              <a:gd name="connsiteX15" fmla="*/ 1990725 w 6143625"/>
              <a:gd name="connsiteY15" fmla="*/ 628650 h 3686175"/>
              <a:gd name="connsiteX16" fmla="*/ 2638425 w 6143625"/>
              <a:gd name="connsiteY16" fmla="*/ 552450 h 3686175"/>
              <a:gd name="connsiteX17" fmla="*/ 2952750 w 6143625"/>
              <a:gd name="connsiteY17" fmla="*/ 95250 h 3686175"/>
              <a:gd name="connsiteX0" fmla="*/ 2952750 w 6148402"/>
              <a:gd name="connsiteY0" fmla="*/ 95250 h 3686175"/>
              <a:gd name="connsiteX1" fmla="*/ 3457575 w 6148402"/>
              <a:gd name="connsiteY1" fmla="*/ 0 h 3686175"/>
              <a:gd name="connsiteX2" fmla="*/ 4905375 w 6148402"/>
              <a:gd name="connsiteY2" fmla="*/ 390525 h 3686175"/>
              <a:gd name="connsiteX3" fmla="*/ 6086475 w 6148402"/>
              <a:gd name="connsiteY3" fmla="*/ 1400175 h 3686175"/>
              <a:gd name="connsiteX4" fmla="*/ 6143625 w 6148402"/>
              <a:gd name="connsiteY4" fmla="*/ 2047875 h 3686175"/>
              <a:gd name="connsiteX5" fmla="*/ 5705475 w 6148402"/>
              <a:gd name="connsiteY5" fmla="*/ 2266950 h 3686175"/>
              <a:gd name="connsiteX6" fmla="*/ 3343275 w 6148402"/>
              <a:gd name="connsiteY6" fmla="*/ 2352675 h 3686175"/>
              <a:gd name="connsiteX7" fmla="*/ 1952625 w 6148402"/>
              <a:gd name="connsiteY7" fmla="*/ 2752725 h 3686175"/>
              <a:gd name="connsiteX8" fmla="*/ 1104900 w 6148402"/>
              <a:gd name="connsiteY8" fmla="*/ 3228975 h 3686175"/>
              <a:gd name="connsiteX9" fmla="*/ 314325 w 6148402"/>
              <a:gd name="connsiteY9" fmla="*/ 3686175 h 3686175"/>
              <a:gd name="connsiteX10" fmla="*/ 0 w 6148402"/>
              <a:gd name="connsiteY10" fmla="*/ 3495675 h 3686175"/>
              <a:gd name="connsiteX11" fmla="*/ 38100 w 6148402"/>
              <a:gd name="connsiteY11" fmla="*/ 2667000 h 3686175"/>
              <a:gd name="connsiteX12" fmla="*/ 161925 w 6148402"/>
              <a:gd name="connsiteY12" fmla="*/ 1457325 h 3686175"/>
              <a:gd name="connsiteX13" fmla="*/ 428625 w 6148402"/>
              <a:gd name="connsiteY13" fmla="*/ 676275 h 3686175"/>
              <a:gd name="connsiteX14" fmla="*/ 971550 w 6148402"/>
              <a:gd name="connsiteY14" fmla="*/ 600075 h 3686175"/>
              <a:gd name="connsiteX15" fmla="*/ 1990725 w 6148402"/>
              <a:gd name="connsiteY15" fmla="*/ 628650 h 3686175"/>
              <a:gd name="connsiteX16" fmla="*/ 2638425 w 6148402"/>
              <a:gd name="connsiteY16" fmla="*/ 552450 h 3686175"/>
              <a:gd name="connsiteX17" fmla="*/ 2952750 w 6148402"/>
              <a:gd name="connsiteY17" fmla="*/ 95250 h 3686175"/>
              <a:gd name="connsiteX0" fmla="*/ 2952750 w 6187436"/>
              <a:gd name="connsiteY0" fmla="*/ 95250 h 3686175"/>
              <a:gd name="connsiteX1" fmla="*/ 3457575 w 6187436"/>
              <a:gd name="connsiteY1" fmla="*/ 0 h 3686175"/>
              <a:gd name="connsiteX2" fmla="*/ 4905375 w 6187436"/>
              <a:gd name="connsiteY2" fmla="*/ 390525 h 3686175"/>
              <a:gd name="connsiteX3" fmla="*/ 6086475 w 6187436"/>
              <a:gd name="connsiteY3" fmla="*/ 1400175 h 3686175"/>
              <a:gd name="connsiteX4" fmla="*/ 6143625 w 6187436"/>
              <a:gd name="connsiteY4" fmla="*/ 2047875 h 3686175"/>
              <a:gd name="connsiteX5" fmla="*/ 5705475 w 6187436"/>
              <a:gd name="connsiteY5" fmla="*/ 2266950 h 3686175"/>
              <a:gd name="connsiteX6" fmla="*/ 3343275 w 6187436"/>
              <a:gd name="connsiteY6" fmla="*/ 2352675 h 3686175"/>
              <a:gd name="connsiteX7" fmla="*/ 1952625 w 6187436"/>
              <a:gd name="connsiteY7" fmla="*/ 2752725 h 3686175"/>
              <a:gd name="connsiteX8" fmla="*/ 1104900 w 6187436"/>
              <a:gd name="connsiteY8" fmla="*/ 3228975 h 3686175"/>
              <a:gd name="connsiteX9" fmla="*/ 314325 w 6187436"/>
              <a:gd name="connsiteY9" fmla="*/ 3686175 h 3686175"/>
              <a:gd name="connsiteX10" fmla="*/ 0 w 6187436"/>
              <a:gd name="connsiteY10" fmla="*/ 3495675 h 3686175"/>
              <a:gd name="connsiteX11" fmla="*/ 38100 w 6187436"/>
              <a:gd name="connsiteY11" fmla="*/ 2667000 h 3686175"/>
              <a:gd name="connsiteX12" fmla="*/ 161925 w 6187436"/>
              <a:gd name="connsiteY12" fmla="*/ 1457325 h 3686175"/>
              <a:gd name="connsiteX13" fmla="*/ 428625 w 6187436"/>
              <a:gd name="connsiteY13" fmla="*/ 676275 h 3686175"/>
              <a:gd name="connsiteX14" fmla="*/ 971550 w 6187436"/>
              <a:gd name="connsiteY14" fmla="*/ 600075 h 3686175"/>
              <a:gd name="connsiteX15" fmla="*/ 1990725 w 6187436"/>
              <a:gd name="connsiteY15" fmla="*/ 628650 h 3686175"/>
              <a:gd name="connsiteX16" fmla="*/ 2638425 w 6187436"/>
              <a:gd name="connsiteY16" fmla="*/ 552450 h 3686175"/>
              <a:gd name="connsiteX17" fmla="*/ 2952750 w 6187436"/>
              <a:gd name="connsiteY17" fmla="*/ 95250 h 3686175"/>
              <a:gd name="connsiteX0" fmla="*/ 2952750 w 6206441"/>
              <a:gd name="connsiteY0" fmla="*/ 95250 h 3686175"/>
              <a:gd name="connsiteX1" fmla="*/ 3457575 w 6206441"/>
              <a:gd name="connsiteY1" fmla="*/ 0 h 3686175"/>
              <a:gd name="connsiteX2" fmla="*/ 4905375 w 6206441"/>
              <a:gd name="connsiteY2" fmla="*/ 390525 h 3686175"/>
              <a:gd name="connsiteX3" fmla="*/ 6086475 w 6206441"/>
              <a:gd name="connsiteY3" fmla="*/ 1400175 h 3686175"/>
              <a:gd name="connsiteX4" fmla="*/ 6143625 w 6206441"/>
              <a:gd name="connsiteY4" fmla="*/ 2047875 h 3686175"/>
              <a:gd name="connsiteX5" fmla="*/ 5114925 w 6206441"/>
              <a:gd name="connsiteY5" fmla="*/ 2352675 h 3686175"/>
              <a:gd name="connsiteX6" fmla="*/ 3343275 w 6206441"/>
              <a:gd name="connsiteY6" fmla="*/ 2352675 h 3686175"/>
              <a:gd name="connsiteX7" fmla="*/ 1952625 w 6206441"/>
              <a:gd name="connsiteY7" fmla="*/ 2752725 h 3686175"/>
              <a:gd name="connsiteX8" fmla="*/ 1104900 w 6206441"/>
              <a:gd name="connsiteY8" fmla="*/ 3228975 h 3686175"/>
              <a:gd name="connsiteX9" fmla="*/ 314325 w 6206441"/>
              <a:gd name="connsiteY9" fmla="*/ 3686175 h 3686175"/>
              <a:gd name="connsiteX10" fmla="*/ 0 w 6206441"/>
              <a:gd name="connsiteY10" fmla="*/ 3495675 h 3686175"/>
              <a:gd name="connsiteX11" fmla="*/ 38100 w 6206441"/>
              <a:gd name="connsiteY11" fmla="*/ 2667000 h 3686175"/>
              <a:gd name="connsiteX12" fmla="*/ 161925 w 6206441"/>
              <a:gd name="connsiteY12" fmla="*/ 1457325 h 3686175"/>
              <a:gd name="connsiteX13" fmla="*/ 428625 w 6206441"/>
              <a:gd name="connsiteY13" fmla="*/ 676275 h 3686175"/>
              <a:gd name="connsiteX14" fmla="*/ 971550 w 6206441"/>
              <a:gd name="connsiteY14" fmla="*/ 600075 h 3686175"/>
              <a:gd name="connsiteX15" fmla="*/ 1990725 w 6206441"/>
              <a:gd name="connsiteY15" fmla="*/ 628650 h 3686175"/>
              <a:gd name="connsiteX16" fmla="*/ 2638425 w 6206441"/>
              <a:gd name="connsiteY16" fmla="*/ 552450 h 3686175"/>
              <a:gd name="connsiteX17" fmla="*/ 2952750 w 6206441"/>
              <a:gd name="connsiteY17" fmla="*/ 95250 h 3686175"/>
              <a:gd name="connsiteX0" fmla="*/ 2952750 w 6206441"/>
              <a:gd name="connsiteY0" fmla="*/ 95250 h 3686175"/>
              <a:gd name="connsiteX1" fmla="*/ 3457575 w 6206441"/>
              <a:gd name="connsiteY1" fmla="*/ 0 h 3686175"/>
              <a:gd name="connsiteX2" fmla="*/ 4905375 w 6206441"/>
              <a:gd name="connsiteY2" fmla="*/ 390525 h 3686175"/>
              <a:gd name="connsiteX3" fmla="*/ 6086475 w 6206441"/>
              <a:gd name="connsiteY3" fmla="*/ 1400175 h 3686175"/>
              <a:gd name="connsiteX4" fmla="*/ 6143625 w 6206441"/>
              <a:gd name="connsiteY4" fmla="*/ 2047875 h 3686175"/>
              <a:gd name="connsiteX5" fmla="*/ 5114925 w 6206441"/>
              <a:gd name="connsiteY5" fmla="*/ 2352675 h 3686175"/>
              <a:gd name="connsiteX6" fmla="*/ 3343275 w 6206441"/>
              <a:gd name="connsiteY6" fmla="*/ 2352675 h 3686175"/>
              <a:gd name="connsiteX7" fmla="*/ 1952625 w 6206441"/>
              <a:gd name="connsiteY7" fmla="*/ 2752725 h 3686175"/>
              <a:gd name="connsiteX8" fmla="*/ 1104900 w 6206441"/>
              <a:gd name="connsiteY8" fmla="*/ 3228975 h 3686175"/>
              <a:gd name="connsiteX9" fmla="*/ 314325 w 6206441"/>
              <a:gd name="connsiteY9" fmla="*/ 3686175 h 3686175"/>
              <a:gd name="connsiteX10" fmla="*/ 0 w 6206441"/>
              <a:gd name="connsiteY10" fmla="*/ 3495675 h 3686175"/>
              <a:gd name="connsiteX11" fmla="*/ 38100 w 6206441"/>
              <a:gd name="connsiteY11" fmla="*/ 2667000 h 3686175"/>
              <a:gd name="connsiteX12" fmla="*/ 161925 w 6206441"/>
              <a:gd name="connsiteY12" fmla="*/ 1457325 h 3686175"/>
              <a:gd name="connsiteX13" fmla="*/ 428625 w 6206441"/>
              <a:gd name="connsiteY13" fmla="*/ 676275 h 3686175"/>
              <a:gd name="connsiteX14" fmla="*/ 971550 w 6206441"/>
              <a:gd name="connsiteY14" fmla="*/ 600075 h 3686175"/>
              <a:gd name="connsiteX15" fmla="*/ 1990725 w 6206441"/>
              <a:gd name="connsiteY15" fmla="*/ 628650 h 3686175"/>
              <a:gd name="connsiteX16" fmla="*/ 2638425 w 6206441"/>
              <a:gd name="connsiteY16" fmla="*/ 552450 h 3686175"/>
              <a:gd name="connsiteX17" fmla="*/ 2952750 w 6206441"/>
              <a:gd name="connsiteY17" fmla="*/ 95250 h 3686175"/>
              <a:gd name="connsiteX0" fmla="*/ 2952750 w 6149428"/>
              <a:gd name="connsiteY0" fmla="*/ 95250 h 3686175"/>
              <a:gd name="connsiteX1" fmla="*/ 3457575 w 6149428"/>
              <a:gd name="connsiteY1" fmla="*/ 0 h 3686175"/>
              <a:gd name="connsiteX2" fmla="*/ 4905375 w 6149428"/>
              <a:gd name="connsiteY2" fmla="*/ 390525 h 3686175"/>
              <a:gd name="connsiteX3" fmla="*/ 6086475 w 6149428"/>
              <a:gd name="connsiteY3" fmla="*/ 1400175 h 3686175"/>
              <a:gd name="connsiteX4" fmla="*/ 5895975 w 6149428"/>
              <a:gd name="connsiteY4" fmla="*/ 2200275 h 3686175"/>
              <a:gd name="connsiteX5" fmla="*/ 5114925 w 6149428"/>
              <a:gd name="connsiteY5" fmla="*/ 2352675 h 3686175"/>
              <a:gd name="connsiteX6" fmla="*/ 3343275 w 6149428"/>
              <a:gd name="connsiteY6" fmla="*/ 2352675 h 3686175"/>
              <a:gd name="connsiteX7" fmla="*/ 1952625 w 6149428"/>
              <a:gd name="connsiteY7" fmla="*/ 2752725 h 3686175"/>
              <a:gd name="connsiteX8" fmla="*/ 1104900 w 6149428"/>
              <a:gd name="connsiteY8" fmla="*/ 3228975 h 3686175"/>
              <a:gd name="connsiteX9" fmla="*/ 314325 w 6149428"/>
              <a:gd name="connsiteY9" fmla="*/ 3686175 h 3686175"/>
              <a:gd name="connsiteX10" fmla="*/ 0 w 6149428"/>
              <a:gd name="connsiteY10" fmla="*/ 3495675 h 3686175"/>
              <a:gd name="connsiteX11" fmla="*/ 38100 w 6149428"/>
              <a:gd name="connsiteY11" fmla="*/ 2667000 h 3686175"/>
              <a:gd name="connsiteX12" fmla="*/ 161925 w 6149428"/>
              <a:gd name="connsiteY12" fmla="*/ 1457325 h 3686175"/>
              <a:gd name="connsiteX13" fmla="*/ 428625 w 6149428"/>
              <a:gd name="connsiteY13" fmla="*/ 676275 h 3686175"/>
              <a:gd name="connsiteX14" fmla="*/ 971550 w 6149428"/>
              <a:gd name="connsiteY14" fmla="*/ 600075 h 3686175"/>
              <a:gd name="connsiteX15" fmla="*/ 1990725 w 6149428"/>
              <a:gd name="connsiteY15" fmla="*/ 628650 h 3686175"/>
              <a:gd name="connsiteX16" fmla="*/ 2638425 w 6149428"/>
              <a:gd name="connsiteY16" fmla="*/ 552450 h 3686175"/>
              <a:gd name="connsiteX17" fmla="*/ 2952750 w 6149428"/>
              <a:gd name="connsiteY17" fmla="*/ 95250 h 3686175"/>
              <a:gd name="connsiteX0" fmla="*/ 2952750 w 6141231"/>
              <a:gd name="connsiteY0" fmla="*/ 95250 h 3686175"/>
              <a:gd name="connsiteX1" fmla="*/ 3457575 w 6141231"/>
              <a:gd name="connsiteY1" fmla="*/ 0 h 3686175"/>
              <a:gd name="connsiteX2" fmla="*/ 4905375 w 6141231"/>
              <a:gd name="connsiteY2" fmla="*/ 390525 h 3686175"/>
              <a:gd name="connsiteX3" fmla="*/ 6086475 w 6141231"/>
              <a:gd name="connsiteY3" fmla="*/ 1400175 h 3686175"/>
              <a:gd name="connsiteX4" fmla="*/ 5895975 w 6141231"/>
              <a:gd name="connsiteY4" fmla="*/ 2200275 h 3686175"/>
              <a:gd name="connsiteX5" fmla="*/ 5114925 w 6141231"/>
              <a:gd name="connsiteY5" fmla="*/ 2352675 h 3686175"/>
              <a:gd name="connsiteX6" fmla="*/ 3343275 w 6141231"/>
              <a:gd name="connsiteY6" fmla="*/ 2352675 h 3686175"/>
              <a:gd name="connsiteX7" fmla="*/ 1952625 w 6141231"/>
              <a:gd name="connsiteY7" fmla="*/ 2752725 h 3686175"/>
              <a:gd name="connsiteX8" fmla="*/ 1104900 w 6141231"/>
              <a:gd name="connsiteY8" fmla="*/ 3228975 h 3686175"/>
              <a:gd name="connsiteX9" fmla="*/ 314325 w 6141231"/>
              <a:gd name="connsiteY9" fmla="*/ 3686175 h 3686175"/>
              <a:gd name="connsiteX10" fmla="*/ 0 w 6141231"/>
              <a:gd name="connsiteY10" fmla="*/ 3495675 h 3686175"/>
              <a:gd name="connsiteX11" fmla="*/ 38100 w 6141231"/>
              <a:gd name="connsiteY11" fmla="*/ 2667000 h 3686175"/>
              <a:gd name="connsiteX12" fmla="*/ 161925 w 6141231"/>
              <a:gd name="connsiteY12" fmla="*/ 1457325 h 3686175"/>
              <a:gd name="connsiteX13" fmla="*/ 428625 w 6141231"/>
              <a:gd name="connsiteY13" fmla="*/ 676275 h 3686175"/>
              <a:gd name="connsiteX14" fmla="*/ 971550 w 6141231"/>
              <a:gd name="connsiteY14" fmla="*/ 600075 h 3686175"/>
              <a:gd name="connsiteX15" fmla="*/ 1990725 w 6141231"/>
              <a:gd name="connsiteY15" fmla="*/ 628650 h 3686175"/>
              <a:gd name="connsiteX16" fmla="*/ 2638425 w 6141231"/>
              <a:gd name="connsiteY16" fmla="*/ 552450 h 3686175"/>
              <a:gd name="connsiteX17" fmla="*/ 2952750 w 6141231"/>
              <a:gd name="connsiteY17" fmla="*/ 95250 h 3686175"/>
              <a:gd name="connsiteX0" fmla="*/ 2952750 w 6141231"/>
              <a:gd name="connsiteY0" fmla="*/ 114122 h 3705047"/>
              <a:gd name="connsiteX1" fmla="*/ 3457575 w 6141231"/>
              <a:gd name="connsiteY1" fmla="*/ 18872 h 3705047"/>
              <a:gd name="connsiteX2" fmla="*/ 4905375 w 6141231"/>
              <a:gd name="connsiteY2" fmla="*/ 409397 h 3705047"/>
              <a:gd name="connsiteX3" fmla="*/ 6086475 w 6141231"/>
              <a:gd name="connsiteY3" fmla="*/ 1419047 h 3705047"/>
              <a:gd name="connsiteX4" fmla="*/ 5895975 w 6141231"/>
              <a:gd name="connsiteY4" fmla="*/ 2219147 h 3705047"/>
              <a:gd name="connsiteX5" fmla="*/ 5114925 w 6141231"/>
              <a:gd name="connsiteY5" fmla="*/ 2371547 h 3705047"/>
              <a:gd name="connsiteX6" fmla="*/ 3343275 w 6141231"/>
              <a:gd name="connsiteY6" fmla="*/ 2371547 h 3705047"/>
              <a:gd name="connsiteX7" fmla="*/ 1952625 w 6141231"/>
              <a:gd name="connsiteY7" fmla="*/ 2771597 h 3705047"/>
              <a:gd name="connsiteX8" fmla="*/ 1104900 w 6141231"/>
              <a:gd name="connsiteY8" fmla="*/ 3247847 h 3705047"/>
              <a:gd name="connsiteX9" fmla="*/ 314325 w 6141231"/>
              <a:gd name="connsiteY9" fmla="*/ 3705047 h 3705047"/>
              <a:gd name="connsiteX10" fmla="*/ 0 w 6141231"/>
              <a:gd name="connsiteY10" fmla="*/ 3514547 h 3705047"/>
              <a:gd name="connsiteX11" fmla="*/ 38100 w 6141231"/>
              <a:gd name="connsiteY11" fmla="*/ 2685872 h 3705047"/>
              <a:gd name="connsiteX12" fmla="*/ 161925 w 6141231"/>
              <a:gd name="connsiteY12" fmla="*/ 1476197 h 3705047"/>
              <a:gd name="connsiteX13" fmla="*/ 428625 w 6141231"/>
              <a:gd name="connsiteY13" fmla="*/ 695147 h 3705047"/>
              <a:gd name="connsiteX14" fmla="*/ 971550 w 6141231"/>
              <a:gd name="connsiteY14" fmla="*/ 618947 h 3705047"/>
              <a:gd name="connsiteX15" fmla="*/ 1990725 w 6141231"/>
              <a:gd name="connsiteY15" fmla="*/ 647522 h 3705047"/>
              <a:gd name="connsiteX16" fmla="*/ 2638425 w 6141231"/>
              <a:gd name="connsiteY16" fmla="*/ 571322 h 3705047"/>
              <a:gd name="connsiteX17" fmla="*/ 2952750 w 6141231"/>
              <a:gd name="connsiteY17" fmla="*/ 114122 h 3705047"/>
              <a:gd name="connsiteX0" fmla="*/ 2952750 w 6141231"/>
              <a:gd name="connsiteY0" fmla="*/ 114122 h 3705047"/>
              <a:gd name="connsiteX1" fmla="*/ 3457575 w 6141231"/>
              <a:gd name="connsiteY1" fmla="*/ 18872 h 3705047"/>
              <a:gd name="connsiteX2" fmla="*/ 4905375 w 6141231"/>
              <a:gd name="connsiteY2" fmla="*/ 409397 h 3705047"/>
              <a:gd name="connsiteX3" fmla="*/ 6086475 w 6141231"/>
              <a:gd name="connsiteY3" fmla="*/ 1419047 h 3705047"/>
              <a:gd name="connsiteX4" fmla="*/ 5895975 w 6141231"/>
              <a:gd name="connsiteY4" fmla="*/ 2219147 h 3705047"/>
              <a:gd name="connsiteX5" fmla="*/ 5114925 w 6141231"/>
              <a:gd name="connsiteY5" fmla="*/ 2371547 h 3705047"/>
              <a:gd name="connsiteX6" fmla="*/ 3343275 w 6141231"/>
              <a:gd name="connsiteY6" fmla="*/ 2371547 h 3705047"/>
              <a:gd name="connsiteX7" fmla="*/ 1952625 w 6141231"/>
              <a:gd name="connsiteY7" fmla="*/ 2771597 h 3705047"/>
              <a:gd name="connsiteX8" fmla="*/ 1104900 w 6141231"/>
              <a:gd name="connsiteY8" fmla="*/ 3247847 h 3705047"/>
              <a:gd name="connsiteX9" fmla="*/ 314325 w 6141231"/>
              <a:gd name="connsiteY9" fmla="*/ 3705047 h 3705047"/>
              <a:gd name="connsiteX10" fmla="*/ 0 w 6141231"/>
              <a:gd name="connsiteY10" fmla="*/ 3514547 h 3705047"/>
              <a:gd name="connsiteX11" fmla="*/ 38100 w 6141231"/>
              <a:gd name="connsiteY11" fmla="*/ 2685872 h 3705047"/>
              <a:gd name="connsiteX12" fmla="*/ 161925 w 6141231"/>
              <a:gd name="connsiteY12" fmla="*/ 1476197 h 3705047"/>
              <a:gd name="connsiteX13" fmla="*/ 428625 w 6141231"/>
              <a:gd name="connsiteY13" fmla="*/ 695147 h 3705047"/>
              <a:gd name="connsiteX14" fmla="*/ 971550 w 6141231"/>
              <a:gd name="connsiteY14" fmla="*/ 618947 h 3705047"/>
              <a:gd name="connsiteX15" fmla="*/ 1990725 w 6141231"/>
              <a:gd name="connsiteY15" fmla="*/ 647522 h 3705047"/>
              <a:gd name="connsiteX16" fmla="*/ 2638425 w 6141231"/>
              <a:gd name="connsiteY16" fmla="*/ 571322 h 3705047"/>
              <a:gd name="connsiteX17" fmla="*/ 2952750 w 6141231"/>
              <a:gd name="connsiteY17" fmla="*/ 114122 h 3705047"/>
              <a:gd name="connsiteX0" fmla="*/ 2952750 w 6141231"/>
              <a:gd name="connsiteY0" fmla="*/ 114122 h 3705047"/>
              <a:gd name="connsiteX1" fmla="*/ 3457575 w 6141231"/>
              <a:gd name="connsiteY1" fmla="*/ 18872 h 3705047"/>
              <a:gd name="connsiteX2" fmla="*/ 4905375 w 6141231"/>
              <a:gd name="connsiteY2" fmla="*/ 409397 h 3705047"/>
              <a:gd name="connsiteX3" fmla="*/ 6086475 w 6141231"/>
              <a:gd name="connsiteY3" fmla="*/ 1419047 h 3705047"/>
              <a:gd name="connsiteX4" fmla="*/ 5895975 w 6141231"/>
              <a:gd name="connsiteY4" fmla="*/ 2219147 h 3705047"/>
              <a:gd name="connsiteX5" fmla="*/ 5114925 w 6141231"/>
              <a:gd name="connsiteY5" fmla="*/ 2371547 h 3705047"/>
              <a:gd name="connsiteX6" fmla="*/ 3343275 w 6141231"/>
              <a:gd name="connsiteY6" fmla="*/ 2371547 h 3705047"/>
              <a:gd name="connsiteX7" fmla="*/ 1952625 w 6141231"/>
              <a:gd name="connsiteY7" fmla="*/ 2771597 h 3705047"/>
              <a:gd name="connsiteX8" fmla="*/ 1104900 w 6141231"/>
              <a:gd name="connsiteY8" fmla="*/ 3247847 h 3705047"/>
              <a:gd name="connsiteX9" fmla="*/ 314325 w 6141231"/>
              <a:gd name="connsiteY9" fmla="*/ 3705047 h 3705047"/>
              <a:gd name="connsiteX10" fmla="*/ 0 w 6141231"/>
              <a:gd name="connsiteY10" fmla="*/ 3514547 h 3705047"/>
              <a:gd name="connsiteX11" fmla="*/ 38100 w 6141231"/>
              <a:gd name="connsiteY11" fmla="*/ 2685872 h 3705047"/>
              <a:gd name="connsiteX12" fmla="*/ 161925 w 6141231"/>
              <a:gd name="connsiteY12" fmla="*/ 1476197 h 3705047"/>
              <a:gd name="connsiteX13" fmla="*/ 428625 w 6141231"/>
              <a:gd name="connsiteY13" fmla="*/ 695147 h 3705047"/>
              <a:gd name="connsiteX14" fmla="*/ 971550 w 6141231"/>
              <a:gd name="connsiteY14" fmla="*/ 618947 h 3705047"/>
              <a:gd name="connsiteX15" fmla="*/ 1990725 w 6141231"/>
              <a:gd name="connsiteY15" fmla="*/ 647522 h 3705047"/>
              <a:gd name="connsiteX16" fmla="*/ 2638425 w 6141231"/>
              <a:gd name="connsiteY16" fmla="*/ 571322 h 3705047"/>
              <a:gd name="connsiteX17" fmla="*/ 2952750 w 6141231"/>
              <a:gd name="connsiteY17" fmla="*/ 114122 h 3705047"/>
              <a:gd name="connsiteX0" fmla="*/ 2952750 w 6141231"/>
              <a:gd name="connsiteY0" fmla="*/ 114122 h 3705047"/>
              <a:gd name="connsiteX1" fmla="*/ 3457575 w 6141231"/>
              <a:gd name="connsiteY1" fmla="*/ 18872 h 3705047"/>
              <a:gd name="connsiteX2" fmla="*/ 4905375 w 6141231"/>
              <a:gd name="connsiteY2" fmla="*/ 409397 h 3705047"/>
              <a:gd name="connsiteX3" fmla="*/ 6086475 w 6141231"/>
              <a:gd name="connsiteY3" fmla="*/ 1419047 h 3705047"/>
              <a:gd name="connsiteX4" fmla="*/ 5895975 w 6141231"/>
              <a:gd name="connsiteY4" fmla="*/ 2219147 h 3705047"/>
              <a:gd name="connsiteX5" fmla="*/ 5114925 w 6141231"/>
              <a:gd name="connsiteY5" fmla="*/ 2371547 h 3705047"/>
              <a:gd name="connsiteX6" fmla="*/ 3343275 w 6141231"/>
              <a:gd name="connsiteY6" fmla="*/ 2371547 h 3705047"/>
              <a:gd name="connsiteX7" fmla="*/ 1952625 w 6141231"/>
              <a:gd name="connsiteY7" fmla="*/ 2771597 h 3705047"/>
              <a:gd name="connsiteX8" fmla="*/ 1104900 w 6141231"/>
              <a:gd name="connsiteY8" fmla="*/ 3247847 h 3705047"/>
              <a:gd name="connsiteX9" fmla="*/ 314325 w 6141231"/>
              <a:gd name="connsiteY9" fmla="*/ 3705047 h 3705047"/>
              <a:gd name="connsiteX10" fmla="*/ 0 w 6141231"/>
              <a:gd name="connsiteY10" fmla="*/ 3514547 h 3705047"/>
              <a:gd name="connsiteX11" fmla="*/ 38100 w 6141231"/>
              <a:gd name="connsiteY11" fmla="*/ 2685872 h 3705047"/>
              <a:gd name="connsiteX12" fmla="*/ 161925 w 6141231"/>
              <a:gd name="connsiteY12" fmla="*/ 1476197 h 3705047"/>
              <a:gd name="connsiteX13" fmla="*/ 428625 w 6141231"/>
              <a:gd name="connsiteY13" fmla="*/ 695147 h 3705047"/>
              <a:gd name="connsiteX14" fmla="*/ 971550 w 6141231"/>
              <a:gd name="connsiteY14" fmla="*/ 618947 h 3705047"/>
              <a:gd name="connsiteX15" fmla="*/ 1990725 w 6141231"/>
              <a:gd name="connsiteY15" fmla="*/ 647522 h 3705047"/>
              <a:gd name="connsiteX16" fmla="*/ 2638425 w 6141231"/>
              <a:gd name="connsiteY16" fmla="*/ 571322 h 3705047"/>
              <a:gd name="connsiteX17" fmla="*/ 2952750 w 6141231"/>
              <a:gd name="connsiteY17" fmla="*/ 114122 h 3705047"/>
              <a:gd name="connsiteX0" fmla="*/ 2952750 w 6141231"/>
              <a:gd name="connsiteY0" fmla="*/ 114122 h 3705047"/>
              <a:gd name="connsiteX1" fmla="*/ 3457575 w 6141231"/>
              <a:gd name="connsiteY1" fmla="*/ 18872 h 3705047"/>
              <a:gd name="connsiteX2" fmla="*/ 4905375 w 6141231"/>
              <a:gd name="connsiteY2" fmla="*/ 409397 h 3705047"/>
              <a:gd name="connsiteX3" fmla="*/ 6086475 w 6141231"/>
              <a:gd name="connsiteY3" fmla="*/ 1419047 h 3705047"/>
              <a:gd name="connsiteX4" fmla="*/ 5895975 w 6141231"/>
              <a:gd name="connsiteY4" fmla="*/ 2219147 h 3705047"/>
              <a:gd name="connsiteX5" fmla="*/ 5114925 w 6141231"/>
              <a:gd name="connsiteY5" fmla="*/ 2371547 h 3705047"/>
              <a:gd name="connsiteX6" fmla="*/ 3343275 w 6141231"/>
              <a:gd name="connsiteY6" fmla="*/ 2371547 h 3705047"/>
              <a:gd name="connsiteX7" fmla="*/ 1952625 w 6141231"/>
              <a:gd name="connsiteY7" fmla="*/ 2771597 h 3705047"/>
              <a:gd name="connsiteX8" fmla="*/ 1104900 w 6141231"/>
              <a:gd name="connsiteY8" fmla="*/ 3247847 h 3705047"/>
              <a:gd name="connsiteX9" fmla="*/ 314325 w 6141231"/>
              <a:gd name="connsiteY9" fmla="*/ 3705047 h 3705047"/>
              <a:gd name="connsiteX10" fmla="*/ 0 w 6141231"/>
              <a:gd name="connsiteY10" fmla="*/ 3514547 h 3705047"/>
              <a:gd name="connsiteX11" fmla="*/ 38100 w 6141231"/>
              <a:gd name="connsiteY11" fmla="*/ 2685872 h 3705047"/>
              <a:gd name="connsiteX12" fmla="*/ 161925 w 6141231"/>
              <a:gd name="connsiteY12" fmla="*/ 1476197 h 3705047"/>
              <a:gd name="connsiteX13" fmla="*/ 428625 w 6141231"/>
              <a:gd name="connsiteY13" fmla="*/ 695147 h 3705047"/>
              <a:gd name="connsiteX14" fmla="*/ 971550 w 6141231"/>
              <a:gd name="connsiteY14" fmla="*/ 618947 h 3705047"/>
              <a:gd name="connsiteX15" fmla="*/ 1990725 w 6141231"/>
              <a:gd name="connsiteY15" fmla="*/ 647522 h 3705047"/>
              <a:gd name="connsiteX16" fmla="*/ 2638425 w 6141231"/>
              <a:gd name="connsiteY16" fmla="*/ 571322 h 3705047"/>
              <a:gd name="connsiteX17" fmla="*/ 2952750 w 6141231"/>
              <a:gd name="connsiteY17" fmla="*/ 114122 h 3705047"/>
              <a:gd name="connsiteX0" fmla="*/ 2952750 w 6141231"/>
              <a:gd name="connsiteY0" fmla="*/ 114122 h 3705047"/>
              <a:gd name="connsiteX1" fmla="*/ 3457575 w 6141231"/>
              <a:gd name="connsiteY1" fmla="*/ 18872 h 3705047"/>
              <a:gd name="connsiteX2" fmla="*/ 4905375 w 6141231"/>
              <a:gd name="connsiteY2" fmla="*/ 409397 h 3705047"/>
              <a:gd name="connsiteX3" fmla="*/ 6086475 w 6141231"/>
              <a:gd name="connsiteY3" fmla="*/ 1419047 h 3705047"/>
              <a:gd name="connsiteX4" fmla="*/ 5895975 w 6141231"/>
              <a:gd name="connsiteY4" fmla="*/ 2219147 h 3705047"/>
              <a:gd name="connsiteX5" fmla="*/ 5114925 w 6141231"/>
              <a:gd name="connsiteY5" fmla="*/ 2371547 h 3705047"/>
              <a:gd name="connsiteX6" fmla="*/ 3343275 w 6141231"/>
              <a:gd name="connsiteY6" fmla="*/ 2371547 h 3705047"/>
              <a:gd name="connsiteX7" fmla="*/ 1952625 w 6141231"/>
              <a:gd name="connsiteY7" fmla="*/ 2771597 h 3705047"/>
              <a:gd name="connsiteX8" fmla="*/ 1104900 w 6141231"/>
              <a:gd name="connsiteY8" fmla="*/ 3247847 h 3705047"/>
              <a:gd name="connsiteX9" fmla="*/ 314325 w 6141231"/>
              <a:gd name="connsiteY9" fmla="*/ 3705047 h 3705047"/>
              <a:gd name="connsiteX10" fmla="*/ 0 w 6141231"/>
              <a:gd name="connsiteY10" fmla="*/ 3514547 h 3705047"/>
              <a:gd name="connsiteX11" fmla="*/ 38100 w 6141231"/>
              <a:gd name="connsiteY11" fmla="*/ 2685872 h 3705047"/>
              <a:gd name="connsiteX12" fmla="*/ 161925 w 6141231"/>
              <a:gd name="connsiteY12" fmla="*/ 1476197 h 3705047"/>
              <a:gd name="connsiteX13" fmla="*/ 428625 w 6141231"/>
              <a:gd name="connsiteY13" fmla="*/ 695147 h 3705047"/>
              <a:gd name="connsiteX14" fmla="*/ 971550 w 6141231"/>
              <a:gd name="connsiteY14" fmla="*/ 618947 h 3705047"/>
              <a:gd name="connsiteX15" fmla="*/ 1809750 w 6141231"/>
              <a:gd name="connsiteY15" fmla="*/ 618947 h 3705047"/>
              <a:gd name="connsiteX16" fmla="*/ 2638425 w 6141231"/>
              <a:gd name="connsiteY16" fmla="*/ 571322 h 3705047"/>
              <a:gd name="connsiteX17" fmla="*/ 2952750 w 6141231"/>
              <a:gd name="connsiteY17" fmla="*/ 114122 h 3705047"/>
              <a:gd name="connsiteX0" fmla="*/ 2952750 w 6141231"/>
              <a:gd name="connsiteY0" fmla="*/ 114122 h 3705047"/>
              <a:gd name="connsiteX1" fmla="*/ 3457575 w 6141231"/>
              <a:gd name="connsiteY1" fmla="*/ 18872 h 3705047"/>
              <a:gd name="connsiteX2" fmla="*/ 4905375 w 6141231"/>
              <a:gd name="connsiteY2" fmla="*/ 409397 h 3705047"/>
              <a:gd name="connsiteX3" fmla="*/ 6086475 w 6141231"/>
              <a:gd name="connsiteY3" fmla="*/ 1419047 h 3705047"/>
              <a:gd name="connsiteX4" fmla="*/ 5895975 w 6141231"/>
              <a:gd name="connsiteY4" fmla="*/ 2219147 h 3705047"/>
              <a:gd name="connsiteX5" fmla="*/ 5114925 w 6141231"/>
              <a:gd name="connsiteY5" fmla="*/ 2371547 h 3705047"/>
              <a:gd name="connsiteX6" fmla="*/ 3343275 w 6141231"/>
              <a:gd name="connsiteY6" fmla="*/ 2371547 h 3705047"/>
              <a:gd name="connsiteX7" fmla="*/ 1952625 w 6141231"/>
              <a:gd name="connsiteY7" fmla="*/ 2771597 h 3705047"/>
              <a:gd name="connsiteX8" fmla="*/ 1104900 w 6141231"/>
              <a:gd name="connsiteY8" fmla="*/ 3247847 h 3705047"/>
              <a:gd name="connsiteX9" fmla="*/ 314325 w 6141231"/>
              <a:gd name="connsiteY9" fmla="*/ 3705047 h 3705047"/>
              <a:gd name="connsiteX10" fmla="*/ 0 w 6141231"/>
              <a:gd name="connsiteY10" fmla="*/ 3514547 h 3705047"/>
              <a:gd name="connsiteX11" fmla="*/ 38100 w 6141231"/>
              <a:gd name="connsiteY11" fmla="*/ 2685872 h 3705047"/>
              <a:gd name="connsiteX12" fmla="*/ 161925 w 6141231"/>
              <a:gd name="connsiteY12" fmla="*/ 1476197 h 3705047"/>
              <a:gd name="connsiteX13" fmla="*/ 428625 w 6141231"/>
              <a:gd name="connsiteY13" fmla="*/ 695147 h 3705047"/>
              <a:gd name="connsiteX14" fmla="*/ 971550 w 6141231"/>
              <a:gd name="connsiteY14" fmla="*/ 618947 h 3705047"/>
              <a:gd name="connsiteX15" fmla="*/ 1809750 w 6141231"/>
              <a:gd name="connsiteY15" fmla="*/ 618947 h 3705047"/>
              <a:gd name="connsiteX16" fmla="*/ 2638425 w 6141231"/>
              <a:gd name="connsiteY16" fmla="*/ 571322 h 3705047"/>
              <a:gd name="connsiteX17" fmla="*/ 2952750 w 6141231"/>
              <a:gd name="connsiteY17" fmla="*/ 114122 h 3705047"/>
              <a:gd name="connsiteX0" fmla="*/ 2952750 w 6141231"/>
              <a:gd name="connsiteY0" fmla="*/ 114122 h 3705047"/>
              <a:gd name="connsiteX1" fmla="*/ 3457575 w 6141231"/>
              <a:gd name="connsiteY1" fmla="*/ 18872 h 3705047"/>
              <a:gd name="connsiteX2" fmla="*/ 4905375 w 6141231"/>
              <a:gd name="connsiteY2" fmla="*/ 409397 h 3705047"/>
              <a:gd name="connsiteX3" fmla="*/ 6086475 w 6141231"/>
              <a:gd name="connsiteY3" fmla="*/ 1419047 h 3705047"/>
              <a:gd name="connsiteX4" fmla="*/ 5895975 w 6141231"/>
              <a:gd name="connsiteY4" fmla="*/ 2219147 h 3705047"/>
              <a:gd name="connsiteX5" fmla="*/ 5114925 w 6141231"/>
              <a:gd name="connsiteY5" fmla="*/ 2371547 h 3705047"/>
              <a:gd name="connsiteX6" fmla="*/ 3343275 w 6141231"/>
              <a:gd name="connsiteY6" fmla="*/ 2371547 h 3705047"/>
              <a:gd name="connsiteX7" fmla="*/ 1952625 w 6141231"/>
              <a:gd name="connsiteY7" fmla="*/ 2771597 h 3705047"/>
              <a:gd name="connsiteX8" fmla="*/ 1104900 w 6141231"/>
              <a:gd name="connsiteY8" fmla="*/ 3247847 h 3705047"/>
              <a:gd name="connsiteX9" fmla="*/ 314325 w 6141231"/>
              <a:gd name="connsiteY9" fmla="*/ 3705047 h 3705047"/>
              <a:gd name="connsiteX10" fmla="*/ 0 w 6141231"/>
              <a:gd name="connsiteY10" fmla="*/ 3514547 h 3705047"/>
              <a:gd name="connsiteX11" fmla="*/ 38100 w 6141231"/>
              <a:gd name="connsiteY11" fmla="*/ 2685872 h 3705047"/>
              <a:gd name="connsiteX12" fmla="*/ 161925 w 6141231"/>
              <a:gd name="connsiteY12" fmla="*/ 1476197 h 3705047"/>
              <a:gd name="connsiteX13" fmla="*/ 428625 w 6141231"/>
              <a:gd name="connsiteY13" fmla="*/ 695147 h 3705047"/>
              <a:gd name="connsiteX14" fmla="*/ 971550 w 6141231"/>
              <a:gd name="connsiteY14" fmla="*/ 618947 h 3705047"/>
              <a:gd name="connsiteX15" fmla="*/ 1809750 w 6141231"/>
              <a:gd name="connsiteY15" fmla="*/ 618947 h 3705047"/>
              <a:gd name="connsiteX16" fmla="*/ 2638425 w 6141231"/>
              <a:gd name="connsiteY16" fmla="*/ 571322 h 3705047"/>
              <a:gd name="connsiteX17" fmla="*/ 2952750 w 6141231"/>
              <a:gd name="connsiteY17" fmla="*/ 114122 h 3705047"/>
              <a:gd name="connsiteX0" fmla="*/ 2952750 w 6141231"/>
              <a:gd name="connsiteY0" fmla="*/ 114122 h 3705047"/>
              <a:gd name="connsiteX1" fmla="*/ 3457575 w 6141231"/>
              <a:gd name="connsiteY1" fmla="*/ 18872 h 3705047"/>
              <a:gd name="connsiteX2" fmla="*/ 4905375 w 6141231"/>
              <a:gd name="connsiteY2" fmla="*/ 409397 h 3705047"/>
              <a:gd name="connsiteX3" fmla="*/ 6086475 w 6141231"/>
              <a:gd name="connsiteY3" fmla="*/ 1419047 h 3705047"/>
              <a:gd name="connsiteX4" fmla="*/ 5895975 w 6141231"/>
              <a:gd name="connsiteY4" fmla="*/ 2219147 h 3705047"/>
              <a:gd name="connsiteX5" fmla="*/ 5114925 w 6141231"/>
              <a:gd name="connsiteY5" fmla="*/ 2371547 h 3705047"/>
              <a:gd name="connsiteX6" fmla="*/ 3343275 w 6141231"/>
              <a:gd name="connsiteY6" fmla="*/ 2371547 h 3705047"/>
              <a:gd name="connsiteX7" fmla="*/ 1952625 w 6141231"/>
              <a:gd name="connsiteY7" fmla="*/ 2771597 h 3705047"/>
              <a:gd name="connsiteX8" fmla="*/ 1104900 w 6141231"/>
              <a:gd name="connsiteY8" fmla="*/ 3247847 h 3705047"/>
              <a:gd name="connsiteX9" fmla="*/ 314325 w 6141231"/>
              <a:gd name="connsiteY9" fmla="*/ 3705047 h 3705047"/>
              <a:gd name="connsiteX10" fmla="*/ 0 w 6141231"/>
              <a:gd name="connsiteY10" fmla="*/ 3514547 h 3705047"/>
              <a:gd name="connsiteX11" fmla="*/ 38100 w 6141231"/>
              <a:gd name="connsiteY11" fmla="*/ 2685872 h 3705047"/>
              <a:gd name="connsiteX12" fmla="*/ 161925 w 6141231"/>
              <a:gd name="connsiteY12" fmla="*/ 1476197 h 3705047"/>
              <a:gd name="connsiteX13" fmla="*/ 428625 w 6141231"/>
              <a:gd name="connsiteY13" fmla="*/ 695147 h 3705047"/>
              <a:gd name="connsiteX14" fmla="*/ 971550 w 6141231"/>
              <a:gd name="connsiteY14" fmla="*/ 618947 h 3705047"/>
              <a:gd name="connsiteX15" fmla="*/ 1809750 w 6141231"/>
              <a:gd name="connsiteY15" fmla="*/ 618947 h 3705047"/>
              <a:gd name="connsiteX16" fmla="*/ 2638425 w 6141231"/>
              <a:gd name="connsiteY16" fmla="*/ 571322 h 3705047"/>
              <a:gd name="connsiteX17" fmla="*/ 2952750 w 6141231"/>
              <a:gd name="connsiteY17" fmla="*/ 114122 h 3705047"/>
              <a:gd name="connsiteX0" fmla="*/ 2970098 w 6158579"/>
              <a:gd name="connsiteY0" fmla="*/ 114122 h 3705047"/>
              <a:gd name="connsiteX1" fmla="*/ 3474923 w 6158579"/>
              <a:gd name="connsiteY1" fmla="*/ 18872 h 3705047"/>
              <a:gd name="connsiteX2" fmla="*/ 4922723 w 6158579"/>
              <a:gd name="connsiteY2" fmla="*/ 409397 h 3705047"/>
              <a:gd name="connsiteX3" fmla="*/ 6103823 w 6158579"/>
              <a:gd name="connsiteY3" fmla="*/ 1419047 h 3705047"/>
              <a:gd name="connsiteX4" fmla="*/ 5913323 w 6158579"/>
              <a:gd name="connsiteY4" fmla="*/ 2219147 h 3705047"/>
              <a:gd name="connsiteX5" fmla="*/ 5132273 w 6158579"/>
              <a:gd name="connsiteY5" fmla="*/ 2371547 h 3705047"/>
              <a:gd name="connsiteX6" fmla="*/ 3360623 w 6158579"/>
              <a:gd name="connsiteY6" fmla="*/ 2371547 h 3705047"/>
              <a:gd name="connsiteX7" fmla="*/ 1969973 w 6158579"/>
              <a:gd name="connsiteY7" fmla="*/ 2771597 h 3705047"/>
              <a:gd name="connsiteX8" fmla="*/ 1122248 w 6158579"/>
              <a:gd name="connsiteY8" fmla="*/ 3247847 h 3705047"/>
              <a:gd name="connsiteX9" fmla="*/ 331673 w 6158579"/>
              <a:gd name="connsiteY9" fmla="*/ 3705047 h 3705047"/>
              <a:gd name="connsiteX10" fmla="*/ 17348 w 6158579"/>
              <a:gd name="connsiteY10" fmla="*/ 3514547 h 3705047"/>
              <a:gd name="connsiteX11" fmla="*/ 55448 w 6158579"/>
              <a:gd name="connsiteY11" fmla="*/ 2685872 h 3705047"/>
              <a:gd name="connsiteX12" fmla="*/ 179273 w 6158579"/>
              <a:gd name="connsiteY12" fmla="*/ 1476197 h 3705047"/>
              <a:gd name="connsiteX13" fmla="*/ 445973 w 6158579"/>
              <a:gd name="connsiteY13" fmla="*/ 695147 h 3705047"/>
              <a:gd name="connsiteX14" fmla="*/ 988898 w 6158579"/>
              <a:gd name="connsiteY14" fmla="*/ 618947 h 3705047"/>
              <a:gd name="connsiteX15" fmla="*/ 1827098 w 6158579"/>
              <a:gd name="connsiteY15" fmla="*/ 618947 h 3705047"/>
              <a:gd name="connsiteX16" fmla="*/ 2655773 w 6158579"/>
              <a:gd name="connsiteY16" fmla="*/ 571322 h 3705047"/>
              <a:gd name="connsiteX17" fmla="*/ 2970098 w 6158579"/>
              <a:gd name="connsiteY17" fmla="*/ 114122 h 3705047"/>
              <a:gd name="connsiteX0" fmla="*/ 2970098 w 6158579"/>
              <a:gd name="connsiteY0" fmla="*/ 114122 h 3718615"/>
              <a:gd name="connsiteX1" fmla="*/ 3474923 w 6158579"/>
              <a:gd name="connsiteY1" fmla="*/ 18872 h 3718615"/>
              <a:gd name="connsiteX2" fmla="*/ 4922723 w 6158579"/>
              <a:gd name="connsiteY2" fmla="*/ 409397 h 3718615"/>
              <a:gd name="connsiteX3" fmla="*/ 6103823 w 6158579"/>
              <a:gd name="connsiteY3" fmla="*/ 1419047 h 3718615"/>
              <a:gd name="connsiteX4" fmla="*/ 5913323 w 6158579"/>
              <a:gd name="connsiteY4" fmla="*/ 2219147 h 3718615"/>
              <a:gd name="connsiteX5" fmla="*/ 5132273 w 6158579"/>
              <a:gd name="connsiteY5" fmla="*/ 2371547 h 3718615"/>
              <a:gd name="connsiteX6" fmla="*/ 3360623 w 6158579"/>
              <a:gd name="connsiteY6" fmla="*/ 2371547 h 3718615"/>
              <a:gd name="connsiteX7" fmla="*/ 1969973 w 6158579"/>
              <a:gd name="connsiteY7" fmla="*/ 2771597 h 3718615"/>
              <a:gd name="connsiteX8" fmla="*/ 1122248 w 6158579"/>
              <a:gd name="connsiteY8" fmla="*/ 3247847 h 3718615"/>
              <a:gd name="connsiteX9" fmla="*/ 331673 w 6158579"/>
              <a:gd name="connsiteY9" fmla="*/ 3705047 h 3718615"/>
              <a:gd name="connsiteX10" fmla="*/ 17348 w 6158579"/>
              <a:gd name="connsiteY10" fmla="*/ 3514547 h 3718615"/>
              <a:gd name="connsiteX11" fmla="*/ 55448 w 6158579"/>
              <a:gd name="connsiteY11" fmla="*/ 2685872 h 3718615"/>
              <a:gd name="connsiteX12" fmla="*/ 179273 w 6158579"/>
              <a:gd name="connsiteY12" fmla="*/ 1476197 h 3718615"/>
              <a:gd name="connsiteX13" fmla="*/ 445973 w 6158579"/>
              <a:gd name="connsiteY13" fmla="*/ 695147 h 3718615"/>
              <a:gd name="connsiteX14" fmla="*/ 988898 w 6158579"/>
              <a:gd name="connsiteY14" fmla="*/ 618947 h 3718615"/>
              <a:gd name="connsiteX15" fmla="*/ 1827098 w 6158579"/>
              <a:gd name="connsiteY15" fmla="*/ 618947 h 3718615"/>
              <a:gd name="connsiteX16" fmla="*/ 2655773 w 6158579"/>
              <a:gd name="connsiteY16" fmla="*/ 571322 h 3718615"/>
              <a:gd name="connsiteX17" fmla="*/ 2970098 w 6158579"/>
              <a:gd name="connsiteY17" fmla="*/ 114122 h 3718615"/>
              <a:gd name="connsiteX0" fmla="*/ 2970098 w 6158579"/>
              <a:gd name="connsiteY0" fmla="*/ 114122 h 3718615"/>
              <a:gd name="connsiteX1" fmla="*/ 3474923 w 6158579"/>
              <a:gd name="connsiteY1" fmla="*/ 18872 h 3718615"/>
              <a:gd name="connsiteX2" fmla="*/ 4922723 w 6158579"/>
              <a:gd name="connsiteY2" fmla="*/ 409397 h 3718615"/>
              <a:gd name="connsiteX3" fmla="*/ 6103823 w 6158579"/>
              <a:gd name="connsiteY3" fmla="*/ 1419047 h 3718615"/>
              <a:gd name="connsiteX4" fmla="*/ 5913323 w 6158579"/>
              <a:gd name="connsiteY4" fmla="*/ 2219147 h 3718615"/>
              <a:gd name="connsiteX5" fmla="*/ 5132273 w 6158579"/>
              <a:gd name="connsiteY5" fmla="*/ 2371547 h 3718615"/>
              <a:gd name="connsiteX6" fmla="*/ 3360623 w 6158579"/>
              <a:gd name="connsiteY6" fmla="*/ 2371547 h 3718615"/>
              <a:gd name="connsiteX7" fmla="*/ 1969973 w 6158579"/>
              <a:gd name="connsiteY7" fmla="*/ 2771597 h 3718615"/>
              <a:gd name="connsiteX8" fmla="*/ 1122248 w 6158579"/>
              <a:gd name="connsiteY8" fmla="*/ 3247847 h 3718615"/>
              <a:gd name="connsiteX9" fmla="*/ 331673 w 6158579"/>
              <a:gd name="connsiteY9" fmla="*/ 3705047 h 3718615"/>
              <a:gd name="connsiteX10" fmla="*/ 17348 w 6158579"/>
              <a:gd name="connsiteY10" fmla="*/ 3514547 h 3718615"/>
              <a:gd name="connsiteX11" fmla="*/ 55448 w 6158579"/>
              <a:gd name="connsiteY11" fmla="*/ 2685872 h 3718615"/>
              <a:gd name="connsiteX12" fmla="*/ 179273 w 6158579"/>
              <a:gd name="connsiteY12" fmla="*/ 1476197 h 3718615"/>
              <a:gd name="connsiteX13" fmla="*/ 445973 w 6158579"/>
              <a:gd name="connsiteY13" fmla="*/ 695147 h 3718615"/>
              <a:gd name="connsiteX14" fmla="*/ 988898 w 6158579"/>
              <a:gd name="connsiteY14" fmla="*/ 618947 h 3718615"/>
              <a:gd name="connsiteX15" fmla="*/ 1827098 w 6158579"/>
              <a:gd name="connsiteY15" fmla="*/ 618947 h 3718615"/>
              <a:gd name="connsiteX16" fmla="*/ 2655773 w 6158579"/>
              <a:gd name="connsiteY16" fmla="*/ 571322 h 3718615"/>
              <a:gd name="connsiteX17" fmla="*/ 2970098 w 6158579"/>
              <a:gd name="connsiteY17" fmla="*/ 114122 h 3718615"/>
              <a:gd name="connsiteX0" fmla="*/ 2970098 w 6158579"/>
              <a:gd name="connsiteY0" fmla="*/ 114122 h 3718615"/>
              <a:gd name="connsiteX1" fmla="*/ 3474923 w 6158579"/>
              <a:gd name="connsiteY1" fmla="*/ 18872 h 3718615"/>
              <a:gd name="connsiteX2" fmla="*/ 4922723 w 6158579"/>
              <a:gd name="connsiteY2" fmla="*/ 409397 h 3718615"/>
              <a:gd name="connsiteX3" fmla="*/ 6103823 w 6158579"/>
              <a:gd name="connsiteY3" fmla="*/ 1419047 h 3718615"/>
              <a:gd name="connsiteX4" fmla="*/ 5913323 w 6158579"/>
              <a:gd name="connsiteY4" fmla="*/ 2219147 h 3718615"/>
              <a:gd name="connsiteX5" fmla="*/ 5132273 w 6158579"/>
              <a:gd name="connsiteY5" fmla="*/ 2371547 h 3718615"/>
              <a:gd name="connsiteX6" fmla="*/ 3360623 w 6158579"/>
              <a:gd name="connsiteY6" fmla="*/ 2371547 h 3718615"/>
              <a:gd name="connsiteX7" fmla="*/ 1969973 w 6158579"/>
              <a:gd name="connsiteY7" fmla="*/ 2771597 h 3718615"/>
              <a:gd name="connsiteX8" fmla="*/ 1122248 w 6158579"/>
              <a:gd name="connsiteY8" fmla="*/ 3247847 h 3718615"/>
              <a:gd name="connsiteX9" fmla="*/ 331673 w 6158579"/>
              <a:gd name="connsiteY9" fmla="*/ 3705047 h 3718615"/>
              <a:gd name="connsiteX10" fmla="*/ 17348 w 6158579"/>
              <a:gd name="connsiteY10" fmla="*/ 3514547 h 3718615"/>
              <a:gd name="connsiteX11" fmla="*/ 55448 w 6158579"/>
              <a:gd name="connsiteY11" fmla="*/ 2685872 h 3718615"/>
              <a:gd name="connsiteX12" fmla="*/ 179273 w 6158579"/>
              <a:gd name="connsiteY12" fmla="*/ 1476197 h 3718615"/>
              <a:gd name="connsiteX13" fmla="*/ 445973 w 6158579"/>
              <a:gd name="connsiteY13" fmla="*/ 695147 h 3718615"/>
              <a:gd name="connsiteX14" fmla="*/ 988898 w 6158579"/>
              <a:gd name="connsiteY14" fmla="*/ 618947 h 3718615"/>
              <a:gd name="connsiteX15" fmla="*/ 1827098 w 6158579"/>
              <a:gd name="connsiteY15" fmla="*/ 618947 h 3718615"/>
              <a:gd name="connsiteX16" fmla="*/ 2655773 w 6158579"/>
              <a:gd name="connsiteY16" fmla="*/ 571322 h 3718615"/>
              <a:gd name="connsiteX17" fmla="*/ 2970098 w 6158579"/>
              <a:gd name="connsiteY17" fmla="*/ 114122 h 3718615"/>
              <a:gd name="connsiteX0" fmla="*/ 2970098 w 6158579"/>
              <a:gd name="connsiteY0" fmla="*/ 114122 h 3718615"/>
              <a:gd name="connsiteX1" fmla="*/ 3474923 w 6158579"/>
              <a:gd name="connsiteY1" fmla="*/ 18872 h 3718615"/>
              <a:gd name="connsiteX2" fmla="*/ 4922723 w 6158579"/>
              <a:gd name="connsiteY2" fmla="*/ 409397 h 3718615"/>
              <a:gd name="connsiteX3" fmla="*/ 6103823 w 6158579"/>
              <a:gd name="connsiteY3" fmla="*/ 1419047 h 3718615"/>
              <a:gd name="connsiteX4" fmla="*/ 5913323 w 6158579"/>
              <a:gd name="connsiteY4" fmla="*/ 2219147 h 3718615"/>
              <a:gd name="connsiteX5" fmla="*/ 5132273 w 6158579"/>
              <a:gd name="connsiteY5" fmla="*/ 2371547 h 3718615"/>
              <a:gd name="connsiteX6" fmla="*/ 3360623 w 6158579"/>
              <a:gd name="connsiteY6" fmla="*/ 2371547 h 3718615"/>
              <a:gd name="connsiteX7" fmla="*/ 1969973 w 6158579"/>
              <a:gd name="connsiteY7" fmla="*/ 2771597 h 3718615"/>
              <a:gd name="connsiteX8" fmla="*/ 1122248 w 6158579"/>
              <a:gd name="connsiteY8" fmla="*/ 3247847 h 3718615"/>
              <a:gd name="connsiteX9" fmla="*/ 331673 w 6158579"/>
              <a:gd name="connsiteY9" fmla="*/ 3705047 h 3718615"/>
              <a:gd name="connsiteX10" fmla="*/ 17348 w 6158579"/>
              <a:gd name="connsiteY10" fmla="*/ 3514547 h 3718615"/>
              <a:gd name="connsiteX11" fmla="*/ 55448 w 6158579"/>
              <a:gd name="connsiteY11" fmla="*/ 2685872 h 3718615"/>
              <a:gd name="connsiteX12" fmla="*/ 179273 w 6158579"/>
              <a:gd name="connsiteY12" fmla="*/ 1476197 h 3718615"/>
              <a:gd name="connsiteX13" fmla="*/ 445973 w 6158579"/>
              <a:gd name="connsiteY13" fmla="*/ 695147 h 3718615"/>
              <a:gd name="connsiteX14" fmla="*/ 988898 w 6158579"/>
              <a:gd name="connsiteY14" fmla="*/ 618947 h 3718615"/>
              <a:gd name="connsiteX15" fmla="*/ 1827098 w 6158579"/>
              <a:gd name="connsiteY15" fmla="*/ 618947 h 3718615"/>
              <a:gd name="connsiteX16" fmla="*/ 2655773 w 6158579"/>
              <a:gd name="connsiteY16" fmla="*/ 571322 h 3718615"/>
              <a:gd name="connsiteX17" fmla="*/ 2970098 w 6158579"/>
              <a:gd name="connsiteY17" fmla="*/ 114122 h 3718615"/>
              <a:gd name="connsiteX0" fmla="*/ 2970098 w 6158579"/>
              <a:gd name="connsiteY0" fmla="*/ 114122 h 3718615"/>
              <a:gd name="connsiteX1" fmla="*/ 3474923 w 6158579"/>
              <a:gd name="connsiteY1" fmla="*/ 18872 h 3718615"/>
              <a:gd name="connsiteX2" fmla="*/ 4922723 w 6158579"/>
              <a:gd name="connsiteY2" fmla="*/ 409397 h 3718615"/>
              <a:gd name="connsiteX3" fmla="*/ 6103823 w 6158579"/>
              <a:gd name="connsiteY3" fmla="*/ 1419047 h 3718615"/>
              <a:gd name="connsiteX4" fmla="*/ 5913323 w 6158579"/>
              <a:gd name="connsiteY4" fmla="*/ 2219147 h 3718615"/>
              <a:gd name="connsiteX5" fmla="*/ 5132273 w 6158579"/>
              <a:gd name="connsiteY5" fmla="*/ 2371547 h 3718615"/>
              <a:gd name="connsiteX6" fmla="*/ 3360623 w 6158579"/>
              <a:gd name="connsiteY6" fmla="*/ 2371547 h 3718615"/>
              <a:gd name="connsiteX7" fmla="*/ 1969973 w 6158579"/>
              <a:gd name="connsiteY7" fmla="*/ 2771597 h 3718615"/>
              <a:gd name="connsiteX8" fmla="*/ 1122248 w 6158579"/>
              <a:gd name="connsiteY8" fmla="*/ 3247847 h 3718615"/>
              <a:gd name="connsiteX9" fmla="*/ 331673 w 6158579"/>
              <a:gd name="connsiteY9" fmla="*/ 3705047 h 3718615"/>
              <a:gd name="connsiteX10" fmla="*/ 17348 w 6158579"/>
              <a:gd name="connsiteY10" fmla="*/ 3514547 h 3718615"/>
              <a:gd name="connsiteX11" fmla="*/ 55448 w 6158579"/>
              <a:gd name="connsiteY11" fmla="*/ 2685872 h 3718615"/>
              <a:gd name="connsiteX12" fmla="*/ 179273 w 6158579"/>
              <a:gd name="connsiteY12" fmla="*/ 1476197 h 3718615"/>
              <a:gd name="connsiteX13" fmla="*/ 445973 w 6158579"/>
              <a:gd name="connsiteY13" fmla="*/ 695147 h 3718615"/>
              <a:gd name="connsiteX14" fmla="*/ 988898 w 6158579"/>
              <a:gd name="connsiteY14" fmla="*/ 618947 h 3718615"/>
              <a:gd name="connsiteX15" fmla="*/ 1827098 w 6158579"/>
              <a:gd name="connsiteY15" fmla="*/ 618947 h 3718615"/>
              <a:gd name="connsiteX16" fmla="*/ 2655773 w 6158579"/>
              <a:gd name="connsiteY16" fmla="*/ 571322 h 3718615"/>
              <a:gd name="connsiteX17" fmla="*/ 2970098 w 6158579"/>
              <a:gd name="connsiteY17" fmla="*/ 114122 h 3718615"/>
              <a:gd name="connsiteX0" fmla="*/ 2970098 w 6158579"/>
              <a:gd name="connsiteY0" fmla="*/ 114122 h 3718615"/>
              <a:gd name="connsiteX1" fmla="*/ 3474923 w 6158579"/>
              <a:gd name="connsiteY1" fmla="*/ 18872 h 3718615"/>
              <a:gd name="connsiteX2" fmla="*/ 4922723 w 6158579"/>
              <a:gd name="connsiteY2" fmla="*/ 409397 h 3718615"/>
              <a:gd name="connsiteX3" fmla="*/ 6103823 w 6158579"/>
              <a:gd name="connsiteY3" fmla="*/ 1419047 h 3718615"/>
              <a:gd name="connsiteX4" fmla="*/ 5913323 w 6158579"/>
              <a:gd name="connsiteY4" fmla="*/ 2219147 h 3718615"/>
              <a:gd name="connsiteX5" fmla="*/ 5132273 w 6158579"/>
              <a:gd name="connsiteY5" fmla="*/ 2371547 h 3718615"/>
              <a:gd name="connsiteX6" fmla="*/ 3360623 w 6158579"/>
              <a:gd name="connsiteY6" fmla="*/ 2371547 h 3718615"/>
              <a:gd name="connsiteX7" fmla="*/ 1969973 w 6158579"/>
              <a:gd name="connsiteY7" fmla="*/ 2771597 h 3718615"/>
              <a:gd name="connsiteX8" fmla="*/ 1122248 w 6158579"/>
              <a:gd name="connsiteY8" fmla="*/ 3247847 h 3718615"/>
              <a:gd name="connsiteX9" fmla="*/ 331673 w 6158579"/>
              <a:gd name="connsiteY9" fmla="*/ 3705047 h 3718615"/>
              <a:gd name="connsiteX10" fmla="*/ 17348 w 6158579"/>
              <a:gd name="connsiteY10" fmla="*/ 3514547 h 3718615"/>
              <a:gd name="connsiteX11" fmla="*/ 55448 w 6158579"/>
              <a:gd name="connsiteY11" fmla="*/ 2685872 h 3718615"/>
              <a:gd name="connsiteX12" fmla="*/ 179273 w 6158579"/>
              <a:gd name="connsiteY12" fmla="*/ 1476197 h 3718615"/>
              <a:gd name="connsiteX13" fmla="*/ 445973 w 6158579"/>
              <a:gd name="connsiteY13" fmla="*/ 695147 h 3718615"/>
              <a:gd name="connsiteX14" fmla="*/ 988898 w 6158579"/>
              <a:gd name="connsiteY14" fmla="*/ 618947 h 3718615"/>
              <a:gd name="connsiteX15" fmla="*/ 1827098 w 6158579"/>
              <a:gd name="connsiteY15" fmla="*/ 618947 h 3718615"/>
              <a:gd name="connsiteX16" fmla="*/ 2655773 w 6158579"/>
              <a:gd name="connsiteY16" fmla="*/ 571322 h 3718615"/>
              <a:gd name="connsiteX17" fmla="*/ 2970098 w 6158579"/>
              <a:gd name="connsiteY17" fmla="*/ 114122 h 3718615"/>
              <a:gd name="connsiteX0" fmla="*/ 2970098 w 6188818"/>
              <a:gd name="connsiteY0" fmla="*/ 152285 h 3756778"/>
              <a:gd name="connsiteX1" fmla="*/ 3474923 w 6188818"/>
              <a:gd name="connsiteY1" fmla="*/ 57035 h 3756778"/>
              <a:gd name="connsiteX2" fmla="*/ 4617923 w 6188818"/>
              <a:gd name="connsiteY2" fmla="*/ 971435 h 3756778"/>
              <a:gd name="connsiteX3" fmla="*/ 6103823 w 6188818"/>
              <a:gd name="connsiteY3" fmla="*/ 1457210 h 3756778"/>
              <a:gd name="connsiteX4" fmla="*/ 5913323 w 6188818"/>
              <a:gd name="connsiteY4" fmla="*/ 2257310 h 3756778"/>
              <a:gd name="connsiteX5" fmla="*/ 5132273 w 6188818"/>
              <a:gd name="connsiteY5" fmla="*/ 2409710 h 3756778"/>
              <a:gd name="connsiteX6" fmla="*/ 3360623 w 6188818"/>
              <a:gd name="connsiteY6" fmla="*/ 2409710 h 3756778"/>
              <a:gd name="connsiteX7" fmla="*/ 1969973 w 6188818"/>
              <a:gd name="connsiteY7" fmla="*/ 2809760 h 3756778"/>
              <a:gd name="connsiteX8" fmla="*/ 1122248 w 6188818"/>
              <a:gd name="connsiteY8" fmla="*/ 3286010 h 3756778"/>
              <a:gd name="connsiteX9" fmla="*/ 331673 w 6188818"/>
              <a:gd name="connsiteY9" fmla="*/ 3743210 h 3756778"/>
              <a:gd name="connsiteX10" fmla="*/ 17348 w 6188818"/>
              <a:gd name="connsiteY10" fmla="*/ 3552710 h 3756778"/>
              <a:gd name="connsiteX11" fmla="*/ 55448 w 6188818"/>
              <a:gd name="connsiteY11" fmla="*/ 2724035 h 3756778"/>
              <a:gd name="connsiteX12" fmla="*/ 179273 w 6188818"/>
              <a:gd name="connsiteY12" fmla="*/ 1514360 h 3756778"/>
              <a:gd name="connsiteX13" fmla="*/ 445973 w 6188818"/>
              <a:gd name="connsiteY13" fmla="*/ 733310 h 3756778"/>
              <a:gd name="connsiteX14" fmla="*/ 988898 w 6188818"/>
              <a:gd name="connsiteY14" fmla="*/ 657110 h 3756778"/>
              <a:gd name="connsiteX15" fmla="*/ 1827098 w 6188818"/>
              <a:gd name="connsiteY15" fmla="*/ 657110 h 3756778"/>
              <a:gd name="connsiteX16" fmla="*/ 2655773 w 6188818"/>
              <a:gd name="connsiteY16" fmla="*/ 609485 h 3756778"/>
              <a:gd name="connsiteX17" fmla="*/ 2970098 w 6188818"/>
              <a:gd name="connsiteY17" fmla="*/ 152285 h 3756778"/>
              <a:gd name="connsiteX0" fmla="*/ 2970098 w 6188818"/>
              <a:gd name="connsiteY0" fmla="*/ 156051 h 3760544"/>
              <a:gd name="connsiteX1" fmla="*/ 3474923 w 6188818"/>
              <a:gd name="connsiteY1" fmla="*/ 60801 h 3760544"/>
              <a:gd name="connsiteX2" fmla="*/ 4617923 w 6188818"/>
              <a:gd name="connsiteY2" fmla="*/ 975201 h 3760544"/>
              <a:gd name="connsiteX3" fmla="*/ 6103823 w 6188818"/>
              <a:gd name="connsiteY3" fmla="*/ 1460976 h 3760544"/>
              <a:gd name="connsiteX4" fmla="*/ 5913323 w 6188818"/>
              <a:gd name="connsiteY4" fmla="*/ 2261076 h 3760544"/>
              <a:gd name="connsiteX5" fmla="*/ 5132273 w 6188818"/>
              <a:gd name="connsiteY5" fmla="*/ 2413476 h 3760544"/>
              <a:gd name="connsiteX6" fmla="*/ 3360623 w 6188818"/>
              <a:gd name="connsiteY6" fmla="*/ 2413476 h 3760544"/>
              <a:gd name="connsiteX7" fmla="*/ 1969973 w 6188818"/>
              <a:gd name="connsiteY7" fmla="*/ 2813526 h 3760544"/>
              <a:gd name="connsiteX8" fmla="*/ 1122248 w 6188818"/>
              <a:gd name="connsiteY8" fmla="*/ 3289776 h 3760544"/>
              <a:gd name="connsiteX9" fmla="*/ 331673 w 6188818"/>
              <a:gd name="connsiteY9" fmla="*/ 3746976 h 3760544"/>
              <a:gd name="connsiteX10" fmla="*/ 17348 w 6188818"/>
              <a:gd name="connsiteY10" fmla="*/ 3556476 h 3760544"/>
              <a:gd name="connsiteX11" fmla="*/ 55448 w 6188818"/>
              <a:gd name="connsiteY11" fmla="*/ 2727801 h 3760544"/>
              <a:gd name="connsiteX12" fmla="*/ 179273 w 6188818"/>
              <a:gd name="connsiteY12" fmla="*/ 1518126 h 3760544"/>
              <a:gd name="connsiteX13" fmla="*/ 445973 w 6188818"/>
              <a:gd name="connsiteY13" fmla="*/ 737076 h 3760544"/>
              <a:gd name="connsiteX14" fmla="*/ 988898 w 6188818"/>
              <a:gd name="connsiteY14" fmla="*/ 660876 h 3760544"/>
              <a:gd name="connsiteX15" fmla="*/ 1827098 w 6188818"/>
              <a:gd name="connsiteY15" fmla="*/ 660876 h 3760544"/>
              <a:gd name="connsiteX16" fmla="*/ 2655773 w 6188818"/>
              <a:gd name="connsiteY16" fmla="*/ 613251 h 3760544"/>
              <a:gd name="connsiteX17" fmla="*/ 2970098 w 6188818"/>
              <a:gd name="connsiteY17" fmla="*/ 156051 h 3760544"/>
              <a:gd name="connsiteX0" fmla="*/ 2970098 w 6188818"/>
              <a:gd name="connsiteY0" fmla="*/ 156051 h 3760544"/>
              <a:gd name="connsiteX1" fmla="*/ 3474923 w 6188818"/>
              <a:gd name="connsiteY1" fmla="*/ 60801 h 3760544"/>
              <a:gd name="connsiteX2" fmla="*/ 4617923 w 6188818"/>
              <a:gd name="connsiteY2" fmla="*/ 975201 h 3760544"/>
              <a:gd name="connsiteX3" fmla="*/ 6103823 w 6188818"/>
              <a:gd name="connsiteY3" fmla="*/ 1460976 h 3760544"/>
              <a:gd name="connsiteX4" fmla="*/ 5913323 w 6188818"/>
              <a:gd name="connsiteY4" fmla="*/ 2261076 h 3760544"/>
              <a:gd name="connsiteX5" fmla="*/ 5132273 w 6188818"/>
              <a:gd name="connsiteY5" fmla="*/ 2413476 h 3760544"/>
              <a:gd name="connsiteX6" fmla="*/ 3360623 w 6188818"/>
              <a:gd name="connsiteY6" fmla="*/ 2413476 h 3760544"/>
              <a:gd name="connsiteX7" fmla="*/ 1969973 w 6188818"/>
              <a:gd name="connsiteY7" fmla="*/ 2813526 h 3760544"/>
              <a:gd name="connsiteX8" fmla="*/ 1122248 w 6188818"/>
              <a:gd name="connsiteY8" fmla="*/ 3289776 h 3760544"/>
              <a:gd name="connsiteX9" fmla="*/ 331673 w 6188818"/>
              <a:gd name="connsiteY9" fmla="*/ 3746976 h 3760544"/>
              <a:gd name="connsiteX10" fmla="*/ 17348 w 6188818"/>
              <a:gd name="connsiteY10" fmla="*/ 3556476 h 3760544"/>
              <a:gd name="connsiteX11" fmla="*/ 55448 w 6188818"/>
              <a:gd name="connsiteY11" fmla="*/ 2727801 h 3760544"/>
              <a:gd name="connsiteX12" fmla="*/ 179273 w 6188818"/>
              <a:gd name="connsiteY12" fmla="*/ 1518126 h 3760544"/>
              <a:gd name="connsiteX13" fmla="*/ 445973 w 6188818"/>
              <a:gd name="connsiteY13" fmla="*/ 737076 h 3760544"/>
              <a:gd name="connsiteX14" fmla="*/ 988898 w 6188818"/>
              <a:gd name="connsiteY14" fmla="*/ 660876 h 3760544"/>
              <a:gd name="connsiteX15" fmla="*/ 1827098 w 6188818"/>
              <a:gd name="connsiteY15" fmla="*/ 660876 h 3760544"/>
              <a:gd name="connsiteX16" fmla="*/ 2655773 w 6188818"/>
              <a:gd name="connsiteY16" fmla="*/ 613251 h 3760544"/>
              <a:gd name="connsiteX17" fmla="*/ 2970098 w 6188818"/>
              <a:gd name="connsiteY17" fmla="*/ 156051 h 3760544"/>
              <a:gd name="connsiteX0" fmla="*/ 2970098 w 6188818"/>
              <a:gd name="connsiteY0" fmla="*/ 156051 h 3760544"/>
              <a:gd name="connsiteX1" fmla="*/ 3474923 w 6188818"/>
              <a:gd name="connsiteY1" fmla="*/ 60801 h 3760544"/>
              <a:gd name="connsiteX2" fmla="*/ 4617923 w 6188818"/>
              <a:gd name="connsiteY2" fmla="*/ 975201 h 3760544"/>
              <a:gd name="connsiteX3" fmla="*/ 6103823 w 6188818"/>
              <a:gd name="connsiteY3" fmla="*/ 1460976 h 3760544"/>
              <a:gd name="connsiteX4" fmla="*/ 5913323 w 6188818"/>
              <a:gd name="connsiteY4" fmla="*/ 2261076 h 3760544"/>
              <a:gd name="connsiteX5" fmla="*/ 5132273 w 6188818"/>
              <a:gd name="connsiteY5" fmla="*/ 2413476 h 3760544"/>
              <a:gd name="connsiteX6" fmla="*/ 3360623 w 6188818"/>
              <a:gd name="connsiteY6" fmla="*/ 2413476 h 3760544"/>
              <a:gd name="connsiteX7" fmla="*/ 1969973 w 6188818"/>
              <a:gd name="connsiteY7" fmla="*/ 2813526 h 3760544"/>
              <a:gd name="connsiteX8" fmla="*/ 1122248 w 6188818"/>
              <a:gd name="connsiteY8" fmla="*/ 3289776 h 3760544"/>
              <a:gd name="connsiteX9" fmla="*/ 331673 w 6188818"/>
              <a:gd name="connsiteY9" fmla="*/ 3746976 h 3760544"/>
              <a:gd name="connsiteX10" fmla="*/ 17348 w 6188818"/>
              <a:gd name="connsiteY10" fmla="*/ 3556476 h 3760544"/>
              <a:gd name="connsiteX11" fmla="*/ 55448 w 6188818"/>
              <a:gd name="connsiteY11" fmla="*/ 2727801 h 3760544"/>
              <a:gd name="connsiteX12" fmla="*/ 179273 w 6188818"/>
              <a:gd name="connsiteY12" fmla="*/ 1518126 h 3760544"/>
              <a:gd name="connsiteX13" fmla="*/ 445973 w 6188818"/>
              <a:gd name="connsiteY13" fmla="*/ 737076 h 3760544"/>
              <a:gd name="connsiteX14" fmla="*/ 988898 w 6188818"/>
              <a:gd name="connsiteY14" fmla="*/ 660876 h 3760544"/>
              <a:gd name="connsiteX15" fmla="*/ 1827098 w 6188818"/>
              <a:gd name="connsiteY15" fmla="*/ 660876 h 3760544"/>
              <a:gd name="connsiteX16" fmla="*/ 2655773 w 6188818"/>
              <a:gd name="connsiteY16" fmla="*/ 613251 h 3760544"/>
              <a:gd name="connsiteX17" fmla="*/ 2970098 w 6188818"/>
              <a:gd name="connsiteY17" fmla="*/ 156051 h 37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88818" h="3760544">
                <a:moveTo>
                  <a:pt x="2970098" y="156051"/>
                </a:moveTo>
                <a:cubicBezTo>
                  <a:pt x="3068523" y="44926"/>
                  <a:pt x="3200286" y="-75724"/>
                  <a:pt x="3474923" y="60801"/>
                </a:cubicBezTo>
                <a:cubicBezTo>
                  <a:pt x="3749561" y="197326"/>
                  <a:pt x="4179773" y="741839"/>
                  <a:pt x="4617923" y="975201"/>
                </a:cubicBezTo>
                <a:cubicBezTo>
                  <a:pt x="5056073" y="1208563"/>
                  <a:pt x="5887923" y="1246664"/>
                  <a:pt x="6103823" y="1460976"/>
                </a:cubicBezTo>
                <a:cubicBezTo>
                  <a:pt x="6319723" y="1675288"/>
                  <a:pt x="6075248" y="2102326"/>
                  <a:pt x="5913323" y="2261076"/>
                </a:cubicBezTo>
                <a:cubicBezTo>
                  <a:pt x="5751398" y="2419826"/>
                  <a:pt x="5557723" y="2388076"/>
                  <a:pt x="5132273" y="2413476"/>
                </a:cubicBezTo>
                <a:cubicBezTo>
                  <a:pt x="4706823" y="2438876"/>
                  <a:pt x="3928157" y="2250213"/>
                  <a:pt x="3360623" y="2413476"/>
                </a:cubicBezTo>
                <a:lnTo>
                  <a:pt x="1969973" y="2813526"/>
                </a:lnTo>
                <a:cubicBezTo>
                  <a:pt x="1584956" y="2924284"/>
                  <a:pt x="1395298" y="3134201"/>
                  <a:pt x="1122248" y="3289776"/>
                </a:cubicBezTo>
                <a:cubicBezTo>
                  <a:pt x="849198" y="3445351"/>
                  <a:pt x="515823" y="3702526"/>
                  <a:pt x="331673" y="3746976"/>
                </a:cubicBezTo>
                <a:cubicBezTo>
                  <a:pt x="147523" y="3791426"/>
                  <a:pt x="63386" y="3726339"/>
                  <a:pt x="17348" y="3556476"/>
                </a:cubicBezTo>
                <a:cubicBezTo>
                  <a:pt x="-28690" y="3386614"/>
                  <a:pt x="28461" y="3067526"/>
                  <a:pt x="55448" y="2727801"/>
                </a:cubicBezTo>
                <a:cubicBezTo>
                  <a:pt x="82435" y="2388076"/>
                  <a:pt x="114186" y="1849913"/>
                  <a:pt x="179273" y="1518126"/>
                </a:cubicBezTo>
                <a:cubicBezTo>
                  <a:pt x="244360" y="1186339"/>
                  <a:pt x="311036" y="879951"/>
                  <a:pt x="445973" y="737076"/>
                </a:cubicBezTo>
                <a:cubicBezTo>
                  <a:pt x="580910" y="594201"/>
                  <a:pt x="758711" y="673576"/>
                  <a:pt x="988898" y="660876"/>
                </a:cubicBezTo>
                <a:cubicBezTo>
                  <a:pt x="1219086" y="648176"/>
                  <a:pt x="1466318" y="684271"/>
                  <a:pt x="1827098" y="660876"/>
                </a:cubicBezTo>
                <a:cubicBezTo>
                  <a:pt x="2103323" y="645001"/>
                  <a:pt x="2418287" y="755210"/>
                  <a:pt x="2655773" y="613251"/>
                </a:cubicBezTo>
                <a:cubicBezTo>
                  <a:pt x="2835108" y="506052"/>
                  <a:pt x="2833573" y="248126"/>
                  <a:pt x="2970098" y="156051"/>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22214696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208</a:t>
            </a:fld>
            <a:endParaRPr lang="nb-NO"/>
          </a:p>
        </p:txBody>
      </p:sp>
      <p:sp>
        <p:nvSpPr>
          <p:cNvPr id="7" name="Content Placeholder 2"/>
          <p:cNvSpPr txBox="1">
            <a:spLocks/>
          </p:cNvSpPr>
          <p:nvPr/>
        </p:nvSpPr>
        <p:spPr>
          <a:xfrm>
            <a:off x="332646" y="21276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EXAMPLES</a:t>
            </a:r>
            <a:r>
              <a:rPr lang="nb-NO" sz="8000" dirty="0">
                <a:solidFill>
                  <a:schemeClr val="bg1"/>
                </a:solidFill>
                <a:latin typeface="Montserrat Black"/>
                <a:cs typeface="Montserrat Black"/>
              </a:rPr>
              <a:t>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tv.nrk.no</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56181284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209</a:t>
            </a:fld>
            <a:endParaRPr lang="nb-NO"/>
          </a:p>
        </p:txBody>
      </p:sp>
      <p:pic>
        <p:nvPicPr>
          <p:cNvPr id="7" name="Bilde 6" descr="Et bilde som inneholder person, foto, poserer, tekst&#10;&#10;Automatisk generert beskrivelse">
            <a:extLst>
              <a:ext uri="{FF2B5EF4-FFF2-40B4-BE49-F238E27FC236}">
                <a16:creationId xmlns:a16="http://schemas.microsoft.com/office/drawing/2014/main" id="{AFDBAC1C-DBEF-4AA9-95CF-254866140F01}"/>
              </a:ext>
            </a:extLst>
          </p:cNvPr>
          <p:cNvPicPr>
            <a:picLocks noChangeAspect="1"/>
          </p:cNvPicPr>
          <p:nvPr/>
        </p:nvPicPr>
        <p:blipFill>
          <a:blip r:embed="rId3"/>
          <a:stretch>
            <a:fillRect/>
          </a:stretch>
        </p:blipFill>
        <p:spPr>
          <a:xfrm>
            <a:off x="0" y="983927"/>
            <a:ext cx="9144000" cy="4890145"/>
          </a:xfrm>
          <a:prstGeom prst="rect">
            <a:avLst/>
          </a:prstGeom>
        </p:spPr>
      </p:pic>
      <p:sp>
        <p:nvSpPr>
          <p:cNvPr id="9" name="Content Placeholder 2">
            <a:extLst>
              <a:ext uri="{FF2B5EF4-FFF2-40B4-BE49-F238E27FC236}">
                <a16:creationId xmlns:a16="http://schemas.microsoft.com/office/drawing/2014/main" id="{26C8BEB3-3C1E-4231-84B7-7ABA0CE68DB2}"/>
              </a:ext>
            </a:extLst>
          </p:cNvPr>
          <p:cNvSpPr txBox="1">
            <a:spLocks/>
          </p:cNvSpPr>
          <p:nvPr/>
        </p:nvSpPr>
        <p:spPr>
          <a:xfrm>
            <a:off x="292955" y="-116097"/>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DESKING</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556508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INTERACTIONS WITH </a:t>
            </a:r>
            <a:r>
              <a:rPr lang="nb-NO" sz="8000" dirty="0">
                <a:solidFill>
                  <a:srgbClr val="3DFF06"/>
                </a:solidFill>
                <a:latin typeface="Montserrat Black"/>
                <a:cs typeface="Montserrat Black"/>
              </a:rPr>
              <a:t>OTHER PARTS</a:t>
            </a:r>
            <a:r>
              <a:rPr lang="nb-NO" sz="8000" dirty="0">
                <a:solidFill>
                  <a:schemeClr val="bg1"/>
                </a:solidFill>
                <a:latin typeface="Montserrat Black"/>
                <a:cs typeface="Montserrat Black"/>
              </a:rPr>
              <a:t> OF THE ORGANIZATION</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8697322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210</a:t>
            </a:fld>
            <a:endParaRPr lang="nb-NO"/>
          </a:p>
        </p:txBody>
      </p:sp>
      <p:pic>
        <p:nvPicPr>
          <p:cNvPr id="7" name="Bilde 6" descr="Et bilde som inneholder person, foto, poserer, tekst&#10;&#10;Automatisk generert beskrivelse">
            <a:extLst>
              <a:ext uri="{FF2B5EF4-FFF2-40B4-BE49-F238E27FC236}">
                <a16:creationId xmlns:a16="http://schemas.microsoft.com/office/drawing/2014/main" id="{AFDBAC1C-DBEF-4AA9-95CF-254866140F01}"/>
              </a:ext>
            </a:extLst>
          </p:cNvPr>
          <p:cNvPicPr>
            <a:picLocks noChangeAspect="1"/>
          </p:cNvPicPr>
          <p:nvPr/>
        </p:nvPicPr>
        <p:blipFill>
          <a:blip r:embed="rId3"/>
          <a:stretch>
            <a:fillRect/>
          </a:stretch>
        </p:blipFill>
        <p:spPr>
          <a:xfrm>
            <a:off x="0" y="983927"/>
            <a:ext cx="9144000" cy="4890145"/>
          </a:xfrm>
          <a:prstGeom prst="rect">
            <a:avLst/>
          </a:prstGeom>
        </p:spPr>
      </p:pic>
      <p:sp>
        <p:nvSpPr>
          <p:cNvPr id="8" name="Rectangle 1">
            <a:extLst>
              <a:ext uri="{FF2B5EF4-FFF2-40B4-BE49-F238E27FC236}">
                <a16:creationId xmlns:a16="http://schemas.microsoft.com/office/drawing/2014/main" id="{05518092-02DA-49FE-B5A2-594567704D09}"/>
              </a:ext>
            </a:extLst>
          </p:cNvPr>
          <p:cNvSpPr>
            <a:spLocks noChangeArrowheads="1"/>
          </p:cNvSpPr>
          <p:nvPr/>
        </p:nvSpPr>
        <p:spPr bwMode="auto">
          <a:xfrm>
            <a:off x="3506769" y="2194693"/>
            <a:ext cx="5363854" cy="4278094"/>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nb-NO" altLang="nb-NO" sz="1600" b="0" i="0" u="none" strike="noStrike" cap="none" normalizeH="0" baseline="0" dirty="0">
                <a:ln>
                  <a:noFill/>
                </a:ln>
                <a:effectLst/>
                <a:latin typeface="Consolas" panose="020B0609020204030204" pitchFamily="49" charset="0"/>
              </a:rPr>
              <a:t>{</a:t>
            </a:r>
            <a:br>
              <a:rPr kumimoji="0" lang="nb-NO" altLang="nb-NO" sz="1600" b="0" i="0" u="none" strike="noStrike" cap="none" normalizeH="0" baseline="0" dirty="0">
                <a:ln>
                  <a:noFill/>
                </a:ln>
                <a:effectLst/>
                <a:latin typeface="Consolas" panose="020B0609020204030204" pitchFamily="49" charset="0"/>
              </a:rPr>
            </a:br>
            <a:r>
              <a:rPr lang="nb-NO" altLang="nb-NO" sz="1600" dirty="0">
                <a:latin typeface="Consolas" panose="020B0609020204030204" pitchFamily="49" charset="0"/>
              </a:rPr>
              <a:t>  </a:t>
            </a:r>
            <a:r>
              <a:rPr kumimoji="0" lang="nb-NO" altLang="nb-NO" sz="1600" b="0" i="0" u="none" strike="noStrike" cap="none" normalizeH="0" baseline="0" dirty="0">
                <a:ln>
                  <a:noFill/>
                </a:ln>
                <a:solidFill>
                  <a:srgbClr val="7030A0"/>
                </a:solidFill>
                <a:effectLst/>
                <a:latin typeface="Consolas" panose="020B0609020204030204" pitchFamily="49" charset="0"/>
              </a:rPr>
              <a:t>"</a:t>
            </a:r>
            <a:r>
              <a:rPr kumimoji="0" lang="nb-NO" altLang="nb-NO" sz="1600" b="0" i="0" u="none" strike="noStrike" cap="none" normalizeH="0" baseline="0" dirty="0" err="1">
                <a:ln>
                  <a:noFill/>
                </a:ln>
                <a:solidFill>
                  <a:srgbClr val="7030A0"/>
                </a:solidFill>
                <a:effectLst/>
                <a:latin typeface="Consolas" panose="020B0609020204030204" pitchFamily="49" charset="0"/>
              </a:rPr>
              <a:t>embedded</a:t>
            </a:r>
            <a:r>
              <a:rPr kumimoji="0" lang="nb-NO" altLang="nb-NO" sz="1600" b="0" i="0" u="none" strike="noStrike" cap="none" normalizeH="0" baseline="0" dirty="0">
                <a:ln>
                  <a:noFill/>
                </a:ln>
                <a:solidFill>
                  <a:srgbClr val="7030A0"/>
                </a:solidFill>
                <a:effectLst/>
                <a:latin typeface="Consolas" panose="020B0609020204030204" pitchFamily="49" charset="0"/>
              </a:rPr>
              <a:t>": </a:t>
            </a:r>
            <a:r>
              <a:rPr kumimoji="0" lang="nb-NO" altLang="nb-NO" sz="1600" b="0" i="0" u="none" strike="noStrike" cap="none" normalizeH="0" baseline="0" dirty="0">
                <a:ln>
                  <a:noFill/>
                </a:ln>
                <a:effectLst/>
                <a:latin typeface="Consolas" panose="020B0609020204030204" pitchFamily="49" charset="0"/>
              </a:rPr>
              <a:t>{</a:t>
            </a:r>
            <a:br>
              <a:rPr kumimoji="0" lang="nb-NO" altLang="nb-NO" sz="1600" b="0" i="0" u="none" strike="noStrike" cap="none" normalizeH="0" baseline="0" dirty="0">
                <a:ln>
                  <a:noFill/>
                </a:ln>
                <a:effectLst/>
                <a:latin typeface="Consolas" panose="020B0609020204030204" pitchFamily="49" charset="0"/>
              </a:rPr>
            </a:br>
            <a:r>
              <a:rPr kumimoji="0" lang="nb-NO" altLang="nb-NO" sz="1600" b="0" i="0" u="none" strike="noStrike" cap="none" normalizeH="0" baseline="0" dirty="0">
                <a:ln>
                  <a:noFill/>
                </a:ln>
                <a:effectLst/>
                <a:latin typeface="Consolas" panose="020B0609020204030204" pitchFamily="49" charset="0"/>
              </a:rPr>
              <a:t>    </a:t>
            </a:r>
            <a:r>
              <a:rPr kumimoji="0" lang="nb-NO" altLang="nb-NO" sz="1600" b="0" i="0" u="none" strike="noStrike" cap="none" normalizeH="0" baseline="0" dirty="0">
                <a:ln>
                  <a:noFill/>
                </a:ln>
                <a:solidFill>
                  <a:srgbClr val="7030A0"/>
                </a:solidFill>
                <a:effectLst/>
                <a:latin typeface="Consolas" panose="020B0609020204030204" pitchFamily="49" charset="0"/>
              </a:rPr>
              <a:t>"series": </a:t>
            </a:r>
            <a:r>
              <a:rPr kumimoji="0" lang="nb-NO" altLang="nb-NO" sz="1600" b="0" i="0" u="none" strike="noStrike" cap="none" normalizeH="0" baseline="0" dirty="0">
                <a:ln>
                  <a:noFill/>
                </a:ln>
                <a:effectLst/>
                <a:latin typeface="Consolas" panose="020B0609020204030204" pitchFamily="49" charset="0"/>
              </a:rPr>
              <a:t>[{</a:t>
            </a:r>
            <a:br>
              <a:rPr kumimoji="0" lang="nb-NO" altLang="nb-NO" sz="1600" b="0" i="0" u="none" strike="noStrike" cap="none" normalizeH="0" baseline="0" dirty="0">
                <a:ln>
                  <a:noFill/>
                </a:ln>
                <a:effectLst/>
                <a:latin typeface="Consolas" panose="020B0609020204030204" pitchFamily="49" charset="0"/>
              </a:rPr>
            </a:br>
            <a:r>
              <a:rPr kumimoji="0" lang="nb-NO" altLang="nb-NO" sz="1600" b="0" i="0" u="none" strike="noStrike" cap="none" normalizeH="0" baseline="0" dirty="0">
                <a:ln>
                  <a:noFill/>
                </a:ln>
                <a:effectLst/>
                <a:latin typeface="Consolas" panose="020B0609020204030204" pitchFamily="49" charset="0"/>
              </a:rPr>
              <a:t>      </a:t>
            </a:r>
            <a:r>
              <a:rPr lang="nb-NO" altLang="nb-NO" sz="1600" dirty="0">
                <a:solidFill>
                  <a:srgbClr val="7030A0"/>
                </a:solidFill>
                <a:latin typeface="Consolas" panose="020B0609020204030204" pitchFamily="49" charset="0"/>
              </a:rPr>
              <a:t>"_links"</a:t>
            </a:r>
            <a:r>
              <a:rPr lang="nb-NO" altLang="nb-NO" sz="1600" dirty="0">
                <a:latin typeface="Consolas" panose="020B0609020204030204" pitchFamily="49" charset="0"/>
              </a:rPr>
              <a:t>: {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a:t>
            </a:r>
            <a:r>
              <a:rPr lang="nb-NO" altLang="nb-NO" sz="1600" dirty="0" err="1">
                <a:solidFill>
                  <a:srgbClr val="7030A0"/>
                </a:solidFill>
                <a:latin typeface="Consolas" panose="020B0609020204030204" pitchFamily="49" charset="0"/>
              </a:rPr>
              <a:t>self</a:t>
            </a:r>
            <a:r>
              <a:rPr lang="nb-NO" altLang="nb-NO" sz="1600" dirty="0">
                <a:solidFill>
                  <a:srgbClr val="7030A0"/>
                </a:solidFill>
                <a:latin typeface="Consolas" panose="020B0609020204030204" pitchFamily="49" charset="0"/>
              </a:rPr>
              <a:t>"</a:t>
            </a:r>
            <a:r>
              <a:rPr lang="nb-NO" altLang="nb-NO" sz="1600" dirty="0">
                <a:latin typeface="Consolas" panose="020B0609020204030204" pitchFamily="49" charset="0"/>
              </a:rPr>
              <a:t>: {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a:t>
            </a:r>
            <a:r>
              <a:rPr lang="nb-NO" altLang="nb-NO" sz="1600" dirty="0" err="1">
                <a:solidFill>
                  <a:srgbClr val="7030A0"/>
                </a:solidFill>
                <a:latin typeface="Consolas" panose="020B0609020204030204" pitchFamily="49" charset="0"/>
              </a:rPr>
              <a:t>href</a:t>
            </a:r>
            <a:r>
              <a:rPr lang="nb-NO" altLang="nb-NO" sz="1600" dirty="0">
                <a:solidFill>
                  <a:srgbClr val="7030A0"/>
                </a:solidFill>
                <a:latin typeface="Consolas" panose="020B0609020204030204" pitchFamily="49" charset="0"/>
              </a:rPr>
              <a:t>"</a:t>
            </a:r>
            <a:r>
              <a:rPr lang="nb-NO" altLang="nb-NO" sz="1600" dirty="0">
                <a:latin typeface="Consolas" panose="020B0609020204030204" pitchFamily="49" charset="0"/>
              </a:rPr>
              <a:t>: </a:t>
            </a:r>
            <a:r>
              <a:rPr lang="nb-NO" altLang="nb-NO" sz="1600" dirty="0">
                <a:solidFill>
                  <a:srgbClr val="0091C4"/>
                </a:solidFill>
                <a:latin typeface="Consolas" panose="020B0609020204030204" pitchFamily="49" charset="0"/>
              </a:rPr>
              <a:t>"/series/heimebane"</a:t>
            </a:r>
            <a:r>
              <a:rPr lang="nb-NO" altLang="nb-NO" sz="1600" dirty="0">
                <a:latin typeface="Consolas" panose="020B0609020204030204" pitchFamily="49" charset="0"/>
              </a:rPr>
              <a:t> </a:t>
            </a:r>
            <a:br>
              <a:rPr lang="nb-NO" altLang="nb-NO" sz="1600" dirty="0">
                <a:latin typeface="Consolas" panose="020B0609020204030204" pitchFamily="49" charset="0"/>
              </a:rPr>
            </a:br>
            <a:r>
              <a:rPr lang="nb-NO" altLang="nb-NO" sz="1600" dirty="0">
                <a:latin typeface="Consolas" panose="020B0609020204030204" pitchFamily="49" charset="0"/>
              </a:rPr>
              <a:t>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"image"</a:t>
            </a:r>
            <a:r>
              <a:rPr lang="nb-NO" altLang="nb-NO" sz="1600" dirty="0">
                <a:latin typeface="Consolas" panose="020B0609020204030204" pitchFamily="49" charset="0"/>
              </a:rPr>
              <a:t>: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a:t>
            </a:r>
            <a:r>
              <a:rPr lang="nb-NO" altLang="nb-NO" sz="1600" dirty="0" err="1">
                <a:solidFill>
                  <a:srgbClr val="7030A0"/>
                </a:solidFill>
                <a:latin typeface="Consolas" panose="020B0609020204030204" pitchFamily="49" charset="0"/>
              </a:rPr>
              <a:t>href</a:t>
            </a:r>
            <a:r>
              <a:rPr lang="nb-NO" altLang="nb-NO" sz="1600" dirty="0">
                <a:solidFill>
                  <a:srgbClr val="7030A0"/>
                </a:solidFill>
                <a:latin typeface="Consolas" panose="020B0609020204030204" pitchFamily="49" charset="0"/>
              </a:rPr>
              <a:t>"</a:t>
            </a:r>
            <a:r>
              <a:rPr lang="nb-NO" altLang="nb-NO" sz="1600" dirty="0">
                <a:latin typeface="Consolas" panose="020B0609020204030204" pitchFamily="49" charset="0"/>
              </a:rPr>
              <a:t>: </a:t>
            </a:r>
            <a:r>
              <a:rPr lang="nb-NO" altLang="nb-NO" sz="1600" dirty="0">
                <a:solidFill>
                  <a:srgbClr val="0091C4"/>
                </a:solidFill>
                <a:latin typeface="Consolas" panose="020B0609020204030204" pitchFamily="49" charset="0"/>
              </a:rPr>
              <a:t>"https://gfx.nrk.no/GKrIe1"</a:t>
            </a:r>
            <a:br>
              <a:rPr lang="nb-NO" altLang="nb-NO" sz="1600" dirty="0">
                <a:latin typeface="Consolas" panose="020B0609020204030204" pitchFamily="49" charset="0"/>
              </a:rPr>
            </a:br>
            <a:r>
              <a:rPr lang="nb-NO" altLang="nb-NO" sz="1600" dirty="0">
                <a:latin typeface="Consolas" panose="020B0609020204030204" pitchFamily="49" charset="0"/>
              </a:rPr>
              <a:t>        }</a:t>
            </a:r>
            <a:br>
              <a:rPr lang="nb-NO" altLang="nb-NO" sz="1600" dirty="0">
                <a:latin typeface="Consolas" panose="020B0609020204030204" pitchFamily="49" charset="0"/>
              </a:rPr>
            </a:br>
            <a:r>
              <a:rPr lang="nb-NO" altLang="nb-NO" sz="1600" dirty="0">
                <a:latin typeface="Consolas" panose="020B0609020204030204" pitchFamily="49" charset="0"/>
              </a:rPr>
              <a:t>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a:t>
            </a:r>
            <a:r>
              <a:rPr lang="nb-NO" altLang="nb-NO" sz="1600" dirty="0" err="1">
                <a:solidFill>
                  <a:srgbClr val="7030A0"/>
                </a:solidFill>
                <a:latin typeface="Consolas" panose="020B0609020204030204" pitchFamily="49" charset="0"/>
              </a:rPr>
              <a:t>usageRights</a:t>
            </a:r>
            <a:r>
              <a:rPr lang="nb-NO" altLang="nb-NO" sz="1600" dirty="0">
                <a:solidFill>
                  <a:srgbClr val="7030A0"/>
                </a:solidFill>
                <a:latin typeface="Consolas" panose="020B0609020204030204" pitchFamily="49" charset="0"/>
              </a:rPr>
              <a:t>"</a:t>
            </a:r>
            <a:r>
              <a:rPr lang="nb-NO" altLang="nb-NO" sz="1600" dirty="0">
                <a:latin typeface="Consolas" panose="020B0609020204030204" pitchFamily="49" charset="0"/>
              </a:rPr>
              <a:t>: {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a:t>
            </a:r>
            <a:r>
              <a:rPr lang="nb-NO" altLang="nb-NO" sz="1600" dirty="0" err="1">
                <a:solidFill>
                  <a:srgbClr val="7030A0"/>
                </a:solidFill>
                <a:latin typeface="Consolas" panose="020B0609020204030204" pitchFamily="49" charset="0"/>
              </a:rPr>
              <a:t>isGeoBlocked</a:t>
            </a:r>
            <a:r>
              <a:rPr lang="nb-NO" altLang="nb-NO" sz="1600" dirty="0">
                <a:solidFill>
                  <a:srgbClr val="7030A0"/>
                </a:solidFill>
                <a:latin typeface="Consolas" panose="020B0609020204030204" pitchFamily="49" charset="0"/>
              </a:rPr>
              <a:t>"</a:t>
            </a:r>
            <a:r>
              <a:rPr lang="nb-NO" altLang="nb-NO" sz="1600" dirty="0">
                <a:latin typeface="Consolas" panose="020B0609020204030204" pitchFamily="49" charset="0"/>
              </a:rPr>
              <a:t>: </a:t>
            </a:r>
            <a:r>
              <a:rPr lang="nb-NO" altLang="nb-NO" sz="1600" dirty="0">
                <a:solidFill>
                  <a:srgbClr val="0091C4"/>
                </a:solidFill>
                <a:latin typeface="Consolas" panose="020B0609020204030204" pitchFamily="49" charset="0"/>
              </a:rPr>
              <a:t>false</a:t>
            </a:r>
            <a:br>
              <a:rPr lang="nb-NO" altLang="nb-NO" sz="1600" dirty="0">
                <a:latin typeface="Consolas" panose="020B0609020204030204" pitchFamily="49" charset="0"/>
              </a:rPr>
            </a:br>
            <a:r>
              <a:rPr lang="nb-NO" altLang="nb-NO" sz="1600" dirty="0">
                <a:latin typeface="Consolas" panose="020B0609020204030204" pitchFamily="49" charset="0"/>
              </a:rPr>
              <a:t>      }</a:t>
            </a:r>
            <a:endParaRPr kumimoji="0" lang="nb-NO" altLang="nb-NO" sz="1600" b="0" i="0" u="none" strike="noStrike" cap="none" normalizeH="0" baseline="0" dirty="0">
              <a:ln>
                <a:noFill/>
              </a:ln>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onsolas" panose="020B0609020204030204" pitchFamily="49" charset="0"/>
              </a:rPr>
              <a:t>    </a:t>
            </a:r>
            <a:r>
              <a:rPr kumimoji="0" lang="nb-NO" altLang="nb-NO" sz="1600" b="0" i="0" u="none" strike="noStrike" cap="none" normalizeH="0" baseline="0" dirty="0">
                <a:ln>
                  <a:noFill/>
                </a:ln>
                <a:effectLst/>
                <a:latin typeface="Consolas" panose="020B0609020204030204" pitchFamily="49" charset="0"/>
              </a:rPr>
              <a:t>}, ...]</a:t>
            </a:r>
            <a:br>
              <a:rPr kumimoji="0" lang="nb-NO" altLang="nb-NO" sz="1600" b="0" i="0" u="none" strike="noStrike" cap="none" normalizeH="0" baseline="0" dirty="0">
                <a:ln>
                  <a:noFill/>
                </a:ln>
                <a:effectLst/>
                <a:latin typeface="Consolas" panose="020B0609020204030204" pitchFamily="49" charset="0"/>
              </a:rPr>
            </a:br>
            <a:r>
              <a:rPr kumimoji="0" lang="nb-NO" altLang="nb-NO" sz="1600" b="0" i="0" u="none" strike="noStrike" cap="none" normalizeH="0" baseline="0" dirty="0">
                <a:ln>
                  <a:noFill/>
                </a:ln>
                <a:effectLst/>
                <a:latin typeface="Consolas" panose="020B0609020204030204" pitchFamily="49" charset="0"/>
              </a:rPr>
              <a:t> </a:t>
            </a:r>
            <a:r>
              <a:rPr lang="nb-NO" altLang="nb-NO" sz="1600" dirty="0">
                <a:latin typeface="Consolas" panose="020B0609020204030204" pitchFamily="49" charset="0"/>
              </a:rPr>
              <a:t> </a:t>
            </a:r>
            <a:r>
              <a:rPr kumimoji="0" lang="nb-NO" altLang="nb-NO" sz="16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600" b="0" i="0" u="none" strike="noStrike" cap="none" normalizeH="0" baseline="0" dirty="0">
                <a:ln>
                  <a:noFill/>
                </a:ln>
                <a:effectLst/>
                <a:latin typeface="Consolas" panose="020B0609020204030204" pitchFamily="49" charset="0"/>
              </a:rPr>
              <a:t>} </a:t>
            </a:r>
          </a:p>
        </p:txBody>
      </p:sp>
      <p:sp>
        <p:nvSpPr>
          <p:cNvPr id="9" name="Content Placeholder 2">
            <a:extLst>
              <a:ext uri="{FF2B5EF4-FFF2-40B4-BE49-F238E27FC236}">
                <a16:creationId xmlns:a16="http://schemas.microsoft.com/office/drawing/2014/main" id="{26C8BEB3-3C1E-4231-84B7-7ABA0CE68DB2}"/>
              </a:ext>
            </a:extLst>
          </p:cNvPr>
          <p:cNvSpPr txBox="1">
            <a:spLocks/>
          </p:cNvSpPr>
          <p:nvPr/>
        </p:nvSpPr>
        <p:spPr>
          <a:xfrm>
            <a:off x="292955" y="-116097"/>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DESKING</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1" name="Frihåndsform: figur 10">
            <a:extLst>
              <a:ext uri="{FF2B5EF4-FFF2-40B4-BE49-F238E27FC236}">
                <a16:creationId xmlns:a16="http://schemas.microsoft.com/office/drawing/2014/main" id="{3CF98580-4CAB-4750-BEFC-06B1C91D9D4C}"/>
              </a:ext>
            </a:extLst>
          </p:cNvPr>
          <p:cNvSpPr/>
          <p:nvPr/>
        </p:nvSpPr>
        <p:spPr>
          <a:xfrm>
            <a:off x="38413" y="1232473"/>
            <a:ext cx="3015872" cy="4457375"/>
          </a:xfrm>
          <a:custGeom>
            <a:avLst/>
            <a:gdLst>
              <a:gd name="connsiteX0" fmla="*/ 18853 w 2988297"/>
              <a:gd name="connsiteY0" fmla="*/ 37708 h 4411745"/>
              <a:gd name="connsiteX1" fmla="*/ 744717 w 2988297"/>
              <a:gd name="connsiteY1" fmla="*/ 9427 h 4411745"/>
              <a:gd name="connsiteX2" fmla="*/ 2422688 w 2988297"/>
              <a:gd name="connsiteY2" fmla="*/ 9427 h 4411745"/>
              <a:gd name="connsiteX3" fmla="*/ 2846894 w 2988297"/>
              <a:gd name="connsiteY3" fmla="*/ 0 h 4411745"/>
              <a:gd name="connsiteX4" fmla="*/ 2978870 w 2988297"/>
              <a:gd name="connsiteY4" fmla="*/ 122549 h 4411745"/>
              <a:gd name="connsiteX5" fmla="*/ 2988297 w 2988297"/>
              <a:gd name="connsiteY5" fmla="*/ 1932495 h 4411745"/>
              <a:gd name="connsiteX6" fmla="*/ 2960016 w 2988297"/>
              <a:gd name="connsiteY6" fmla="*/ 3874417 h 4411745"/>
              <a:gd name="connsiteX7" fmla="*/ 2950589 w 2988297"/>
              <a:gd name="connsiteY7" fmla="*/ 4364611 h 4411745"/>
              <a:gd name="connsiteX8" fmla="*/ 2828041 w 2988297"/>
              <a:gd name="connsiteY8" fmla="*/ 4411745 h 4411745"/>
              <a:gd name="connsiteX9" fmla="*/ 37707 w 2988297"/>
              <a:gd name="connsiteY9" fmla="*/ 4411745 h 4411745"/>
              <a:gd name="connsiteX10" fmla="*/ 0 w 2988297"/>
              <a:gd name="connsiteY10" fmla="*/ 4242062 h 4411745"/>
              <a:gd name="connsiteX11" fmla="*/ 28280 w 2988297"/>
              <a:gd name="connsiteY11" fmla="*/ 1923068 h 4411745"/>
              <a:gd name="connsiteX12" fmla="*/ 18853 w 2988297"/>
              <a:gd name="connsiteY12" fmla="*/ 37708 h 4411745"/>
              <a:gd name="connsiteX0" fmla="*/ 50091 w 3019535"/>
              <a:gd name="connsiteY0" fmla="*/ 148334 h 4522371"/>
              <a:gd name="connsiteX1" fmla="*/ 775955 w 3019535"/>
              <a:gd name="connsiteY1" fmla="*/ 120053 h 4522371"/>
              <a:gd name="connsiteX2" fmla="*/ 2453926 w 3019535"/>
              <a:gd name="connsiteY2" fmla="*/ 120053 h 4522371"/>
              <a:gd name="connsiteX3" fmla="*/ 2878132 w 3019535"/>
              <a:gd name="connsiteY3" fmla="*/ 110626 h 4522371"/>
              <a:gd name="connsiteX4" fmla="*/ 3010108 w 3019535"/>
              <a:gd name="connsiteY4" fmla="*/ 233175 h 4522371"/>
              <a:gd name="connsiteX5" fmla="*/ 3019535 w 3019535"/>
              <a:gd name="connsiteY5" fmla="*/ 2043121 h 4522371"/>
              <a:gd name="connsiteX6" fmla="*/ 2991254 w 3019535"/>
              <a:gd name="connsiteY6" fmla="*/ 3985043 h 4522371"/>
              <a:gd name="connsiteX7" fmla="*/ 2981827 w 3019535"/>
              <a:gd name="connsiteY7" fmla="*/ 4475237 h 4522371"/>
              <a:gd name="connsiteX8" fmla="*/ 2859279 w 3019535"/>
              <a:gd name="connsiteY8" fmla="*/ 4522371 h 4522371"/>
              <a:gd name="connsiteX9" fmla="*/ 68945 w 3019535"/>
              <a:gd name="connsiteY9" fmla="*/ 4522371 h 4522371"/>
              <a:gd name="connsiteX10" fmla="*/ 31238 w 3019535"/>
              <a:gd name="connsiteY10" fmla="*/ 4352688 h 4522371"/>
              <a:gd name="connsiteX11" fmla="*/ 59518 w 3019535"/>
              <a:gd name="connsiteY11" fmla="*/ 2033694 h 4522371"/>
              <a:gd name="connsiteX12" fmla="*/ 50091 w 3019535"/>
              <a:gd name="connsiteY12" fmla="*/ 148334 h 4522371"/>
              <a:gd name="connsiteX0" fmla="*/ 106519 w 3075963"/>
              <a:gd name="connsiteY0" fmla="*/ 77443 h 4451480"/>
              <a:gd name="connsiteX1" fmla="*/ 832383 w 3075963"/>
              <a:gd name="connsiteY1" fmla="*/ 49162 h 4451480"/>
              <a:gd name="connsiteX2" fmla="*/ 2510354 w 3075963"/>
              <a:gd name="connsiteY2" fmla="*/ 49162 h 4451480"/>
              <a:gd name="connsiteX3" fmla="*/ 2934560 w 3075963"/>
              <a:gd name="connsiteY3" fmla="*/ 39735 h 4451480"/>
              <a:gd name="connsiteX4" fmla="*/ 3066536 w 3075963"/>
              <a:gd name="connsiteY4" fmla="*/ 162284 h 4451480"/>
              <a:gd name="connsiteX5" fmla="*/ 3075963 w 3075963"/>
              <a:gd name="connsiteY5" fmla="*/ 1972230 h 4451480"/>
              <a:gd name="connsiteX6" fmla="*/ 3047682 w 3075963"/>
              <a:gd name="connsiteY6" fmla="*/ 3914152 h 4451480"/>
              <a:gd name="connsiteX7" fmla="*/ 3038255 w 3075963"/>
              <a:gd name="connsiteY7" fmla="*/ 4404346 h 4451480"/>
              <a:gd name="connsiteX8" fmla="*/ 2915707 w 3075963"/>
              <a:gd name="connsiteY8" fmla="*/ 4451480 h 4451480"/>
              <a:gd name="connsiteX9" fmla="*/ 125373 w 3075963"/>
              <a:gd name="connsiteY9" fmla="*/ 4451480 h 4451480"/>
              <a:gd name="connsiteX10" fmla="*/ 87666 w 3075963"/>
              <a:gd name="connsiteY10" fmla="*/ 4281797 h 4451480"/>
              <a:gd name="connsiteX11" fmla="*/ 115946 w 3075963"/>
              <a:gd name="connsiteY11" fmla="*/ 1962803 h 4451480"/>
              <a:gd name="connsiteX12" fmla="*/ 106519 w 3075963"/>
              <a:gd name="connsiteY12" fmla="*/ 77443 h 4451480"/>
              <a:gd name="connsiteX0" fmla="*/ 108233 w 3077677"/>
              <a:gd name="connsiteY0" fmla="*/ 77443 h 4451480"/>
              <a:gd name="connsiteX1" fmla="*/ 834097 w 3077677"/>
              <a:gd name="connsiteY1" fmla="*/ 49162 h 4451480"/>
              <a:gd name="connsiteX2" fmla="*/ 2512068 w 3077677"/>
              <a:gd name="connsiteY2" fmla="*/ 49162 h 4451480"/>
              <a:gd name="connsiteX3" fmla="*/ 2936274 w 3077677"/>
              <a:gd name="connsiteY3" fmla="*/ 39735 h 4451480"/>
              <a:gd name="connsiteX4" fmla="*/ 3068250 w 3077677"/>
              <a:gd name="connsiteY4" fmla="*/ 162284 h 4451480"/>
              <a:gd name="connsiteX5" fmla="*/ 3077677 w 3077677"/>
              <a:gd name="connsiteY5" fmla="*/ 1972230 h 4451480"/>
              <a:gd name="connsiteX6" fmla="*/ 3049396 w 3077677"/>
              <a:gd name="connsiteY6" fmla="*/ 3914152 h 4451480"/>
              <a:gd name="connsiteX7" fmla="*/ 3039969 w 3077677"/>
              <a:gd name="connsiteY7" fmla="*/ 4404346 h 4451480"/>
              <a:gd name="connsiteX8" fmla="*/ 2917421 w 3077677"/>
              <a:gd name="connsiteY8" fmla="*/ 4451480 h 4451480"/>
              <a:gd name="connsiteX9" fmla="*/ 127087 w 3077677"/>
              <a:gd name="connsiteY9" fmla="*/ 4451480 h 4451480"/>
              <a:gd name="connsiteX10" fmla="*/ 89380 w 3077677"/>
              <a:gd name="connsiteY10" fmla="*/ 4281797 h 4451480"/>
              <a:gd name="connsiteX11" fmla="*/ 117660 w 3077677"/>
              <a:gd name="connsiteY11" fmla="*/ 1962803 h 4451480"/>
              <a:gd name="connsiteX12" fmla="*/ 4538 w 3077677"/>
              <a:gd name="connsiteY12" fmla="*/ 341392 h 4451480"/>
              <a:gd name="connsiteX13" fmla="*/ 108233 w 3077677"/>
              <a:gd name="connsiteY13" fmla="*/ 77443 h 4451480"/>
              <a:gd name="connsiteX0" fmla="*/ 103695 w 3073139"/>
              <a:gd name="connsiteY0" fmla="*/ 77443 h 4451480"/>
              <a:gd name="connsiteX1" fmla="*/ 829559 w 3073139"/>
              <a:gd name="connsiteY1" fmla="*/ 49162 h 4451480"/>
              <a:gd name="connsiteX2" fmla="*/ 2507530 w 3073139"/>
              <a:gd name="connsiteY2" fmla="*/ 49162 h 4451480"/>
              <a:gd name="connsiteX3" fmla="*/ 2931736 w 3073139"/>
              <a:gd name="connsiteY3" fmla="*/ 39735 h 4451480"/>
              <a:gd name="connsiteX4" fmla="*/ 3063712 w 3073139"/>
              <a:gd name="connsiteY4" fmla="*/ 162284 h 4451480"/>
              <a:gd name="connsiteX5" fmla="*/ 3073139 w 3073139"/>
              <a:gd name="connsiteY5" fmla="*/ 1972230 h 4451480"/>
              <a:gd name="connsiteX6" fmla="*/ 3044858 w 3073139"/>
              <a:gd name="connsiteY6" fmla="*/ 3914152 h 4451480"/>
              <a:gd name="connsiteX7" fmla="*/ 3035431 w 3073139"/>
              <a:gd name="connsiteY7" fmla="*/ 4404346 h 4451480"/>
              <a:gd name="connsiteX8" fmla="*/ 2912883 w 3073139"/>
              <a:gd name="connsiteY8" fmla="*/ 4451480 h 4451480"/>
              <a:gd name="connsiteX9" fmla="*/ 122549 w 3073139"/>
              <a:gd name="connsiteY9" fmla="*/ 4451480 h 4451480"/>
              <a:gd name="connsiteX10" fmla="*/ 84842 w 3073139"/>
              <a:gd name="connsiteY10" fmla="*/ 4281797 h 4451480"/>
              <a:gd name="connsiteX11" fmla="*/ 113122 w 3073139"/>
              <a:gd name="connsiteY11" fmla="*/ 1962803 h 4451480"/>
              <a:gd name="connsiteX12" fmla="*/ 0 w 3073139"/>
              <a:gd name="connsiteY12" fmla="*/ 341392 h 4451480"/>
              <a:gd name="connsiteX13" fmla="*/ 103695 w 3073139"/>
              <a:gd name="connsiteY13" fmla="*/ 77443 h 4451480"/>
              <a:gd name="connsiteX0" fmla="*/ 52107 w 3021551"/>
              <a:gd name="connsiteY0" fmla="*/ 37708 h 4411745"/>
              <a:gd name="connsiteX1" fmla="*/ 777971 w 3021551"/>
              <a:gd name="connsiteY1" fmla="*/ 9427 h 4411745"/>
              <a:gd name="connsiteX2" fmla="*/ 2455942 w 3021551"/>
              <a:gd name="connsiteY2" fmla="*/ 9427 h 4411745"/>
              <a:gd name="connsiteX3" fmla="*/ 2880148 w 3021551"/>
              <a:gd name="connsiteY3" fmla="*/ 0 h 4411745"/>
              <a:gd name="connsiteX4" fmla="*/ 3012124 w 3021551"/>
              <a:gd name="connsiteY4" fmla="*/ 122549 h 4411745"/>
              <a:gd name="connsiteX5" fmla="*/ 3021551 w 3021551"/>
              <a:gd name="connsiteY5" fmla="*/ 1932495 h 4411745"/>
              <a:gd name="connsiteX6" fmla="*/ 2993270 w 3021551"/>
              <a:gd name="connsiteY6" fmla="*/ 3874417 h 4411745"/>
              <a:gd name="connsiteX7" fmla="*/ 2983843 w 3021551"/>
              <a:gd name="connsiteY7" fmla="*/ 4364611 h 4411745"/>
              <a:gd name="connsiteX8" fmla="*/ 2861295 w 3021551"/>
              <a:gd name="connsiteY8" fmla="*/ 4411745 h 4411745"/>
              <a:gd name="connsiteX9" fmla="*/ 70961 w 3021551"/>
              <a:gd name="connsiteY9" fmla="*/ 4411745 h 4411745"/>
              <a:gd name="connsiteX10" fmla="*/ 33254 w 3021551"/>
              <a:gd name="connsiteY10" fmla="*/ 4242062 h 4411745"/>
              <a:gd name="connsiteX11" fmla="*/ 61534 w 3021551"/>
              <a:gd name="connsiteY11" fmla="*/ 1923068 h 4411745"/>
              <a:gd name="connsiteX12" fmla="*/ 33253 w 3021551"/>
              <a:gd name="connsiteY12" fmla="*/ 301657 h 4411745"/>
              <a:gd name="connsiteX13" fmla="*/ 52107 w 3021551"/>
              <a:gd name="connsiteY13" fmla="*/ 37708 h 4411745"/>
              <a:gd name="connsiteX0" fmla="*/ 94269 w 2988298"/>
              <a:gd name="connsiteY0" fmla="*/ 23159 h 4416050"/>
              <a:gd name="connsiteX1" fmla="*/ 744718 w 2988298"/>
              <a:gd name="connsiteY1" fmla="*/ 13732 h 4416050"/>
              <a:gd name="connsiteX2" fmla="*/ 2422689 w 2988298"/>
              <a:gd name="connsiteY2" fmla="*/ 13732 h 4416050"/>
              <a:gd name="connsiteX3" fmla="*/ 2846895 w 2988298"/>
              <a:gd name="connsiteY3" fmla="*/ 4305 h 4416050"/>
              <a:gd name="connsiteX4" fmla="*/ 2978871 w 2988298"/>
              <a:gd name="connsiteY4" fmla="*/ 126854 h 4416050"/>
              <a:gd name="connsiteX5" fmla="*/ 2988298 w 2988298"/>
              <a:gd name="connsiteY5" fmla="*/ 1936800 h 4416050"/>
              <a:gd name="connsiteX6" fmla="*/ 2960017 w 2988298"/>
              <a:gd name="connsiteY6" fmla="*/ 3878722 h 4416050"/>
              <a:gd name="connsiteX7" fmla="*/ 2950590 w 2988298"/>
              <a:gd name="connsiteY7" fmla="*/ 4368916 h 4416050"/>
              <a:gd name="connsiteX8" fmla="*/ 2828042 w 2988298"/>
              <a:gd name="connsiteY8" fmla="*/ 4416050 h 4416050"/>
              <a:gd name="connsiteX9" fmla="*/ 37708 w 2988298"/>
              <a:gd name="connsiteY9" fmla="*/ 4416050 h 4416050"/>
              <a:gd name="connsiteX10" fmla="*/ 1 w 2988298"/>
              <a:gd name="connsiteY10" fmla="*/ 4246367 h 4416050"/>
              <a:gd name="connsiteX11" fmla="*/ 28281 w 2988298"/>
              <a:gd name="connsiteY11" fmla="*/ 1927373 h 4416050"/>
              <a:gd name="connsiteX12" fmla="*/ 0 w 2988298"/>
              <a:gd name="connsiteY12" fmla="*/ 305962 h 4416050"/>
              <a:gd name="connsiteX13" fmla="*/ 94269 w 2988298"/>
              <a:gd name="connsiteY13" fmla="*/ 23159 h 4416050"/>
              <a:gd name="connsiteX0" fmla="*/ 94269 w 2988298"/>
              <a:gd name="connsiteY0" fmla="*/ 18854 h 4411745"/>
              <a:gd name="connsiteX1" fmla="*/ 744718 w 2988298"/>
              <a:gd name="connsiteY1" fmla="*/ 9427 h 4411745"/>
              <a:gd name="connsiteX2" fmla="*/ 2422689 w 2988298"/>
              <a:gd name="connsiteY2" fmla="*/ 9427 h 4411745"/>
              <a:gd name="connsiteX3" fmla="*/ 2846895 w 2988298"/>
              <a:gd name="connsiteY3" fmla="*/ 0 h 4411745"/>
              <a:gd name="connsiteX4" fmla="*/ 2978871 w 2988298"/>
              <a:gd name="connsiteY4" fmla="*/ 122549 h 4411745"/>
              <a:gd name="connsiteX5" fmla="*/ 2988298 w 2988298"/>
              <a:gd name="connsiteY5" fmla="*/ 1932495 h 4411745"/>
              <a:gd name="connsiteX6" fmla="*/ 2960017 w 2988298"/>
              <a:gd name="connsiteY6" fmla="*/ 3874417 h 4411745"/>
              <a:gd name="connsiteX7" fmla="*/ 2950590 w 2988298"/>
              <a:gd name="connsiteY7" fmla="*/ 4364611 h 4411745"/>
              <a:gd name="connsiteX8" fmla="*/ 2828042 w 2988298"/>
              <a:gd name="connsiteY8" fmla="*/ 4411745 h 4411745"/>
              <a:gd name="connsiteX9" fmla="*/ 37708 w 2988298"/>
              <a:gd name="connsiteY9" fmla="*/ 4411745 h 4411745"/>
              <a:gd name="connsiteX10" fmla="*/ 1 w 2988298"/>
              <a:gd name="connsiteY10" fmla="*/ 4242062 h 4411745"/>
              <a:gd name="connsiteX11" fmla="*/ 28281 w 2988298"/>
              <a:gd name="connsiteY11" fmla="*/ 1923068 h 4411745"/>
              <a:gd name="connsiteX12" fmla="*/ 0 w 2988298"/>
              <a:gd name="connsiteY12" fmla="*/ 301657 h 4411745"/>
              <a:gd name="connsiteX13" fmla="*/ 94269 w 2988298"/>
              <a:gd name="connsiteY13" fmla="*/ 18854 h 4411745"/>
              <a:gd name="connsiteX0" fmla="*/ 94269 w 2988298"/>
              <a:gd name="connsiteY0" fmla="*/ 73830 h 4466721"/>
              <a:gd name="connsiteX1" fmla="*/ 744718 w 2988298"/>
              <a:gd name="connsiteY1" fmla="*/ 64403 h 4466721"/>
              <a:gd name="connsiteX2" fmla="*/ 2422689 w 2988298"/>
              <a:gd name="connsiteY2" fmla="*/ 64403 h 4466721"/>
              <a:gd name="connsiteX3" fmla="*/ 2846895 w 2988298"/>
              <a:gd name="connsiteY3" fmla="*/ 54976 h 4466721"/>
              <a:gd name="connsiteX4" fmla="*/ 2978871 w 2988298"/>
              <a:gd name="connsiteY4" fmla="*/ 177525 h 4466721"/>
              <a:gd name="connsiteX5" fmla="*/ 2988298 w 2988298"/>
              <a:gd name="connsiteY5" fmla="*/ 1987471 h 4466721"/>
              <a:gd name="connsiteX6" fmla="*/ 2960017 w 2988298"/>
              <a:gd name="connsiteY6" fmla="*/ 3929393 h 4466721"/>
              <a:gd name="connsiteX7" fmla="*/ 2950590 w 2988298"/>
              <a:gd name="connsiteY7" fmla="*/ 4419587 h 4466721"/>
              <a:gd name="connsiteX8" fmla="*/ 2828042 w 2988298"/>
              <a:gd name="connsiteY8" fmla="*/ 4466721 h 4466721"/>
              <a:gd name="connsiteX9" fmla="*/ 37708 w 2988298"/>
              <a:gd name="connsiteY9" fmla="*/ 4466721 h 4466721"/>
              <a:gd name="connsiteX10" fmla="*/ 1 w 2988298"/>
              <a:gd name="connsiteY10" fmla="*/ 4297038 h 4466721"/>
              <a:gd name="connsiteX11" fmla="*/ 28281 w 2988298"/>
              <a:gd name="connsiteY11" fmla="*/ 1978044 h 4466721"/>
              <a:gd name="connsiteX12" fmla="*/ 0 w 2988298"/>
              <a:gd name="connsiteY12" fmla="*/ 356633 h 4466721"/>
              <a:gd name="connsiteX13" fmla="*/ 94269 w 2988298"/>
              <a:gd name="connsiteY13" fmla="*/ 73830 h 4466721"/>
              <a:gd name="connsiteX0" fmla="*/ 94269 w 2988298"/>
              <a:gd name="connsiteY0" fmla="*/ 74188 h 4467079"/>
              <a:gd name="connsiteX1" fmla="*/ 744718 w 2988298"/>
              <a:gd name="connsiteY1" fmla="*/ 64761 h 4467079"/>
              <a:gd name="connsiteX2" fmla="*/ 2422689 w 2988298"/>
              <a:gd name="connsiteY2" fmla="*/ 64761 h 4467079"/>
              <a:gd name="connsiteX3" fmla="*/ 2846895 w 2988298"/>
              <a:gd name="connsiteY3" fmla="*/ 55334 h 4467079"/>
              <a:gd name="connsiteX4" fmla="*/ 2978871 w 2988298"/>
              <a:gd name="connsiteY4" fmla="*/ 177883 h 4467079"/>
              <a:gd name="connsiteX5" fmla="*/ 2988298 w 2988298"/>
              <a:gd name="connsiteY5" fmla="*/ 1987829 h 4467079"/>
              <a:gd name="connsiteX6" fmla="*/ 2960017 w 2988298"/>
              <a:gd name="connsiteY6" fmla="*/ 3929751 h 4467079"/>
              <a:gd name="connsiteX7" fmla="*/ 2950590 w 2988298"/>
              <a:gd name="connsiteY7" fmla="*/ 4419945 h 4467079"/>
              <a:gd name="connsiteX8" fmla="*/ 2828042 w 2988298"/>
              <a:gd name="connsiteY8" fmla="*/ 4467079 h 4467079"/>
              <a:gd name="connsiteX9" fmla="*/ 37708 w 2988298"/>
              <a:gd name="connsiteY9" fmla="*/ 4467079 h 4467079"/>
              <a:gd name="connsiteX10" fmla="*/ 1 w 2988298"/>
              <a:gd name="connsiteY10" fmla="*/ 4297396 h 4467079"/>
              <a:gd name="connsiteX11" fmla="*/ 28281 w 2988298"/>
              <a:gd name="connsiteY11" fmla="*/ 1978402 h 4467079"/>
              <a:gd name="connsiteX12" fmla="*/ 0 w 2988298"/>
              <a:gd name="connsiteY12" fmla="*/ 356991 h 4467079"/>
              <a:gd name="connsiteX13" fmla="*/ 94269 w 2988298"/>
              <a:gd name="connsiteY13" fmla="*/ 74188 h 4467079"/>
              <a:gd name="connsiteX0" fmla="*/ 94269 w 3165685"/>
              <a:gd name="connsiteY0" fmla="*/ 32749 h 4425640"/>
              <a:gd name="connsiteX1" fmla="*/ 744718 w 3165685"/>
              <a:gd name="connsiteY1" fmla="*/ 23322 h 4425640"/>
              <a:gd name="connsiteX2" fmla="*/ 2422689 w 3165685"/>
              <a:gd name="connsiteY2" fmla="*/ 23322 h 4425640"/>
              <a:gd name="connsiteX3" fmla="*/ 2846895 w 3165685"/>
              <a:gd name="connsiteY3" fmla="*/ 13895 h 4425640"/>
              <a:gd name="connsiteX4" fmla="*/ 2978871 w 3165685"/>
              <a:gd name="connsiteY4" fmla="*/ 136444 h 4425640"/>
              <a:gd name="connsiteX5" fmla="*/ 2988298 w 3165685"/>
              <a:gd name="connsiteY5" fmla="*/ 1946390 h 4425640"/>
              <a:gd name="connsiteX6" fmla="*/ 2960017 w 3165685"/>
              <a:gd name="connsiteY6" fmla="*/ 3888312 h 4425640"/>
              <a:gd name="connsiteX7" fmla="*/ 2950590 w 3165685"/>
              <a:gd name="connsiteY7" fmla="*/ 4378506 h 4425640"/>
              <a:gd name="connsiteX8" fmla="*/ 2828042 w 3165685"/>
              <a:gd name="connsiteY8" fmla="*/ 4425640 h 4425640"/>
              <a:gd name="connsiteX9" fmla="*/ 37708 w 3165685"/>
              <a:gd name="connsiteY9" fmla="*/ 4425640 h 4425640"/>
              <a:gd name="connsiteX10" fmla="*/ 1 w 3165685"/>
              <a:gd name="connsiteY10" fmla="*/ 4255957 h 4425640"/>
              <a:gd name="connsiteX11" fmla="*/ 28281 w 3165685"/>
              <a:gd name="connsiteY11" fmla="*/ 1936963 h 4425640"/>
              <a:gd name="connsiteX12" fmla="*/ 0 w 3165685"/>
              <a:gd name="connsiteY12" fmla="*/ 315552 h 4425640"/>
              <a:gd name="connsiteX13" fmla="*/ 94269 w 3165685"/>
              <a:gd name="connsiteY13" fmla="*/ 32749 h 4425640"/>
              <a:gd name="connsiteX0" fmla="*/ 94269 w 3023299"/>
              <a:gd name="connsiteY0" fmla="*/ 45421 h 4438312"/>
              <a:gd name="connsiteX1" fmla="*/ 744718 w 3023299"/>
              <a:gd name="connsiteY1" fmla="*/ 35994 h 4438312"/>
              <a:gd name="connsiteX2" fmla="*/ 2422689 w 3023299"/>
              <a:gd name="connsiteY2" fmla="*/ 35994 h 4438312"/>
              <a:gd name="connsiteX3" fmla="*/ 2846895 w 3023299"/>
              <a:gd name="connsiteY3" fmla="*/ 26567 h 4438312"/>
              <a:gd name="connsiteX4" fmla="*/ 2978871 w 3023299"/>
              <a:gd name="connsiteY4" fmla="*/ 149116 h 4438312"/>
              <a:gd name="connsiteX5" fmla="*/ 2988298 w 3023299"/>
              <a:gd name="connsiteY5" fmla="*/ 1959062 h 4438312"/>
              <a:gd name="connsiteX6" fmla="*/ 2960017 w 3023299"/>
              <a:gd name="connsiteY6" fmla="*/ 3900984 h 4438312"/>
              <a:gd name="connsiteX7" fmla="*/ 2950590 w 3023299"/>
              <a:gd name="connsiteY7" fmla="*/ 4391178 h 4438312"/>
              <a:gd name="connsiteX8" fmla="*/ 2828042 w 3023299"/>
              <a:gd name="connsiteY8" fmla="*/ 4438312 h 4438312"/>
              <a:gd name="connsiteX9" fmla="*/ 37708 w 3023299"/>
              <a:gd name="connsiteY9" fmla="*/ 4438312 h 4438312"/>
              <a:gd name="connsiteX10" fmla="*/ 1 w 3023299"/>
              <a:gd name="connsiteY10" fmla="*/ 4268629 h 4438312"/>
              <a:gd name="connsiteX11" fmla="*/ 28281 w 3023299"/>
              <a:gd name="connsiteY11" fmla="*/ 1949635 h 4438312"/>
              <a:gd name="connsiteX12" fmla="*/ 0 w 3023299"/>
              <a:gd name="connsiteY12" fmla="*/ 328224 h 4438312"/>
              <a:gd name="connsiteX13" fmla="*/ 94269 w 3023299"/>
              <a:gd name="connsiteY13" fmla="*/ 45421 h 4438312"/>
              <a:gd name="connsiteX0" fmla="*/ 94269 w 3023139"/>
              <a:gd name="connsiteY0" fmla="*/ 25563 h 4418454"/>
              <a:gd name="connsiteX1" fmla="*/ 744718 w 3023139"/>
              <a:gd name="connsiteY1" fmla="*/ 16136 h 4418454"/>
              <a:gd name="connsiteX2" fmla="*/ 2422689 w 3023139"/>
              <a:gd name="connsiteY2" fmla="*/ 16136 h 4418454"/>
              <a:gd name="connsiteX3" fmla="*/ 2846895 w 3023139"/>
              <a:gd name="connsiteY3" fmla="*/ 6709 h 4418454"/>
              <a:gd name="connsiteX4" fmla="*/ 2978871 w 3023139"/>
              <a:gd name="connsiteY4" fmla="*/ 129258 h 4418454"/>
              <a:gd name="connsiteX5" fmla="*/ 2988298 w 3023139"/>
              <a:gd name="connsiteY5" fmla="*/ 1939204 h 4418454"/>
              <a:gd name="connsiteX6" fmla="*/ 2960017 w 3023139"/>
              <a:gd name="connsiteY6" fmla="*/ 3881126 h 4418454"/>
              <a:gd name="connsiteX7" fmla="*/ 2950590 w 3023139"/>
              <a:gd name="connsiteY7" fmla="*/ 4371320 h 4418454"/>
              <a:gd name="connsiteX8" fmla="*/ 2828042 w 3023139"/>
              <a:gd name="connsiteY8" fmla="*/ 4418454 h 4418454"/>
              <a:gd name="connsiteX9" fmla="*/ 37708 w 3023139"/>
              <a:gd name="connsiteY9" fmla="*/ 4418454 h 4418454"/>
              <a:gd name="connsiteX10" fmla="*/ 1 w 3023139"/>
              <a:gd name="connsiteY10" fmla="*/ 4248771 h 4418454"/>
              <a:gd name="connsiteX11" fmla="*/ 28281 w 3023139"/>
              <a:gd name="connsiteY11" fmla="*/ 1929777 h 4418454"/>
              <a:gd name="connsiteX12" fmla="*/ 0 w 3023139"/>
              <a:gd name="connsiteY12" fmla="*/ 308366 h 4418454"/>
              <a:gd name="connsiteX13" fmla="*/ 94269 w 3023139"/>
              <a:gd name="connsiteY13" fmla="*/ 25563 h 4418454"/>
              <a:gd name="connsiteX0" fmla="*/ 94269 w 2998136"/>
              <a:gd name="connsiteY0" fmla="*/ 25563 h 4418454"/>
              <a:gd name="connsiteX1" fmla="*/ 744718 w 2998136"/>
              <a:gd name="connsiteY1" fmla="*/ 16136 h 4418454"/>
              <a:gd name="connsiteX2" fmla="*/ 2422689 w 2998136"/>
              <a:gd name="connsiteY2" fmla="*/ 16136 h 4418454"/>
              <a:gd name="connsiteX3" fmla="*/ 2846895 w 2998136"/>
              <a:gd name="connsiteY3" fmla="*/ 6709 h 4418454"/>
              <a:gd name="connsiteX4" fmla="*/ 2978871 w 2998136"/>
              <a:gd name="connsiteY4" fmla="*/ 129258 h 4418454"/>
              <a:gd name="connsiteX5" fmla="*/ 2988298 w 2998136"/>
              <a:gd name="connsiteY5" fmla="*/ 1939204 h 4418454"/>
              <a:gd name="connsiteX6" fmla="*/ 2960017 w 2998136"/>
              <a:gd name="connsiteY6" fmla="*/ 3881126 h 4418454"/>
              <a:gd name="connsiteX7" fmla="*/ 2950590 w 2998136"/>
              <a:gd name="connsiteY7" fmla="*/ 4371320 h 4418454"/>
              <a:gd name="connsiteX8" fmla="*/ 2828042 w 2998136"/>
              <a:gd name="connsiteY8" fmla="*/ 4418454 h 4418454"/>
              <a:gd name="connsiteX9" fmla="*/ 37708 w 2998136"/>
              <a:gd name="connsiteY9" fmla="*/ 4418454 h 4418454"/>
              <a:gd name="connsiteX10" fmla="*/ 1 w 2998136"/>
              <a:gd name="connsiteY10" fmla="*/ 4248771 h 4418454"/>
              <a:gd name="connsiteX11" fmla="*/ 28281 w 2998136"/>
              <a:gd name="connsiteY11" fmla="*/ 1929777 h 4418454"/>
              <a:gd name="connsiteX12" fmla="*/ 0 w 2998136"/>
              <a:gd name="connsiteY12" fmla="*/ 308366 h 4418454"/>
              <a:gd name="connsiteX13" fmla="*/ 94269 w 2998136"/>
              <a:gd name="connsiteY13" fmla="*/ 25563 h 4418454"/>
              <a:gd name="connsiteX0" fmla="*/ 94269 w 3020195"/>
              <a:gd name="connsiteY0" fmla="*/ 31002 h 4423893"/>
              <a:gd name="connsiteX1" fmla="*/ 744718 w 3020195"/>
              <a:gd name="connsiteY1" fmla="*/ 21575 h 4423893"/>
              <a:gd name="connsiteX2" fmla="*/ 2422689 w 3020195"/>
              <a:gd name="connsiteY2" fmla="*/ 21575 h 4423893"/>
              <a:gd name="connsiteX3" fmla="*/ 2846895 w 3020195"/>
              <a:gd name="connsiteY3" fmla="*/ 12148 h 4423893"/>
              <a:gd name="connsiteX4" fmla="*/ 3007152 w 3020195"/>
              <a:gd name="connsiteY4" fmla="*/ 210112 h 4423893"/>
              <a:gd name="connsiteX5" fmla="*/ 2988298 w 3020195"/>
              <a:gd name="connsiteY5" fmla="*/ 1944643 h 4423893"/>
              <a:gd name="connsiteX6" fmla="*/ 2960017 w 3020195"/>
              <a:gd name="connsiteY6" fmla="*/ 3886565 h 4423893"/>
              <a:gd name="connsiteX7" fmla="*/ 2950590 w 3020195"/>
              <a:gd name="connsiteY7" fmla="*/ 4376759 h 4423893"/>
              <a:gd name="connsiteX8" fmla="*/ 2828042 w 3020195"/>
              <a:gd name="connsiteY8" fmla="*/ 4423893 h 4423893"/>
              <a:gd name="connsiteX9" fmla="*/ 37708 w 3020195"/>
              <a:gd name="connsiteY9" fmla="*/ 4423893 h 4423893"/>
              <a:gd name="connsiteX10" fmla="*/ 1 w 3020195"/>
              <a:gd name="connsiteY10" fmla="*/ 4254210 h 4423893"/>
              <a:gd name="connsiteX11" fmla="*/ 28281 w 3020195"/>
              <a:gd name="connsiteY11" fmla="*/ 1935216 h 4423893"/>
              <a:gd name="connsiteX12" fmla="*/ 0 w 3020195"/>
              <a:gd name="connsiteY12" fmla="*/ 313805 h 4423893"/>
              <a:gd name="connsiteX13" fmla="*/ 94269 w 3020195"/>
              <a:gd name="connsiteY13" fmla="*/ 31002 h 4423893"/>
              <a:gd name="connsiteX0" fmla="*/ 94269 w 3012603"/>
              <a:gd name="connsiteY0" fmla="*/ 31002 h 4423893"/>
              <a:gd name="connsiteX1" fmla="*/ 744718 w 3012603"/>
              <a:gd name="connsiteY1" fmla="*/ 21575 h 4423893"/>
              <a:gd name="connsiteX2" fmla="*/ 2422689 w 3012603"/>
              <a:gd name="connsiteY2" fmla="*/ 21575 h 4423893"/>
              <a:gd name="connsiteX3" fmla="*/ 2846895 w 3012603"/>
              <a:gd name="connsiteY3" fmla="*/ 12148 h 4423893"/>
              <a:gd name="connsiteX4" fmla="*/ 3007152 w 3012603"/>
              <a:gd name="connsiteY4" fmla="*/ 210112 h 4423893"/>
              <a:gd name="connsiteX5" fmla="*/ 2988298 w 3012603"/>
              <a:gd name="connsiteY5" fmla="*/ 1944643 h 4423893"/>
              <a:gd name="connsiteX6" fmla="*/ 2960017 w 3012603"/>
              <a:gd name="connsiteY6" fmla="*/ 3886565 h 4423893"/>
              <a:gd name="connsiteX7" fmla="*/ 2950590 w 3012603"/>
              <a:gd name="connsiteY7" fmla="*/ 4376759 h 4423893"/>
              <a:gd name="connsiteX8" fmla="*/ 2828042 w 3012603"/>
              <a:gd name="connsiteY8" fmla="*/ 4423893 h 4423893"/>
              <a:gd name="connsiteX9" fmla="*/ 37708 w 3012603"/>
              <a:gd name="connsiteY9" fmla="*/ 4423893 h 4423893"/>
              <a:gd name="connsiteX10" fmla="*/ 1 w 3012603"/>
              <a:gd name="connsiteY10" fmla="*/ 4254210 h 4423893"/>
              <a:gd name="connsiteX11" fmla="*/ 28281 w 3012603"/>
              <a:gd name="connsiteY11" fmla="*/ 1935216 h 4423893"/>
              <a:gd name="connsiteX12" fmla="*/ 0 w 3012603"/>
              <a:gd name="connsiteY12" fmla="*/ 313805 h 4423893"/>
              <a:gd name="connsiteX13" fmla="*/ 94269 w 3012603"/>
              <a:gd name="connsiteY13" fmla="*/ 31002 h 4423893"/>
              <a:gd name="connsiteX0" fmla="*/ 94269 w 3013945"/>
              <a:gd name="connsiteY0" fmla="*/ 10803 h 4403694"/>
              <a:gd name="connsiteX1" fmla="*/ 744718 w 3013945"/>
              <a:gd name="connsiteY1" fmla="*/ 1376 h 4403694"/>
              <a:gd name="connsiteX2" fmla="*/ 2422689 w 3013945"/>
              <a:gd name="connsiteY2" fmla="*/ 1376 h 4403694"/>
              <a:gd name="connsiteX3" fmla="*/ 2846895 w 3013945"/>
              <a:gd name="connsiteY3" fmla="*/ 29656 h 4403694"/>
              <a:gd name="connsiteX4" fmla="*/ 3007152 w 3013945"/>
              <a:gd name="connsiteY4" fmla="*/ 189913 h 4403694"/>
              <a:gd name="connsiteX5" fmla="*/ 2988298 w 3013945"/>
              <a:gd name="connsiteY5" fmla="*/ 1924444 h 4403694"/>
              <a:gd name="connsiteX6" fmla="*/ 2960017 w 3013945"/>
              <a:gd name="connsiteY6" fmla="*/ 3866366 h 4403694"/>
              <a:gd name="connsiteX7" fmla="*/ 2950590 w 3013945"/>
              <a:gd name="connsiteY7" fmla="*/ 4356560 h 4403694"/>
              <a:gd name="connsiteX8" fmla="*/ 2828042 w 3013945"/>
              <a:gd name="connsiteY8" fmla="*/ 4403694 h 4403694"/>
              <a:gd name="connsiteX9" fmla="*/ 37708 w 3013945"/>
              <a:gd name="connsiteY9" fmla="*/ 4403694 h 4403694"/>
              <a:gd name="connsiteX10" fmla="*/ 1 w 3013945"/>
              <a:gd name="connsiteY10" fmla="*/ 4234011 h 4403694"/>
              <a:gd name="connsiteX11" fmla="*/ 28281 w 3013945"/>
              <a:gd name="connsiteY11" fmla="*/ 1915017 h 4403694"/>
              <a:gd name="connsiteX12" fmla="*/ 0 w 3013945"/>
              <a:gd name="connsiteY12" fmla="*/ 293606 h 4403694"/>
              <a:gd name="connsiteX13" fmla="*/ 94269 w 3013945"/>
              <a:gd name="connsiteY13" fmla="*/ 10803 h 4403694"/>
              <a:gd name="connsiteX0" fmla="*/ 94269 w 3010447"/>
              <a:gd name="connsiteY0" fmla="*/ 18284 h 4411175"/>
              <a:gd name="connsiteX1" fmla="*/ 744718 w 3010447"/>
              <a:gd name="connsiteY1" fmla="*/ 8857 h 4411175"/>
              <a:gd name="connsiteX2" fmla="*/ 2422689 w 3010447"/>
              <a:gd name="connsiteY2" fmla="*/ 8857 h 4411175"/>
              <a:gd name="connsiteX3" fmla="*/ 2903456 w 3010447"/>
              <a:gd name="connsiteY3" fmla="*/ 18283 h 4411175"/>
              <a:gd name="connsiteX4" fmla="*/ 3007152 w 3010447"/>
              <a:gd name="connsiteY4" fmla="*/ 197394 h 4411175"/>
              <a:gd name="connsiteX5" fmla="*/ 2988298 w 3010447"/>
              <a:gd name="connsiteY5" fmla="*/ 1931925 h 4411175"/>
              <a:gd name="connsiteX6" fmla="*/ 2960017 w 3010447"/>
              <a:gd name="connsiteY6" fmla="*/ 3873847 h 4411175"/>
              <a:gd name="connsiteX7" fmla="*/ 2950590 w 3010447"/>
              <a:gd name="connsiteY7" fmla="*/ 4364041 h 4411175"/>
              <a:gd name="connsiteX8" fmla="*/ 2828042 w 3010447"/>
              <a:gd name="connsiteY8" fmla="*/ 4411175 h 4411175"/>
              <a:gd name="connsiteX9" fmla="*/ 37708 w 3010447"/>
              <a:gd name="connsiteY9" fmla="*/ 4411175 h 4411175"/>
              <a:gd name="connsiteX10" fmla="*/ 1 w 3010447"/>
              <a:gd name="connsiteY10" fmla="*/ 4241492 h 4411175"/>
              <a:gd name="connsiteX11" fmla="*/ 28281 w 3010447"/>
              <a:gd name="connsiteY11" fmla="*/ 1922498 h 4411175"/>
              <a:gd name="connsiteX12" fmla="*/ 0 w 3010447"/>
              <a:gd name="connsiteY12" fmla="*/ 301087 h 4411175"/>
              <a:gd name="connsiteX13" fmla="*/ 94269 w 3010447"/>
              <a:gd name="connsiteY13" fmla="*/ 18284 h 4411175"/>
              <a:gd name="connsiteX0" fmla="*/ 94269 w 3010447"/>
              <a:gd name="connsiteY0" fmla="*/ 29430 h 4422321"/>
              <a:gd name="connsiteX1" fmla="*/ 744718 w 3010447"/>
              <a:gd name="connsiteY1" fmla="*/ 20003 h 4422321"/>
              <a:gd name="connsiteX2" fmla="*/ 2422689 w 3010447"/>
              <a:gd name="connsiteY2" fmla="*/ 20003 h 4422321"/>
              <a:gd name="connsiteX3" fmla="*/ 2903456 w 3010447"/>
              <a:gd name="connsiteY3" fmla="*/ 29429 h 4422321"/>
              <a:gd name="connsiteX4" fmla="*/ 3007152 w 3010447"/>
              <a:gd name="connsiteY4" fmla="*/ 208540 h 4422321"/>
              <a:gd name="connsiteX5" fmla="*/ 2988298 w 3010447"/>
              <a:gd name="connsiteY5" fmla="*/ 1943071 h 4422321"/>
              <a:gd name="connsiteX6" fmla="*/ 2960017 w 3010447"/>
              <a:gd name="connsiteY6" fmla="*/ 3884993 h 4422321"/>
              <a:gd name="connsiteX7" fmla="*/ 2950590 w 3010447"/>
              <a:gd name="connsiteY7" fmla="*/ 4375187 h 4422321"/>
              <a:gd name="connsiteX8" fmla="*/ 2828042 w 3010447"/>
              <a:gd name="connsiteY8" fmla="*/ 4422321 h 4422321"/>
              <a:gd name="connsiteX9" fmla="*/ 37708 w 3010447"/>
              <a:gd name="connsiteY9" fmla="*/ 4422321 h 4422321"/>
              <a:gd name="connsiteX10" fmla="*/ 1 w 3010447"/>
              <a:gd name="connsiteY10" fmla="*/ 4252638 h 4422321"/>
              <a:gd name="connsiteX11" fmla="*/ 28281 w 3010447"/>
              <a:gd name="connsiteY11" fmla="*/ 1933644 h 4422321"/>
              <a:gd name="connsiteX12" fmla="*/ 0 w 3010447"/>
              <a:gd name="connsiteY12" fmla="*/ 312233 h 4422321"/>
              <a:gd name="connsiteX13" fmla="*/ 94269 w 3010447"/>
              <a:gd name="connsiteY13" fmla="*/ 29430 h 4422321"/>
              <a:gd name="connsiteX0" fmla="*/ 94269 w 3057945"/>
              <a:gd name="connsiteY0" fmla="*/ 29430 h 4422321"/>
              <a:gd name="connsiteX1" fmla="*/ 744718 w 3057945"/>
              <a:gd name="connsiteY1" fmla="*/ 20003 h 4422321"/>
              <a:gd name="connsiteX2" fmla="*/ 2422689 w 3057945"/>
              <a:gd name="connsiteY2" fmla="*/ 20003 h 4422321"/>
              <a:gd name="connsiteX3" fmla="*/ 2903456 w 3057945"/>
              <a:gd name="connsiteY3" fmla="*/ 29429 h 4422321"/>
              <a:gd name="connsiteX4" fmla="*/ 3007152 w 3057945"/>
              <a:gd name="connsiteY4" fmla="*/ 208540 h 4422321"/>
              <a:gd name="connsiteX5" fmla="*/ 2988298 w 3057945"/>
              <a:gd name="connsiteY5" fmla="*/ 1943071 h 4422321"/>
              <a:gd name="connsiteX6" fmla="*/ 2960017 w 3057945"/>
              <a:gd name="connsiteY6" fmla="*/ 3884993 h 4422321"/>
              <a:gd name="connsiteX7" fmla="*/ 2950590 w 3057945"/>
              <a:gd name="connsiteY7" fmla="*/ 4375187 h 4422321"/>
              <a:gd name="connsiteX8" fmla="*/ 2828042 w 3057945"/>
              <a:gd name="connsiteY8" fmla="*/ 4422321 h 4422321"/>
              <a:gd name="connsiteX9" fmla="*/ 37708 w 3057945"/>
              <a:gd name="connsiteY9" fmla="*/ 4422321 h 4422321"/>
              <a:gd name="connsiteX10" fmla="*/ 1 w 3057945"/>
              <a:gd name="connsiteY10" fmla="*/ 4252638 h 4422321"/>
              <a:gd name="connsiteX11" fmla="*/ 28281 w 3057945"/>
              <a:gd name="connsiteY11" fmla="*/ 1933644 h 4422321"/>
              <a:gd name="connsiteX12" fmla="*/ 0 w 3057945"/>
              <a:gd name="connsiteY12" fmla="*/ 312233 h 4422321"/>
              <a:gd name="connsiteX13" fmla="*/ 94269 w 3057945"/>
              <a:gd name="connsiteY13" fmla="*/ 29430 h 4422321"/>
              <a:gd name="connsiteX0" fmla="*/ 94269 w 3017117"/>
              <a:gd name="connsiteY0" fmla="*/ 29430 h 4422321"/>
              <a:gd name="connsiteX1" fmla="*/ 744718 w 3017117"/>
              <a:gd name="connsiteY1" fmla="*/ 20003 h 4422321"/>
              <a:gd name="connsiteX2" fmla="*/ 2422689 w 3017117"/>
              <a:gd name="connsiteY2" fmla="*/ 20003 h 4422321"/>
              <a:gd name="connsiteX3" fmla="*/ 2903456 w 3017117"/>
              <a:gd name="connsiteY3" fmla="*/ 29429 h 4422321"/>
              <a:gd name="connsiteX4" fmla="*/ 3007152 w 3017117"/>
              <a:gd name="connsiteY4" fmla="*/ 208540 h 4422321"/>
              <a:gd name="connsiteX5" fmla="*/ 2988298 w 3017117"/>
              <a:gd name="connsiteY5" fmla="*/ 1943071 h 4422321"/>
              <a:gd name="connsiteX6" fmla="*/ 2960017 w 3017117"/>
              <a:gd name="connsiteY6" fmla="*/ 3884993 h 4422321"/>
              <a:gd name="connsiteX7" fmla="*/ 2950590 w 3017117"/>
              <a:gd name="connsiteY7" fmla="*/ 4375187 h 4422321"/>
              <a:gd name="connsiteX8" fmla="*/ 2828042 w 3017117"/>
              <a:gd name="connsiteY8" fmla="*/ 4422321 h 4422321"/>
              <a:gd name="connsiteX9" fmla="*/ 37708 w 3017117"/>
              <a:gd name="connsiteY9" fmla="*/ 4422321 h 4422321"/>
              <a:gd name="connsiteX10" fmla="*/ 1 w 3017117"/>
              <a:gd name="connsiteY10" fmla="*/ 4252638 h 4422321"/>
              <a:gd name="connsiteX11" fmla="*/ 28281 w 3017117"/>
              <a:gd name="connsiteY11" fmla="*/ 1933644 h 4422321"/>
              <a:gd name="connsiteX12" fmla="*/ 0 w 3017117"/>
              <a:gd name="connsiteY12" fmla="*/ 312233 h 4422321"/>
              <a:gd name="connsiteX13" fmla="*/ 94269 w 3017117"/>
              <a:gd name="connsiteY13" fmla="*/ 29430 h 4422321"/>
              <a:gd name="connsiteX0" fmla="*/ 94269 w 3013945"/>
              <a:gd name="connsiteY0" fmla="*/ 29430 h 4422321"/>
              <a:gd name="connsiteX1" fmla="*/ 744718 w 3013945"/>
              <a:gd name="connsiteY1" fmla="*/ 20003 h 4422321"/>
              <a:gd name="connsiteX2" fmla="*/ 2422689 w 3013945"/>
              <a:gd name="connsiteY2" fmla="*/ 20003 h 4422321"/>
              <a:gd name="connsiteX3" fmla="*/ 2846895 w 3013945"/>
              <a:gd name="connsiteY3" fmla="*/ 29429 h 4422321"/>
              <a:gd name="connsiteX4" fmla="*/ 3007152 w 3013945"/>
              <a:gd name="connsiteY4" fmla="*/ 208540 h 4422321"/>
              <a:gd name="connsiteX5" fmla="*/ 2988298 w 3013945"/>
              <a:gd name="connsiteY5" fmla="*/ 1943071 h 4422321"/>
              <a:gd name="connsiteX6" fmla="*/ 2960017 w 3013945"/>
              <a:gd name="connsiteY6" fmla="*/ 3884993 h 4422321"/>
              <a:gd name="connsiteX7" fmla="*/ 2950590 w 3013945"/>
              <a:gd name="connsiteY7" fmla="*/ 4375187 h 4422321"/>
              <a:gd name="connsiteX8" fmla="*/ 2828042 w 3013945"/>
              <a:gd name="connsiteY8" fmla="*/ 4422321 h 4422321"/>
              <a:gd name="connsiteX9" fmla="*/ 37708 w 3013945"/>
              <a:gd name="connsiteY9" fmla="*/ 4422321 h 4422321"/>
              <a:gd name="connsiteX10" fmla="*/ 1 w 3013945"/>
              <a:gd name="connsiteY10" fmla="*/ 4252638 h 4422321"/>
              <a:gd name="connsiteX11" fmla="*/ 28281 w 3013945"/>
              <a:gd name="connsiteY11" fmla="*/ 1933644 h 4422321"/>
              <a:gd name="connsiteX12" fmla="*/ 0 w 3013945"/>
              <a:gd name="connsiteY12" fmla="*/ 312233 h 4422321"/>
              <a:gd name="connsiteX13" fmla="*/ 94269 w 3013945"/>
              <a:gd name="connsiteY13" fmla="*/ 29430 h 4422321"/>
              <a:gd name="connsiteX0" fmla="*/ 94269 w 3013945"/>
              <a:gd name="connsiteY0" fmla="*/ 25561 h 4418452"/>
              <a:gd name="connsiteX1" fmla="*/ 744718 w 3013945"/>
              <a:gd name="connsiteY1" fmla="*/ 16134 h 4418452"/>
              <a:gd name="connsiteX2" fmla="*/ 2422689 w 3013945"/>
              <a:gd name="connsiteY2" fmla="*/ 16134 h 4418452"/>
              <a:gd name="connsiteX3" fmla="*/ 2846895 w 3013945"/>
              <a:gd name="connsiteY3" fmla="*/ 25560 h 4418452"/>
              <a:gd name="connsiteX4" fmla="*/ 3007152 w 3013945"/>
              <a:gd name="connsiteY4" fmla="*/ 204671 h 4418452"/>
              <a:gd name="connsiteX5" fmla="*/ 2988298 w 3013945"/>
              <a:gd name="connsiteY5" fmla="*/ 1939202 h 4418452"/>
              <a:gd name="connsiteX6" fmla="*/ 2960017 w 3013945"/>
              <a:gd name="connsiteY6" fmla="*/ 3881124 h 4418452"/>
              <a:gd name="connsiteX7" fmla="*/ 2950590 w 3013945"/>
              <a:gd name="connsiteY7" fmla="*/ 4371318 h 4418452"/>
              <a:gd name="connsiteX8" fmla="*/ 2828042 w 3013945"/>
              <a:gd name="connsiteY8" fmla="*/ 4418452 h 4418452"/>
              <a:gd name="connsiteX9" fmla="*/ 37708 w 3013945"/>
              <a:gd name="connsiteY9" fmla="*/ 4418452 h 4418452"/>
              <a:gd name="connsiteX10" fmla="*/ 1 w 3013945"/>
              <a:gd name="connsiteY10" fmla="*/ 4248769 h 4418452"/>
              <a:gd name="connsiteX11" fmla="*/ 28281 w 3013945"/>
              <a:gd name="connsiteY11" fmla="*/ 1929775 h 4418452"/>
              <a:gd name="connsiteX12" fmla="*/ 0 w 3013945"/>
              <a:gd name="connsiteY12" fmla="*/ 308364 h 4418452"/>
              <a:gd name="connsiteX13" fmla="*/ 94269 w 3013945"/>
              <a:gd name="connsiteY13" fmla="*/ 25561 h 4418452"/>
              <a:gd name="connsiteX0" fmla="*/ 94269 w 3018480"/>
              <a:gd name="connsiteY0" fmla="*/ 10803 h 4403694"/>
              <a:gd name="connsiteX1" fmla="*/ 744718 w 3018480"/>
              <a:gd name="connsiteY1" fmla="*/ 1376 h 4403694"/>
              <a:gd name="connsiteX2" fmla="*/ 2422689 w 3018480"/>
              <a:gd name="connsiteY2" fmla="*/ 1376 h 4403694"/>
              <a:gd name="connsiteX3" fmla="*/ 2846895 w 3018480"/>
              <a:gd name="connsiteY3" fmla="*/ 10802 h 4403694"/>
              <a:gd name="connsiteX4" fmla="*/ 3007152 w 3018480"/>
              <a:gd name="connsiteY4" fmla="*/ 189913 h 4403694"/>
              <a:gd name="connsiteX5" fmla="*/ 2988298 w 3018480"/>
              <a:gd name="connsiteY5" fmla="*/ 1924444 h 4403694"/>
              <a:gd name="connsiteX6" fmla="*/ 2960017 w 3018480"/>
              <a:gd name="connsiteY6" fmla="*/ 3866366 h 4403694"/>
              <a:gd name="connsiteX7" fmla="*/ 2950590 w 3018480"/>
              <a:gd name="connsiteY7" fmla="*/ 4356560 h 4403694"/>
              <a:gd name="connsiteX8" fmla="*/ 2828042 w 3018480"/>
              <a:gd name="connsiteY8" fmla="*/ 4403694 h 4403694"/>
              <a:gd name="connsiteX9" fmla="*/ 37708 w 3018480"/>
              <a:gd name="connsiteY9" fmla="*/ 4403694 h 4403694"/>
              <a:gd name="connsiteX10" fmla="*/ 1 w 3018480"/>
              <a:gd name="connsiteY10" fmla="*/ 4234011 h 4403694"/>
              <a:gd name="connsiteX11" fmla="*/ 28281 w 3018480"/>
              <a:gd name="connsiteY11" fmla="*/ 1915017 h 4403694"/>
              <a:gd name="connsiteX12" fmla="*/ 0 w 3018480"/>
              <a:gd name="connsiteY12" fmla="*/ 293606 h 4403694"/>
              <a:gd name="connsiteX13" fmla="*/ 94269 w 3018480"/>
              <a:gd name="connsiteY13" fmla="*/ 10803 h 4403694"/>
              <a:gd name="connsiteX0" fmla="*/ 94269 w 3003094"/>
              <a:gd name="connsiteY0" fmla="*/ 23458 h 4416349"/>
              <a:gd name="connsiteX1" fmla="*/ 744718 w 3003094"/>
              <a:gd name="connsiteY1" fmla="*/ 14031 h 4416349"/>
              <a:gd name="connsiteX2" fmla="*/ 2422689 w 3003094"/>
              <a:gd name="connsiteY2" fmla="*/ 14031 h 4416349"/>
              <a:gd name="connsiteX3" fmla="*/ 2846895 w 3003094"/>
              <a:gd name="connsiteY3" fmla="*/ 23457 h 4416349"/>
              <a:gd name="connsiteX4" fmla="*/ 2988299 w 3003094"/>
              <a:gd name="connsiteY4" fmla="*/ 287409 h 4416349"/>
              <a:gd name="connsiteX5" fmla="*/ 2988298 w 3003094"/>
              <a:gd name="connsiteY5" fmla="*/ 1937099 h 4416349"/>
              <a:gd name="connsiteX6" fmla="*/ 2960017 w 3003094"/>
              <a:gd name="connsiteY6" fmla="*/ 3879021 h 4416349"/>
              <a:gd name="connsiteX7" fmla="*/ 2950590 w 3003094"/>
              <a:gd name="connsiteY7" fmla="*/ 4369215 h 4416349"/>
              <a:gd name="connsiteX8" fmla="*/ 2828042 w 3003094"/>
              <a:gd name="connsiteY8" fmla="*/ 4416349 h 4416349"/>
              <a:gd name="connsiteX9" fmla="*/ 37708 w 3003094"/>
              <a:gd name="connsiteY9" fmla="*/ 4416349 h 4416349"/>
              <a:gd name="connsiteX10" fmla="*/ 1 w 3003094"/>
              <a:gd name="connsiteY10" fmla="*/ 4246666 h 4416349"/>
              <a:gd name="connsiteX11" fmla="*/ 28281 w 3003094"/>
              <a:gd name="connsiteY11" fmla="*/ 1927672 h 4416349"/>
              <a:gd name="connsiteX12" fmla="*/ 0 w 3003094"/>
              <a:gd name="connsiteY12" fmla="*/ 306261 h 4416349"/>
              <a:gd name="connsiteX13" fmla="*/ 94269 w 3003094"/>
              <a:gd name="connsiteY13" fmla="*/ 23458 h 4416349"/>
              <a:gd name="connsiteX0" fmla="*/ 94269 w 2990615"/>
              <a:gd name="connsiteY0" fmla="*/ 23458 h 4416349"/>
              <a:gd name="connsiteX1" fmla="*/ 744718 w 2990615"/>
              <a:gd name="connsiteY1" fmla="*/ 14031 h 4416349"/>
              <a:gd name="connsiteX2" fmla="*/ 2422689 w 2990615"/>
              <a:gd name="connsiteY2" fmla="*/ 14031 h 4416349"/>
              <a:gd name="connsiteX3" fmla="*/ 2846895 w 2990615"/>
              <a:gd name="connsiteY3" fmla="*/ 23457 h 4416349"/>
              <a:gd name="connsiteX4" fmla="*/ 2988299 w 2990615"/>
              <a:gd name="connsiteY4" fmla="*/ 287409 h 4416349"/>
              <a:gd name="connsiteX5" fmla="*/ 2988298 w 2990615"/>
              <a:gd name="connsiteY5" fmla="*/ 1937099 h 4416349"/>
              <a:gd name="connsiteX6" fmla="*/ 2960017 w 2990615"/>
              <a:gd name="connsiteY6" fmla="*/ 3879021 h 4416349"/>
              <a:gd name="connsiteX7" fmla="*/ 2950590 w 2990615"/>
              <a:gd name="connsiteY7" fmla="*/ 4369215 h 4416349"/>
              <a:gd name="connsiteX8" fmla="*/ 2828042 w 2990615"/>
              <a:gd name="connsiteY8" fmla="*/ 4416349 h 4416349"/>
              <a:gd name="connsiteX9" fmla="*/ 37708 w 2990615"/>
              <a:gd name="connsiteY9" fmla="*/ 4416349 h 4416349"/>
              <a:gd name="connsiteX10" fmla="*/ 1 w 2990615"/>
              <a:gd name="connsiteY10" fmla="*/ 4246666 h 4416349"/>
              <a:gd name="connsiteX11" fmla="*/ 28281 w 2990615"/>
              <a:gd name="connsiteY11" fmla="*/ 1927672 h 4416349"/>
              <a:gd name="connsiteX12" fmla="*/ 0 w 2990615"/>
              <a:gd name="connsiteY12" fmla="*/ 306261 h 4416349"/>
              <a:gd name="connsiteX13" fmla="*/ 94269 w 2990615"/>
              <a:gd name="connsiteY13" fmla="*/ 23458 h 4416349"/>
              <a:gd name="connsiteX0" fmla="*/ 94269 w 2990615"/>
              <a:gd name="connsiteY0" fmla="*/ 32208 h 4425099"/>
              <a:gd name="connsiteX1" fmla="*/ 744718 w 2990615"/>
              <a:gd name="connsiteY1" fmla="*/ 22781 h 4425099"/>
              <a:gd name="connsiteX2" fmla="*/ 2422689 w 2990615"/>
              <a:gd name="connsiteY2" fmla="*/ 22781 h 4425099"/>
              <a:gd name="connsiteX3" fmla="*/ 2846895 w 2990615"/>
              <a:gd name="connsiteY3" fmla="*/ 32207 h 4425099"/>
              <a:gd name="connsiteX4" fmla="*/ 2988299 w 2990615"/>
              <a:gd name="connsiteY4" fmla="*/ 296159 h 4425099"/>
              <a:gd name="connsiteX5" fmla="*/ 2988298 w 2990615"/>
              <a:gd name="connsiteY5" fmla="*/ 1945849 h 4425099"/>
              <a:gd name="connsiteX6" fmla="*/ 2960017 w 2990615"/>
              <a:gd name="connsiteY6" fmla="*/ 3887771 h 4425099"/>
              <a:gd name="connsiteX7" fmla="*/ 2950590 w 2990615"/>
              <a:gd name="connsiteY7" fmla="*/ 4377965 h 4425099"/>
              <a:gd name="connsiteX8" fmla="*/ 2828042 w 2990615"/>
              <a:gd name="connsiteY8" fmla="*/ 4425099 h 4425099"/>
              <a:gd name="connsiteX9" fmla="*/ 37708 w 2990615"/>
              <a:gd name="connsiteY9" fmla="*/ 4425099 h 4425099"/>
              <a:gd name="connsiteX10" fmla="*/ 1 w 2990615"/>
              <a:gd name="connsiteY10" fmla="*/ 4255416 h 4425099"/>
              <a:gd name="connsiteX11" fmla="*/ 28281 w 2990615"/>
              <a:gd name="connsiteY11" fmla="*/ 1936422 h 4425099"/>
              <a:gd name="connsiteX12" fmla="*/ 0 w 2990615"/>
              <a:gd name="connsiteY12" fmla="*/ 315011 h 4425099"/>
              <a:gd name="connsiteX13" fmla="*/ 94269 w 2990615"/>
              <a:gd name="connsiteY13" fmla="*/ 32208 h 4425099"/>
              <a:gd name="connsiteX0" fmla="*/ 94269 w 2990615"/>
              <a:gd name="connsiteY0" fmla="*/ 42313 h 4416350"/>
              <a:gd name="connsiteX1" fmla="*/ 744718 w 2990615"/>
              <a:gd name="connsiteY1" fmla="*/ 14032 h 4416350"/>
              <a:gd name="connsiteX2" fmla="*/ 2422689 w 2990615"/>
              <a:gd name="connsiteY2" fmla="*/ 14032 h 4416350"/>
              <a:gd name="connsiteX3" fmla="*/ 2846895 w 2990615"/>
              <a:gd name="connsiteY3" fmla="*/ 23458 h 4416350"/>
              <a:gd name="connsiteX4" fmla="*/ 2988299 w 2990615"/>
              <a:gd name="connsiteY4" fmla="*/ 287410 h 4416350"/>
              <a:gd name="connsiteX5" fmla="*/ 2988298 w 2990615"/>
              <a:gd name="connsiteY5" fmla="*/ 1937100 h 4416350"/>
              <a:gd name="connsiteX6" fmla="*/ 2960017 w 2990615"/>
              <a:gd name="connsiteY6" fmla="*/ 3879022 h 4416350"/>
              <a:gd name="connsiteX7" fmla="*/ 2950590 w 2990615"/>
              <a:gd name="connsiteY7" fmla="*/ 4369216 h 4416350"/>
              <a:gd name="connsiteX8" fmla="*/ 2828042 w 2990615"/>
              <a:gd name="connsiteY8" fmla="*/ 4416350 h 4416350"/>
              <a:gd name="connsiteX9" fmla="*/ 37708 w 2990615"/>
              <a:gd name="connsiteY9" fmla="*/ 4416350 h 4416350"/>
              <a:gd name="connsiteX10" fmla="*/ 1 w 2990615"/>
              <a:gd name="connsiteY10" fmla="*/ 4246667 h 4416350"/>
              <a:gd name="connsiteX11" fmla="*/ 28281 w 2990615"/>
              <a:gd name="connsiteY11" fmla="*/ 1927673 h 4416350"/>
              <a:gd name="connsiteX12" fmla="*/ 0 w 2990615"/>
              <a:gd name="connsiteY12" fmla="*/ 306262 h 4416350"/>
              <a:gd name="connsiteX13" fmla="*/ 94269 w 2990615"/>
              <a:gd name="connsiteY13" fmla="*/ 42313 h 4416350"/>
              <a:gd name="connsiteX0" fmla="*/ 94269 w 2990615"/>
              <a:gd name="connsiteY0" fmla="*/ 42313 h 4416350"/>
              <a:gd name="connsiteX1" fmla="*/ 744718 w 2990615"/>
              <a:gd name="connsiteY1" fmla="*/ 14032 h 4416350"/>
              <a:gd name="connsiteX2" fmla="*/ 2422689 w 2990615"/>
              <a:gd name="connsiteY2" fmla="*/ 14032 h 4416350"/>
              <a:gd name="connsiteX3" fmla="*/ 2846895 w 2990615"/>
              <a:gd name="connsiteY3" fmla="*/ 23458 h 4416350"/>
              <a:gd name="connsiteX4" fmla="*/ 2988299 w 2990615"/>
              <a:gd name="connsiteY4" fmla="*/ 287410 h 4416350"/>
              <a:gd name="connsiteX5" fmla="*/ 2988298 w 2990615"/>
              <a:gd name="connsiteY5" fmla="*/ 1937100 h 4416350"/>
              <a:gd name="connsiteX6" fmla="*/ 2960017 w 2990615"/>
              <a:gd name="connsiteY6" fmla="*/ 3879022 h 4416350"/>
              <a:gd name="connsiteX7" fmla="*/ 2950590 w 2990615"/>
              <a:gd name="connsiteY7" fmla="*/ 4369216 h 4416350"/>
              <a:gd name="connsiteX8" fmla="*/ 2828042 w 2990615"/>
              <a:gd name="connsiteY8" fmla="*/ 4416350 h 4416350"/>
              <a:gd name="connsiteX9" fmla="*/ 37708 w 2990615"/>
              <a:gd name="connsiteY9" fmla="*/ 4416350 h 4416350"/>
              <a:gd name="connsiteX10" fmla="*/ 1 w 2990615"/>
              <a:gd name="connsiteY10" fmla="*/ 4246667 h 4416350"/>
              <a:gd name="connsiteX11" fmla="*/ 28281 w 2990615"/>
              <a:gd name="connsiteY11" fmla="*/ 1927673 h 4416350"/>
              <a:gd name="connsiteX12" fmla="*/ 0 w 2990615"/>
              <a:gd name="connsiteY12" fmla="*/ 306262 h 4416350"/>
              <a:gd name="connsiteX13" fmla="*/ 94269 w 2990615"/>
              <a:gd name="connsiteY13" fmla="*/ 42313 h 4416350"/>
              <a:gd name="connsiteX0" fmla="*/ 118527 w 3014873"/>
              <a:gd name="connsiteY0" fmla="*/ 42313 h 4416350"/>
              <a:gd name="connsiteX1" fmla="*/ 768976 w 3014873"/>
              <a:gd name="connsiteY1" fmla="*/ 14032 h 4416350"/>
              <a:gd name="connsiteX2" fmla="*/ 2446947 w 3014873"/>
              <a:gd name="connsiteY2" fmla="*/ 14032 h 4416350"/>
              <a:gd name="connsiteX3" fmla="*/ 2871153 w 3014873"/>
              <a:gd name="connsiteY3" fmla="*/ 23458 h 4416350"/>
              <a:gd name="connsiteX4" fmla="*/ 3012557 w 3014873"/>
              <a:gd name="connsiteY4" fmla="*/ 287410 h 4416350"/>
              <a:gd name="connsiteX5" fmla="*/ 3012556 w 3014873"/>
              <a:gd name="connsiteY5" fmla="*/ 1937100 h 4416350"/>
              <a:gd name="connsiteX6" fmla="*/ 2984275 w 3014873"/>
              <a:gd name="connsiteY6" fmla="*/ 3879022 h 4416350"/>
              <a:gd name="connsiteX7" fmla="*/ 2974848 w 3014873"/>
              <a:gd name="connsiteY7" fmla="*/ 4369216 h 4416350"/>
              <a:gd name="connsiteX8" fmla="*/ 2852300 w 3014873"/>
              <a:gd name="connsiteY8" fmla="*/ 4416350 h 4416350"/>
              <a:gd name="connsiteX9" fmla="*/ 61966 w 3014873"/>
              <a:gd name="connsiteY9" fmla="*/ 4416350 h 4416350"/>
              <a:gd name="connsiteX10" fmla="*/ 24259 w 3014873"/>
              <a:gd name="connsiteY10" fmla="*/ 4246667 h 4416350"/>
              <a:gd name="connsiteX11" fmla="*/ 52539 w 3014873"/>
              <a:gd name="connsiteY11" fmla="*/ 1927673 h 4416350"/>
              <a:gd name="connsiteX12" fmla="*/ 24258 w 3014873"/>
              <a:gd name="connsiteY12" fmla="*/ 306262 h 4416350"/>
              <a:gd name="connsiteX13" fmla="*/ 118527 w 3014873"/>
              <a:gd name="connsiteY13" fmla="*/ 42313 h 4416350"/>
              <a:gd name="connsiteX0" fmla="*/ 102925 w 2999271"/>
              <a:gd name="connsiteY0" fmla="*/ 42313 h 4416350"/>
              <a:gd name="connsiteX1" fmla="*/ 753374 w 2999271"/>
              <a:gd name="connsiteY1" fmla="*/ 14032 h 4416350"/>
              <a:gd name="connsiteX2" fmla="*/ 2431345 w 2999271"/>
              <a:gd name="connsiteY2" fmla="*/ 14032 h 4416350"/>
              <a:gd name="connsiteX3" fmla="*/ 2855551 w 2999271"/>
              <a:gd name="connsiteY3" fmla="*/ 23458 h 4416350"/>
              <a:gd name="connsiteX4" fmla="*/ 2996955 w 2999271"/>
              <a:gd name="connsiteY4" fmla="*/ 287410 h 4416350"/>
              <a:gd name="connsiteX5" fmla="*/ 2996954 w 2999271"/>
              <a:gd name="connsiteY5" fmla="*/ 1937100 h 4416350"/>
              <a:gd name="connsiteX6" fmla="*/ 2968673 w 2999271"/>
              <a:gd name="connsiteY6" fmla="*/ 3879022 h 4416350"/>
              <a:gd name="connsiteX7" fmla="*/ 2959246 w 2999271"/>
              <a:gd name="connsiteY7" fmla="*/ 4369216 h 4416350"/>
              <a:gd name="connsiteX8" fmla="*/ 2836698 w 2999271"/>
              <a:gd name="connsiteY8" fmla="*/ 4416350 h 4416350"/>
              <a:gd name="connsiteX9" fmla="*/ 46364 w 2999271"/>
              <a:gd name="connsiteY9" fmla="*/ 4416350 h 4416350"/>
              <a:gd name="connsiteX10" fmla="*/ 8657 w 2999271"/>
              <a:gd name="connsiteY10" fmla="*/ 4246667 h 4416350"/>
              <a:gd name="connsiteX11" fmla="*/ 36937 w 2999271"/>
              <a:gd name="connsiteY11" fmla="*/ 1927673 h 4416350"/>
              <a:gd name="connsiteX12" fmla="*/ 8656 w 2999271"/>
              <a:gd name="connsiteY12" fmla="*/ 306262 h 4416350"/>
              <a:gd name="connsiteX13" fmla="*/ 102925 w 2999271"/>
              <a:gd name="connsiteY13" fmla="*/ 42313 h 4416350"/>
              <a:gd name="connsiteX0" fmla="*/ 96212 w 2992558"/>
              <a:gd name="connsiteY0" fmla="*/ 42313 h 4416350"/>
              <a:gd name="connsiteX1" fmla="*/ 746661 w 2992558"/>
              <a:gd name="connsiteY1" fmla="*/ 14032 h 4416350"/>
              <a:gd name="connsiteX2" fmla="*/ 2424632 w 2992558"/>
              <a:gd name="connsiteY2" fmla="*/ 14032 h 4416350"/>
              <a:gd name="connsiteX3" fmla="*/ 2848838 w 2992558"/>
              <a:gd name="connsiteY3" fmla="*/ 23458 h 4416350"/>
              <a:gd name="connsiteX4" fmla="*/ 2990242 w 2992558"/>
              <a:gd name="connsiteY4" fmla="*/ 287410 h 4416350"/>
              <a:gd name="connsiteX5" fmla="*/ 2990241 w 2992558"/>
              <a:gd name="connsiteY5" fmla="*/ 1937100 h 4416350"/>
              <a:gd name="connsiteX6" fmla="*/ 2961960 w 2992558"/>
              <a:gd name="connsiteY6" fmla="*/ 3879022 h 4416350"/>
              <a:gd name="connsiteX7" fmla="*/ 2952533 w 2992558"/>
              <a:gd name="connsiteY7" fmla="*/ 4369216 h 4416350"/>
              <a:gd name="connsiteX8" fmla="*/ 2829985 w 2992558"/>
              <a:gd name="connsiteY8" fmla="*/ 4416350 h 4416350"/>
              <a:gd name="connsiteX9" fmla="*/ 39651 w 2992558"/>
              <a:gd name="connsiteY9" fmla="*/ 4416350 h 4416350"/>
              <a:gd name="connsiteX10" fmla="*/ 1944 w 2992558"/>
              <a:gd name="connsiteY10" fmla="*/ 4246667 h 4416350"/>
              <a:gd name="connsiteX11" fmla="*/ 30224 w 2992558"/>
              <a:gd name="connsiteY11" fmla="*/ 1927673 h 4416350"/>
              <a:gd name="connsiteX12" fmla="*/ 1943 w 2992558"/>
              <a:gd name="connsiteY12" fmla="*/ 306262 h 4416350"/>
              <a:gd name="connsiteX13" fmla="*/ 96212 w 2992558"/>
              <a:gd name="connsiteY13" fmla="*/ 42313 h 4416350"/>
              <a:gd name="connsiteX0" fmla="*/ 96892 w 2993238"/>
              <a:gd name="connsiteY0" fmla="*/ 42313 h 4416350"/>
              <a:gd name="connsiteX1" fmla="*/ 747341 w 2993238"/>
              <a:gd name="connsiteY1" fmla="*/ 14032 h 4416350"/>
              <a:gd name="connsiteX2" fmla="*/ 2425312 w 2993238"/>
              <a:gd name="connsiteY2" fmla="*/ 14032 h 4416350"/>
              <a:gd name="connsiteX3" fmla="*/ 2849518 w 2993238"/>
              <a:gd name="connsiteY3" fmla="*/ 23458 h 4416350"/>
              <a:gd name="connsiteX4" fmla="*/ 2990922 w 2993238"/>
              <a:gd name="connsiteY4" fmla="*/ 287410 h 4416350"/>
              <a:gd name="connsiteX5" fmla="*/ 2990921 w 2993238"/>
              <a:gd name="connsiteY5" fmla="*/ 1937100 h 4416350"/>
              <a:gd name="connsiteX6" fmla="*/ 2962640 w 2993238"/>
              <a:gd name="connsiteY6" fmla="*/ 3879022 h 4416350"/>
              <a:gd name="connsiteX7" fmla="*/ 2953213 w 2993238"/>
              <a:gd name="connsiteY7" fmla="*/ 4369216 h 4416350"/>
              <a:gd name="connsiteX8" fmla="*/ 2830665 w 2993238"/>
              <a:gd name="connsiteY8" fmla="*/ 4416350 h 4416350"/>
              <a:gd name="connsiteX9" fmla="*/ 40331 w 2993238"/>
              <a:gd name="connsiteY9" fmla="*/ 4416350 h 4416350"/>
              <a:gd name="connsiteX10" fmla="*/ 2624 w 2993238"/>
              <a:gd name="connsiteY10" fmla="*/ 4246667 h 4416350"/>
              <a:gd name="connsiteX11" fmla="*/ 30904 w 2993238"/>
              <a:gd name="connsiteY11" fmla="*/ 1927673 h 4416350"/>
              <a:gd name="connsiteX12" fmla="*/ 2623 w 2993238"/>
              <a:gd name="connsiteY12" fmla="*/ 306262 h 4416350"/>
              <a:gd name="connsiteX13" fmla="*/ 96892 w 2993238"/>
              <a:gd name="connsiteY13" fmla="*/ 42313 h 4416350"/>
              <a:gd name="connsiteX0" fmla="*/ 96363 w 2992709"/>
              <a:gd name="connsiteY0" fmla="*/ 42313 h 4416350"/>
              <a:gd name="connsiteX1" fmla="*/ 746812 w 2992709"/>
              <a:gd name="connsiteY1" fmla="*/ 14032 h 4416350"/>
              <a:gd name="connsiteX2" fmla="*/ 2424783 w 2992709"/>
              <a:gd name="connsiteY2" fmla="*/ 14032 h 4416350"/>
              <a:gd name="connsiteX3" fmla="*/ 2848989 w 2992709"/>
              <a:gd name="connsiteY3" fmla="*/ 23458 h 4416350"/>
              <a:gd name="connsiteX4" fmla="*/ 2990393 w 2992709"/>
              <a:gd name="connsiteY4" fmla="*/ 287410 h 4416350"/>
              <a:gd name="connsiteX5" fmla="*/ 2990392 w 2992709"/>
              <a:gd name="connsiteY5" fmla="*/ 1937100 h 4416350"/>
              <a:gd name="connsiteX6" fmla="*/ 2962111 w 2992709"/>
              <a:gd name="connsiteY6" fmla="*/ 3879022 h 4416350"/>
              <a:gd name="connsiteX7" fmla="*/ 2952684 w 2992709"/>
              <a:gd name="connsiteY7" fmla="*/ 4369216 h 4416350"/>
              <a:gd name="connsiteX8" fmla="*/ 2830136 w 2992709"/>
              <a:gd name="connsiteY8" fmla="*/ 4416350 h 4416350"/>
              <a:gd name="connsiteX9" fmla="*/ 39802 w 2992709"/>
              <a:gd name="connsiteY9" fmla="*/ 4416350 h 4416350"/>
              <a:gd name="connsiteX10" fmla="*/ 2095 w 2992709"/>
              <a:gd name="connsiteY10" fmla="*/ 4246667 h 4416350"/>
              <a:gd name="connsiteX11" fmla="*/ 30375 w 2992709"/>
              <a:gd name="connsiteY11" fmla="*/ 1927673 h 4416350"/>
              <a:gd name="connsiteX12" fmla="*/ 2094 w 2992709"/>
              <a:gd name="connsiteY12" fmla="*/ 306262 h 4416350"/>
              <a:gd name="connsiteX13" fmla="*/ 96363 w 2992709"/>
              <a:gd name="connsiteY13" fmla="*/ 42313 h 4416350"/>
              <a:gd name="connsiteX0" fmla="*/ 96133 w 2992479"/>
              <a:gd name="connsiteY0" fmla="*/ 42313 h 4416350"/>
              <a:gd name="connsiteX1" fmla="*/ 746582 w 2992479"/>
              <a:gd name="connsiteY1" fmla="*/ 14032 h 4416350"/>
              <a:gd name="connsiteX2" fmla="*/ 2424553 w 2992479"/>
              <a:gd name="connsiteY2" fmla="*/ 14032 h 4416350"/>
              <a:gd name="connsiteX3" fmla="*/ 2848759 w 2992479"/>
              <a:gd name="connsiteY3" fmla="*/ 23458 h 4416350"/>
              <a:gd name="connsiteX4" fmla="*/ 2990163 w 2992479"/>
              <a:gd name="connsiteY4" fmla="*/ 287410 h 4416350"/>
              <a:gd name="connsiteX5" fmla="*/ 2990162 w 2992479"/>
              <a:gd name="connsiteY5" fmla="*/ 1937100 h 4416350"/>
              <a:gd name="connsiteX6" fmla="*/ 2961881 w 2992479"/>
              <a:gd name="connsiteY6" fmla="*/ 3879022 h 4416350"/>
              <a:gd name="connsiteX7" fmla="*/ 2952454 w 2992479"/>
              <a:gd name="connsiteY7" fmla="*/ 4369216 h 4416350"/>
              <a:gd name="connsiteX8" fmla="*/ 2829906 w 2992479"/>
              <a:gd name="connsiteY8" fmla="*/ 4416350 h 4416350"/>
              <a:gd name="connsiteX9" fmla="*/ 39572 w 2992479"/>
              <a:gd name="connsiteY9" fmla="*/ 4416350 h 4416350"/>
              <a:gd name="connsiteX10" fmla="*/ 1865 w 2992479"/>
              <a:gd name="connsiteY10" fmla="*/ 4246667 h 4416350"/>
              <a:gd name="connsiteX11" fmla="*/ 30145 w 2992479"/>
              <a:gd name="connsiteY11" fmla="*/ 1927673 h 4416350"/>
              <a:gd name="connsiteX12" fmla="*/ 1864 w 2992479"/>
              <a:gd name="connsiteY12" fmla="*/ 306262 h 4416350"/>
              <a:gd name="connsiteX13" fmla="*/ 96133 w 2992479"/>
              <a:gd name="connsiteY13" fmla="*/ 42313 h 4416350"/>
              <a:gd name="connsiteX0" fmla="*/ 97098 w 2993444"/>
              <a:gd name="connsiteY0" fmla="*/ 42313 h 4416350"/>
              <a:gd name="connsiteX1" fmla="*/ 747547 w 2993444"/>
              <a:gd name="connsiteY1" fmla="*/ 14032 h 4416350"/>
              <a:gd name="connsiteX2" fmla="*/ 2425518 w 2993444"/>
              <a:gd name="connsiteY2" fmla="*/ 14032 h 4416350"/>
              <a:gd name="connsiteX3" fmla="*/ 2849724 w 2993444"/>
              <a:gd name="connsiteY3" fmla="*/ 23458 h 4416350"/>
              <a:gd name="connsiteX4" fmla="*/ 2991128 w 2993444"/>
              <a:gd name="connsiteY4" fmla="*/ 287410 h 4416350"/>
              <a:gd name="connsiteX5" fmla="*/ 2991127 w 2993444"/>
              <a:gd name="connsiteY5" fmla="*/ 1937100 h 4416350"/>
              <a:gd name="connsiteX6" fmla="*/ 2962846 w 2993444"/>
              <a:gd name="connsiteY6" fmla="*/ 3879022 h 4416350"/>
              <a:gd name="connsiteX7" fmla="*/ 2953419 w 2993444"/>
              <a:gd name="connsiteY7" fmla="*/ 4369216 h 4416350"/>
              <a:gd name="connsiteX8" fmla="*/ 2830871 w 2993444"/>
              <a:gd name="connsiteY8" fmla="*/ 4416350 h 4416350"/>
              <a:gd name="connsiteX9" fmla="*/ 40537 w 2993444"/>
              <a:gd name="connsiteY9" fmla="*/ 4416350 h 4416350"/>
              <a:gd name="connsiteX10" fmla="*/ 2830 w 2993444"/>
              <a:gd name="connsiteY10" fmla="*/ 4246667 h 4416350"/>
              <a:gd name="connsiteX11" fmla="*/ 21683 w 2993444"/>
              <a:gd name="connsiteY11" fmla="*/ 1965381 h 4416350"/>
              <a:gd name="connsiteX12" fmla="*/ 2829 w 2993444"/>
              <a:gd name="connsiteY12" fmla="*/ 306262 h 4416350"/>
              <a:gd name="connsiteX13" fmla="*/ 97098 w 2993444"/>
              <a:gd name="connsiteY13" fmla="*/ 42313 h 4416350"/>
              <a:gd name="connsiteX0" fmla="*/ 275533 w 3171879"/>
              <a:gd name="connsiteY0" fmla="*/ 42313 h 4476221"/>
              <a:gd name="connsiteX1" fmla="*/ 925982 w 3171879"/>
              <a:gd name="connsiteY1" fmla="*/ 14032 h 4476221"/>
              <a:gd name="connsiteX2" fmla="*/ 2603953 w 3171879"/>
              <a:gd name="connsiteY2" fmla="*/ 14032 h 4476221"/>
              <a:gd name="connsiteX3" fmla="*/ 3028159 w 3171879"/>
              <a:gd name="connsiteY3" fmla="*/ 23458 h 4476221"/>
              <a:gd name="connsiteX4" fmla="*/ 3169563 w 3171879"/>
              <a:gd name="connsiteY4" fmla="*/ 287410 h 4476221"/>
              <a:gd name="connsiteX5" fmla="*/ 3169562 w 3171879"/>
              <a:gd name="connsiteY5" fmla="*/ 1937100 h 4476221"/>
              <a:gd name="connsiteX6" fmla="*/ 3141281 w 3171879"/>
              <a:gd name="connsiteY6" fmla="*/ 3879022 h 4476221"/>
              <a:gd name="connsiteX7" fmla="*/ 3131854 w 3171879"/>
              <a:gd name="connsiteY7" fmla="*/ 4369216 h 4476221"/>
              <a:gd name="connsiteX8" fmla="*/ 3009306 w 3171879"/>
              <a:gd name="connsiteY8" fmla="*/ 4416350 h 4476221"/>
              <a:gd name="connsiteX9" fmla="*/ 218972 w 3171879"/>
              <a:gd name="connsiteY9" fmla="*/ 4416350 h 4476221"/>
              <a:gd name="connsiteX10" fmla="*/ 181265 w 3171879"/>
              <a:gd name="connsiteY10" fmla="*/ 4246667 h 4476221"/>
              <a:gd name="connsiteX11" fmla="*/ 200118 w 3171879"/>
              <a:gd name="connsiteY11" fmla="*/ 1965381 h 4476221"/>
              <a:gd name="connsiteX12" fmla="*/ 181264 w 3171879"/>
              <a:gd name="connsiteY12" fmla="*/ 306262 h 4476221"/>
              <a:gd name="connsiteX13" fmla="*/ 275533 w 3171879"/>
              <a:gd name="connsiteY13" fmla="*/ 42313 h 4476221"/>
              <a:gd name="connsiteX0" fmla="*/ 275533 w 3171879"/>
              <a:gd name="connsiteY0" fmla="*/ 42313 h 4476221"/>
              <a:gd name="connsiteX1" fmla="*/ 925982 w 3171879"/>
              <a:gd name="connsiteY1" fmla="*/ 14032 h 4476221"/>
              <a:gd name="connsiteX2" fmla="*/ 2603953 w 3171879"/>
              <a:gd name="connsiteY2" fmla="*/ 14032 h 4476221"/>
              <a:gd name="connsiteX3" fmla="*/ 3028159 w 3171879"/>
              <a:gd name="connsiteY3" fmla="*/ 23458 h 4476221"/>
              <a:gd name="connsiteX4" fmla="*/ 3169563 w 3171879"/>
              <a:gd name="connsiteY4" fmla="*/ 287410 h 4476221"/>
              <a:gd name="connsiteX5" fmla="*/ 3169562 w 3171879"/>
              <a:gd name="connsiteY5" fmla="*/ 1937100 h 4476221"/>
              <a:gd name="connsiteX6" fmla="*/ 3141281 w 3171879"/>
              <a:gd name="connsiteY6" fmla="*/ 3879022 h 4476221"/>
              <a:gd name="connsiteX7" fmla="*/ 3131854 w 3171879"/>
              <a:gd name="connsiteY7" fmla="*/ 4369216 h 4476221"/>
              <a:gd name="connsiteX8" fmla="*/ 3009306 w 3171879"/>
              <a:gd name="connsiteY8" fmla="*/ 4416350 h 4476221"/>
              <a:gd name="connsiteX9" fmla="*/ 218972 w 3171879"/>
              <a:gd name="connsiteY9" fmla="*/ 4416350 h 4476221"/>
              <a:gd name="connsiteX10" fmla="*/ 181265 w 3171879"/>
              <a:gd name="connsiteY10" fmla="*/ 4246667 h 4476221"/>
              <a:gd name="connsiteX11" fmla="*/ 200118 w 3171879"/>
              <a:gd name="connsiteY11" fmla="*/ 1965381 h 4476221"/>
              <a:gd name="connsiteX12" fmla="*/ 181264 w 3171879"/>
              <a:gd name="connsiteY12" fmla="*/ 306262 h 4476221"/>
              <a:gd name="connsiteX13" fmla="*/ 275533 w 3171879"/>
              <a:gd name="connsiteY13" fmla="*/ 42313 h 4476221"/>
              <a:gd name="connsiteX0" fmla="*/ 275186 w 3171532"/>
              <a:gd name="connsiteY0" fmla="*/ 42313 h 4472658"/>
              <a:gd name="connsiteX1" fmla="*/ 925635 w 3171532"/>
              <a:gd name="connsiteY1" fmla="*/ 14032 h 4472658"/>
              <a:gd name="connsiteX2" fmla="*/ 2603606 w 3171532"/>
              <a:gd name="connsiteY2" fmla="*/ 14032 h 4472658"/>
              <a:gd name="connsiteX3" fmla="*/ 3027812 w 3171532"/>
              <a:gd name="connsiteY3" fmla="*/ 23458 h 4472658"/>
              <a:gd name="connsiteX4" fmla="*/ 3169216 w 3171532"/>
              <a:gd name="connsiteY4" fmla="*/ 287410 h 4472658"/>
              <a:gd name="connsiteX5" fmla="*/ 3169215 w 3171532"/>
              <a:gd name="connsiteY5" fmla="*/ 1937100 h 4472658"/>
              <a:gd name="connsiteX6" fmla="*/ 3140934 w 3171532"/>
              <a:gd name="connsiteY6" fmla="*/ 3879022 h 4472658"/>
              <a:gd name="connsiteX7" fmla="*/ 3131507 w 3171532"/>
              <a:gd name="connsiteY7" fmla="*/ 4369216 h 4472658"/>
              <a:gd name="connsiteX8" fmla="*/ 3008959 w 3171532"/>
              <a:gd name="connsiteY8" fmla="*/ 4416350 h 4472658"/>
              <a:gd name="connsiteX9" fmla="*/ 218625 w 3171532"/>
              <a:gd name="connsiteY9" fmla="*/ 4416350 h 4472658"/>
              <a:gd name="connsiteX10" fmla="*/ 180918 w 3171532"/>
              <a:gd name="connsiteY10" fmla="*/ 4246667 h 4472658"/>
              <a:gd name="connsiteX11" fmla="*/ 199771 w 3171532"/>
              <a:gd name="connsiteY11" fmla="*/ 1965381 h 4472658"/>
              <a:gd name="connsiteX12" fmla="*/ 180917 w 3171532"/>
              <a:gd name="connsiteY12" fmla="*/ 306262 h 4472658"/>
              <a:gd name="connsiteX13" fmla="*/ 275186 w 3171532"/>
              <a:gd name="connsiteY13" fmla="*/ 42313 h 4472658"/>
              <a:gd name="connsiteX0" fmla="*/ 105911 w 3002257"/>
              <a:gd name="connsiteY0" fmla="*/ 42313 h 4478842"/>
              <a:gd name="connsiteX1" fmla="*/ 756360 w 3002257"/>
              <a:gd name="connsiteY1" fmla="*/ 14032 h 4478842"/>
              <a:gd name="connsiteX2" fmla="*/ 2434331 w 3002257"/>
              <a:gd name="connsiteY2" fmla="*/ 14032 h 4478842"/>
              <a:gd name="connsiteX3" fmla="*/ 2858537 w 3002257"/>
              <a:gd name="connsiteY3" fmla="*/ 23458 h 4478842"/>
              <a:gd name="connsiteX4" fmla="*/ 2999941 w 3002257"/>
              <a:gd name="connsiteY4" fmla="*/ 287410 h 4478842"/>
              <a:gd name="connsiteX5" fmla="*/ 2999940 w 3002257"/>
              <a:gd name="connsiteY5" fmla="*/ 1937100 h 4478842"/>
              <a:gd name="connsiteX6" fmla="*/ 2971659 w 3002257"/>
              <a:gd name="connsiteY6" fmla="*/ 3879022 h 4478842"/>
              <a:gd name="connsiteX7" fmla="*/ 2962232 w 3002257"/>
              <a:gd name="connsiteY7" fmla="*/ 4369216 h 4478842"/>
              <a:gd name="connsiteX8" fmla="*/ 2839684 w 3002257"/>
              <a:gd name="connsiteY8" fmla="*/ 4416350 h 4478842"/>
              <a:gd name="connsiteX9" fmla="*/ 49350 w 3002257"/>
              <a:gd name="connsiteY9" fmla="*/ 4416350 h 4478842"/>
              <a:gd name="connsiteX10" fmla="*/ 11643 w 3002257"/>
              <a:gd name="connsiteY10" fmla="*/ 4246667 h 4478842"/>
              <a:gd name="connsiteX11" fmla="*/ 30496 w 3002257"/>
              <a:gd name="connsiteY11" fmla="*/ 1965381 h 4478842"/>
              <a:gd name="connsiteX12" fmla="*/ 11642 w 3002257"/>
              <a:gd name="connsiteY12" fmla="*/ 306262 h 4478842"/>
              <a:gd name="connsiteX13" fmla="*/ 105911 w 3002257"/>
              <a:gd name="connsiteY13" fmla="*/ 42313 h 4478842"/>
              <a:gd name="connsiteX0" fmla="*/ 111914 w 3008260"/>
              <a:gd name="connsiteY0" fmla="*/ 42313 h 4498365"/>
              <a:gd name="connsiteX1" fmla="*/ 762363 w 3008260"/>
              <a:gd name="connsiteY1" fmla="*/ 14032 h 4498365"/>
              <a:gd name="connsiteX2" fmla="*/ 2440334 w 3008260"/>
              <a:gd name="connsiteY2" fmla="*/ 14032 h 4498365"/>
              <a:gd name="connsiteX3" fmla="*/ 2864540 w 3008260"/>
              <a:gd name="connsiteY3" fmla="*/ 23458 h 4498365"/>
              <a:gd name="connsiteX4" fmla="*/ 3005944 w 3008260"/>
              <a:gd name="connsiteY4" fmla="*/ 287410 h 4498365"/>
              <a:gd name="connsiteX5" fmla="*/ 3005943 w 3008260"/>
              <a:gd name="connsiteY5" fmla="*/ 1937100 h 4498365"/>
              <a:gd name="connsiteX6" fmla="*/ 2977662 w 3008260"/>
              <a:gd name="connsiteY6" fmla="*/ 3879022 h 4498365"/>
              <a:gd name="connsiteX7" fmla="*/ 2968235 w 3008260"/>
              <a:gd name="connsiteY7" fmla="*/ 4369216 h 4498365"/>
              <a:gd name="connsiteX8" fmla="*/ 2845687 w 3008260"/>
              <a:gd name="connsiteY8" fmla="*/ 4416350 h 4498365"/>
              <a:gd name="connsiteX9" fmla="*/ 45926 w 3008260"/>
              <a:gd name="connsiteY9" fmla="*/ 4454057 h 4498365"/>
              <a:gd name="connsiteX10" fmla="*/ 17646 w 3008260"/>
              <a:gd name="connsiteY10" fmla="*/ 4246667 h 4498365"/>
              <a:gd name="connsiteX11" fmla="*/ 36499 w 3008260"/>
              <a:gd name="connsiteY11" fmla="*/ 1965381 h 4498365"/>
              <a:gd name="connsiteX12" fmla="*/ 17645 w 3008260"/>
              <a:gd name="connsiteY12" fmla="*/ 306262 h 4498365"/>
              <a:gd name="connsiteX13" fmla="*/ 111914 w 3008260"/>
              <a:gd name="connsiteY13" fmla="*/ 42313 h 4498365"/>
              <a:gd name="connsiteX0" fmla="*/ 133493 w 3029839"/>
              <a:gd name="connsiteY0" fmla="*/ 42313 h 4461173"/>
              <a:gd name="connsiteX1" fmla="*/ 783942 w 3029839"/>
              <a:gd name="connsiteY1" fmla="*/ 14032 h 4461173"/>
              <a:gd name="connsiteX2" fmla="*/ 2461913 w 3029839"/>
              <a:gd name="connsiteY2" fmla="*/ 14032 h 4461173"/>
              <a:gd name="connsiteX3" fmla="*/ 2886119 w 3029839"/>
              <a:gd name="connsiteY3" fmla="*/ 23458 h 4461173"/>
              <a:gd name="connsiteX4" fmla="*/ 3027523 w 3029839"/>
              <a:gd name="connsiteY4" fmla="*/ 287410 h 4461173"/>
              <a:gd name="connsiteX5" fmla="*/ 3027522 w 3029839"/>
              <a:gd name="connsiteY5" fmla="*/ 1937100 h 4461173"/>
              <a:gd name="connsiteX6" fmla="*/ 2999241 w 3029839"/>
              <a:gd name="connsiteY6" fmla="*/ 3879022 h 4461173"/>
              <a:gd name="connsiteX7" fmla="*/ 2989814 w 3029839"/>
              <a:gd name="connsiteY7" fmla="*/ 4369216 h 4461173"/>
              <a:gd name="connsiteX8" fmla="*/ 2867266 w 3029839"/>
              <a:gd name="connsiteY8" fmla="*/ 4416350 h 4461173"/>
              <a:gd name="connsiteX9" fmla="*/ 67505 w 3029839"/>
              <a:gd name="connsiteY9" fmla="*/ 4454057 h 4461173"/>
              <a:gd name="connsiteX10" fmla="*/ 39225 w 3029839"/>
              <a:gd name="connsiteY10" fmla="*/ 4246667 h 4461173"/>
              <a:gd name="connsiteX11" fmla="*/ 58078 w 3029839"/>
              <a:gd name="connsiteY11" fmla="*/ 1965381 h 4461173"/>
              <a:gd name="connsiteX12" fmla="*/ 39224 w 3029839"/>
              <a:gd name="connsiteY12" fmla="*/ 306262 h 4461173"/>
              <a:gd name="connsiteX13" fmla="*/ 133493 w 3029839"/>
              <a:gd name="connsiteY13" fmla="*/ 42313 h 4461173"/>
              <a:gd name="connsiteX0" fmla="*/ 112916 w 3009262"/>
              <a:gd name="connsiteY0" fmla="*/ 42313 h 4461173"/>
              <a:gd name="connsiteX1" fmla="*/ 763365 w 3009262"/>
              <a:gd name="connsiteY1" fmla="*/ 14032 h 4461173"/>
              <a:gd name="connsiteX2" fmla="*/ 2441336 w 3009262"/>
              <a:gd name="connsiteY2" fmla="*/ 14032 h 4461173"/>
              <a:gd name="connsiteX3" fmla="*/ 2865542 w 3009262"/>
              <a:gd name="connsiteY3" fmla="*/ 23458 h 4461173"/>
              <a:gd name="connsiteX4" fmla="*/ 3006946 w 3009262"/>
              <a:gd name="connsiteY4" fmla="*/ 287410 h 4461173"/>
              <a:gd name="connsiteX5" fmla="*/ 3006945 w 3009262"/>
              <a:gd name="connsiteY5" fmla="*/ 1937100 h 4461173"/>
              <a:gd name="connsiteX6" fmla="*/ 2978664 w 3009262"/>
              <a:gd name="connsiteY6" fmla="*/ 3879022 h 4461173"/>
              <a:gd name="connsiteX7" fmla="*/ 2969237 w 3009262"/>
              <a:gd name="connsiteY7" fmla="*/ 4369216 h 4461173"/>
              <a:gd name="connsiteX8" fmla="*/ 2846689 w 3009262"/>
              <a:gd name="connsiteY8" fmla="*/ 4416350 h 4461173"/>
              <a:gd name="connsiteX9" fmla="*/ 46928 w 3009262"/>
              <a:gd name="connsiteY9" fmla="*/ 4454057 h 4461173"/>
              <a:gd name="connsiteX10" fmla="*/ 18648 w 3009262"/>
              <a:gd name="connsiteY10" fmla="*/ 4246667 h 4461173"/>
              <a:gd name="connsiteX11" fmla="*/ 37501 w 3009262"/>
              <a:gd name="connsiteY11" fmla="*/ 1965381 h 4461173"/>
              <a:gd name="connsiteX12" fmla="*/ 18647 w 3009262"/>
              <a:gd name="connsiteY12" fmla="*/ 306262 h 4461173"/>
              <a:gd name="connsiteX13" fmla="*/ 112916 w 3009262"/>
              <a:gd name="connsiteY13" fmla="*/ 42313 h 4461173"/>
              <a:gd name="connsiteX0" fmla="*/ 275681 w 3172027"/>
              <a:gd name="connsiteY0" fmla="*/ 42313 h 4454057"/>
              <a:gd name="connsiteX1" fmla="*/ 926130 w 3172027"/>
              <a:gd name="connsiteY1" fmla="*/ 14032 h 4454057"/>
              <a:gd name="connsiteX2" fmla="*/ 2604101 w 3172027"/>
              <a:gd name="connsiteY2" fmla="*/ 14032 h 4454057"/>
              <a:gd name="connsiteX3" fmla="*/ 3028307 w 3172027"/>
              <a:gd name="connsiteY3" fmla="*/ 23458 h 4454057"/>
              <a:gd name="connsiteX4" fmla="*/ 3169711 w 3172027"/>
              <a:gd name="connsiteY4" fmla="*/ 287410 h 4454057"/>
              <a:gd name="connsiteX5" fmla="*/ 3169710 w 3172027"/>
              <a:gd name="connsiteY5" fmla="*/ 1937100 h 4454057"/>
              <a:gd name="connsiteX6" fmla="*/ 3141429 w 3172027"/>
              <a:gd name="connsiteY6" fmla="*/ 3879022 h 4454057"/>
              <a:gd name="connsiteX7" fmla="*/ 3132002 w 3172027"/>
              <a:gd name="connsiteY7" fmla="*/ 4369216 h 4454057"/>
              <a:gd name="connsiteX8" fmla="*/ 3009454 w 3172027"/>
              <a:gd name="connsiteY8" fmla="*/ 4416350 h 4454057"/>
              <a:gd name="connsiteX9" fmla="*/ 209693 w 3172027"/>
              <a:gd name="connsiteY9" fmla="*/ 4454057 h 4454057"/>
              <a:gd name="connsiteX10" fmla="*/ 171986 w 3172027"/>
              <a:gd name="connsiteY10" fmla="*/ 4350361 h 4454057"/>
              <a:gd name="connsiteX11" fmla="*/ 200266 w 3172027"/>
              <a:gd name="connsiteY11" fmla="*/ 1965381 h 4454057"/>
              <a:gd name="connsiteX12" fmla="*/ 181412 w 3172027"/>
              <a:gd name="connsiteY12" fmla="*/ 306262 h 4454057"/>
              <a:gd name="connsiteX13" fmla="*/ 275681 w 3172027"/>
              <a:gd name="connsiteY13" fmla="*/ 42313 h 4454057"/>
              <a:gd name="connsiteX0" fmla="*/ 142341 w 3038687"/>
              <a:gd name="connsiteY0" fmla="*/ 42313 h 4562908"/>
              <a:gd name="connsiteX1" fmla="*/ 792790 w 3038687"/>
              <a:gd name="connsiteY1" fmla="*/ 14032 h 4562908"/>
              <a:gd name="connsiteX2" fmla="*/ 2470761 w 3038687"/>
              <a:gd name="connsiteY2" fmla="*/ 14032 h 4562908"/>
              <a:gd name="connsiteX3" fmla="*/ 2894967 w 3038687"/>
              <a:gd name="connsiteY3" fmla="*/ 23458 h 4562908"/>
              <a:gd name="connsiteX4" fmla="*/ 3036371 w 3038687"/>
              <a:gd name="connsiteY4" fmla="*/ 287410 h 4562908"/>
              <a:gd name="connsiteX5" fmla="*/ 3036370 w 3038687"/>
              <a:gd name="connsiteY5" fmla="*/ 1937100 h 4562908"/>
              <a:gd name="connsiteX6" fmla="*/ 3008089 w 3038687"/>
              <a:gd name="connsiteY6" fmla="*/ 3879022 h 4562908"/>
              <a:gd name="connsiteX7" fmla="*/ 2998662 w 3038687"/>
              <a:gd name="connsiteY7" fmla="*/ 4369216 h 4562908"/>
              <a:gd name="connsiteX8" fmla="*/ 2876114 w 3038687"/>
              <a:gd name="connsiteY8" fmla="*/ 4416350 h 4562908"/>
              <a:gd name="connsiteX9" fmla="*/ 670242 w 3038687"/>
              <a:gd name="connsiteY9" fmla="*/ 4454057 h 4562908"/>
              <a:gd name="connsiteX10" fmla="*/ 38646 w 3038687"/>
              <a:gd name="connsiteY10" fmla="*/ 4350361 h 4562908"/>
              <a:gd name="connsiteX11" fmla="*/ 66926 w 3038687"/>
              <a:gd name="connsiteY11" fmla="*/ 1965381 h 4562908"/>
              <a:gd name="connsiteX12" fmla="*/ 48072 w 3038687"/>
              <a:gd name="connsiteY12" fmla="*/ 306262 h 4562908"/>
              <a:gd name="connsiteX13" fmla="*/ 142341 w 3038687"/>
              <a:gd name="connsiteY13" fmla="*/ 42313 h 4562908"/>
              <a:gd name="connsiteX0" fmla="*/ 142341 w 3038687"/>
              <a:gd name="connsiteY0" fmla="*/ 42313 h 4565594"/>
              <a:gd name="connsiteX1" fmla="*/ 792790 w 3038687"/>
              <a:gd name="connsiteY1" fmla="*/ 14032 h 4565594"/>
              <a:gd name="connsiteX2" fmla="*/ 2470761 w 3038687"/>
              <a:gd name="connsiteY2" fmla="*/ 14032 h 4565594"/>
              <a:gd name="connsiteX3" fmla="*/ 2894967 w 3038687"/>
              <a:gd name="connsiteY3" fmla="*/ 23458 h 4565594"/>
              <a:gd name="connsiteX4" fmla="*/ 3036371 w 3038687"/>
              <a:gd name="connsiteY4" fmla="*/ 287410 h 4565594"/>
              <a:gd name="connsiteX5" fmla="*/ 3036370 w 3038687"/>
              <a:gd name="connsiteY5" fmla="*/ 1937100 h 4565594"/>
              <a:gd name="connsiteX6" fmla="*/ 3008089 w 3038687"/>
              <a:gd name="connsiteY6" fmla="*/ 3879022 h 4565594"/>
              <a:gd name="connsiteX7" fmla="*/ 2998662 w 3038687"/>
              <a:gd name="connsiteY7" fmla="*/ 4369216 h 4565594"/>
              <a:gd name="connsiteX8" fmla="*/ 2876114 w 3038687"/>
              <a:gd name="connsiteY8" fmla="*/ 4416350 h 4565594"/>
              <a:gd name="connsiteX9" fmla="*/ 670242 w 3038687"/>
              <a:gd name="connsiteY9" fmla="*/ 4454057 h 4565594"/>
              <a:gd name="connsiteX10" fmla="*/ 38646 w 3038687"/>
              <a:gd name="connsiteY10" fmla="*/ 4350361 h 4565594"/>
              <a:gd name="connsiteX11" fmla="*/ 66926 w 3038687"/>
              <a:gd name="connsiteY11" fmla="*/ 1965381 h 4565594"/>
              <a:gd name="connsiteX12" fmla="*/ 48072 w 3038687"/>
              <a:gd name="connsiteY12" fmla="*/ 306262 h 4565594"/>
              <a:gd name="connsiteX13" fmla="*/ 142341 w 3038687"/>
              <a:gd name="connsiteY13" fmla="*/ 42313 h 4565594"/>
              <a:gd name="connsiteX0" fmla="*/ 142341 w 3038687"/>
              <a:gd name="connsiteY0" fmla="*/ 42313 h 4567131"/>
              <a:gd name="connsiteX1" fmla="*/ 792790 w 3038687"/>
              <a:gd name="connsiteY1" fmla="*/ 14032 h 4567131"/>
              <a:gd name="connsiteX2" fmla="*/ 2470761 w 3038687"/>
              <a:gd name="connsiteY2" fmla="*/ 14032 h 4567131"/>
              <a:gd name="connsiteX3" fmla="*/ 2894967 w 3038687"/>
              <a:gd name="connsiteY3" fmla="*/ 23458 h 4567131"/>
              <a:gd name="connsiteX4" fmla="*/ 3036371 w 3038687"/>
              <a:gd name="connsiteY4" fmla="*/ 287410 h 4567131"/>
              <a:gd name="connsiteX5" fmla="*/ 3036370 w 3038687"/>
              <a:gd name="connsiteY5" fmla="*/ 1937100 h 4567131"/>
              <a:gd name="connsiteX6" fmla="*/ 3008089 w 3038687"/>
              <a:gd name="connsiteY6" fmla="*/ 3879022 h 4567131"/>
              <a:gd name="connsiteX7" fmla="*/ 2998662 w 3038687"/>
              <a:gd name="connsiteY7" fmla="*/ 4369216 h 4567131"/>
              <a:gd name="connsiteX8" fmla="*/ 2876114 w 3038687"/>
              <a:gd name="connsiteY8" fmla="*/ 4416350 h 4567131"/>
              <a:gd name="connsiteX9" fmla="*/ 670242 w 3038687"/>
              <a:gd name="connsiteY9" fmla="*/ 4454057 h 4567131"/>
              <a:gd name="connsiteX10" fmla="*/ 38646 w 3038687"/>
              <a:gd name="connsiteY10" fmla="*/ 4350361 h 4567131"/>
              <a:gd name="connsiteX11" fmla="*/ 66926 w 3038687"/>
              <a:gd name="connsiteY11" fmla="*/ 1965381 h 4567131"/>
              <a:gd name="connsiteX12" fmla="*/ 48072 w 3038687"/>
              <a:gd name="connsiteY12" fmla="*/ 306262 h 4567131"/>
              <a:gd name="connsiteX13" fmla="*/ 142341 w 3038687"/>
              <a:gd name="connsiteY13" fmla="*/ 42313 h 4567131"/>
              <a:gd name="connsiteX0" fmla="*/ 153826 w 3050172"/>
              <a:gd name="connsiteY0" fmla="*/ 42313 h 4460285"/>
              <a:gd name="connsiteX1" fmla="*/ 804275 w 3050172"/>
              <a:gd name="connsiteY1" fmla="*/ 14032 h 4460285"/>
              <a:gd name="connsiteX2" fmla="*/ 2482246 w 3050172"/>
              <a:gd name="connsiteY2" fmla="*/ 14032 h 4460285"/>
              <a:gd name="connsiteX3" fmla="*/ 2906452 w 3050172"/>
              <a:gd name="connsiteY3" fmla="*/ 23458 h 4460285"/>
              <a:gd name="connsiteX4" fmla="*/ 3047856 w 3050172"/>
              <a:gd name="connsiteY4" fmla="*/ 287410 h 4460285"/>
              <a:gd name="connsiteX5" fmla="*/ 3047855 w 3050172"/>
              <a:gd name="connsiteY5" fmla="*/ 1937100 h 4460285"/>
              <a:gd name="connsiteX6" fmla="*/ 3019574 w 3050172"/>
              <a:gd name="connsiteY6" fmla="*/ 3879022 h 4460285"/>
              <a:gd name="connsiteX7" fmla="*/ 3010147 w 3050172"/>
              <a:gd name="connsiteY7" fmla="*/ 4369216 h 4460285"/>
              <a:gd name="connsiteX8" fmla="*/ 2887599 w 3050172"/>
              <a:gd name="connsiteY8" fmla="*/ 4416350 h 4460285"/>
              <a:gd name="connsiteX9" fmla="*/ 681727 w 3050172"/>
              <a:gd name="connsiteY9" fmla="*/ 4454057 h 4460285"/>
              <a:gd name="connsiteX10" fmla="*/ 50131 w 3050172"/>
              <a:gd name="connsiteY10" fmla="*/ 4350361 h 4460285"/>
              <a:gd name="connsiteX11" fmla="*/ 78411 w 3050172"/>
              <a:gd name="connsiteY11" fmla="*/ 1965381 h 4460285"/>
              <a:gd name="connsiteX12" fmla="*/ 59557 w 3050172"/>
              <a:gd name="connsiteY12" fmla="*/ 306262 h 4460285"/>
              <a:gd name="connsiteX13" fmla="*/ 153826 w 3050172"/>
              <a:gd name="connsiteY13" fmla="*/ 42313 h 4460285"/>
              <a:gd name="connsiteX0" fmla="*/ 121172 w 3017518"/>
              <a:gd name="connsiteY0" fmla="*/ 42313 h 4458921"/>
              <a:gd name="connsiteX1" fmla="*/ 771621 w 3017518"/>
              <a:gd name="connsiteY1" fmla="*/ 14032 h 4458921"/>
              <a:gd name="connsiteX2" fmla="*/ 2449592 w 3017518"/>
              <a:gd name="connsiteY2" fmla="*/ 14032 h 4458921"/>
              <a:gd name="connsiteX3" fmla="*/ 2873798 w 3017518"/>
              <a:gd name="connsiteY3" fmla="*/ 23458 h 4458921"/>
              <a:gd name="connsiteX4" fmla="*/ 3015202 w 3017518"/>
              <a:gd name="connsiteY4" fmla="*/ 287410 h 4458921"/>
              <a:gd name="connsiteX5" fmla="*/ 3015201 w 3017518"/>
              <a:gd name="connsiteY5" fmla="*/ 1937100 h 4458921"/>
              <a:gd name="connsiteX6" fmla="*/ 2986920 w 3017518"/>
              <a:gd name="connsiteY6" fmla="*/ 3879022 h 4458921"/>
              <a:gd name="connsiteX7" fmla="*/ 2977493 w 3017518"/>
              <a:gd name="connsiteY7" fmla="*/ 4369216 h 4458921"/>
              <a:gd name="connsiteX8" fmla="*/ 2854945 w 3017518"/>
              <a:gd name="connsiteY8" fmla="*/ 4416350 h 4458921"/>
              <a:gd name="connsiteX9" fmla="*/ 649073 w 3017518"/>
              <a:gd name="connsiteY9" fmla="*/ 4454057 h 4458921"/>
              <a:gd name="connsiteX10" fmla="*/ 17477 w 3017518"/>
              <a:gd name="connsiteY10" fmla="*/ 4350361 h 4458921"/>
              <a:gd name="connsiteX11" fmla="*/ 45757 w 3017518"/>
              <a:gd name="connsiteY11" fmla="*/ 1965381 h 4458921"/>
              <a:gd name="connsiteX12" fmla="*/ 26903 w 3017518"/>
              <a:gd name="connsiteY12" fmla="*/ 306262 h 4458921"/>
              <a:gd name="connsiteX13" fmla="*/ 121172 w 3017518"/>
              <a:gd name="connsiteY13" fmla="*/ 42313 h 4458921"/>
              <a:gd name="connsiteX0" fmla="*/ 121172 w 3017518"/>
              <a:gd name="connsiteY0" fmla="*/ 42313 h 4458921"/>
              <a:gd name="connsiteX1" fmla="*/ 771621 w 3017518"/>
              <a:gd name="connsiteY1" fmla="*/ 14032 h 4458921"/>
              <a:gd name="connsiteX2" fmla="*/ 2449592 w 3017518"/>
              <a:gd name="connsiteY2" fmla="*/ 14032 h 4458921"/>
              <a:gd name="connsiteX3" fmla="*/ 2873798 w 3017518"/>
              <a:gd name="connsiteY3" fmla="*/ 23458 h 4458921"/>
              <a:gd name="connsiteX4" fmla="*/ 3015202 w 3017518"/>
              <a:gd name="connsiteY4" fmla="*/ 287410 h 4458921"/>
              <a:gd name="connsiteX5" fmla="*/ 3015201 w 3017518"/>
              <a:gd name="connsiteY5" fmla="*/ 1937100 h 4458921"/>
              <a:gd name="connsiteX6" fmla="*/ 2986920 w 3017518"/>
              <a:gd name="connsiteY6" fmla="*/ 3879022 h 4458921"/>
              <a:gd name="connsiteX7" fmla="*/ 3015200 w 3017518"/>
              <a:gd name="connsiteY7" fmla="*/ 4350362 h 4458921"/>
              <a:gd name="connsiteX8" fmla="*/ 2854945 w 3017518"/>
              <a:gd name="connsiteY8" fmla="*/ 4416350 h 4458921"/>
              <a:gd name="connsiteX9" fmla="*/ 649073 w 3017518"/>
              <a:gd name="connsiteY9" fmla="*/ 4454057 h 4458921"/>
              <a:gd name="connsiteX10" fmla="*/ 17477 w 3017518"/>
              <a:gd name="connsiteY10" fmla="*/ 4350361 h 4458921"/>
              <a:gd name="connsiteX11" fmla="*/ 45757 w 3017518"/>
              <a:gd name="connsiteY11" fmla="*/ 1965381 h 4458921"/>
              <a:gd name="connsiteX12" fmla="*/ 26903 w 3017518"/>
              <a:gd name="connsiteY12" fmla="*/ 306262 h 4458921"/>
              <a:gd name="connsiteX13" fmla="*/ 121172 w 3017518"/>
              <a:gd name="connsiteY13" fmla="*/ 42313 h 4458921"/>
              <a:gd name="connsiteX0" fmla="*/ 121172 w 3076817"/>
              <a:gd name="connsiteY0" fmla="*/ 42313 h 4458921"/>
              <a:gd name="connsiteX1" fmla="*/ 771621 w 3076817"/>
              <a:gd name="connsiteY1" fmla="*/ 14032 h 4458921"/>
              <a:gd name="connsiteX2" fmla="*/ 2449592 w 3076817"/>
              <a:gd name="connsiteY2" fmla="*/ 14032 h 4458921"/>
              <a:gd name="connsiteX3" fmla="*/ 2873798 w 3076817"/>
              <a:gd name="connsiteY3" fmla="*/ 23458 h 4458921"/>
              <a:gd name="connsiteX4" fmla="*/ 3015202 w 3076817"/>
              <a:gd name="connsiteY4" fmla="*/ 287410 h 4458921"/>
              <a:gd name="connsiteX5" fmla="*/ 3015201 w 3076817"/>
              <a:gd name="connsiteY5" fmla="*/ 1937100 h 4458921"/>
              <a:gd name="connsiteX6" fmla="*/ 2986920 w 3076817"/>
              <a:gd name="connsiteY6" fmla="*/ 3879022 h 4458921"/>
              <a:gd name="connsiteX7" fmla="*/ 3015200 w 3076817"/>
              <a:gd name="connsiteY7" fmla="*/ 4350362 h 4458921"/>
              <a:gd name="connsiteX8" fmla="*/ 2854945 w 3076817"/>
              <a:gd name="connsiteY8" fmla="*/ 4416350 h 4458921"/>
              <a:gd name="connsiteX9" fmla="*/ 649073 w 3076817"/>
              <a:gd name="connsiteY9" fmla="*/ 4454057 h 4458921"/>
              <a:gd name="connsiteX10" fmla="*/ 17477 w 3076817"/>
              <a:gd name="connsiteY10" fmla="*/ 4350361 h 4458921"/>
              <a:gd name="connsiteX11" fmla="*/ 45757 w 3076817"/>
              <a:gd name="connsiteY11" fmla="*/ 1965381 h 4458921"/>
              <a:gd name="connsiteX12" fmla="*/ 26903 w 3076817"/>
              <a:gd name="connsiteY12" fmla="*/ 306262 h 4458921"/>
              <a:gd name="connsiteX13" fmla="*/ 121172 w 3076817"/>
              <a:gd name="connsiteY13" fmla="*/ 42313 h 4458921"/>
              <a:gd name="connsiteX0" fmla="*/ 121172 w 3055525"/>
              <a:gd name="connsiteY0" fmla="*/ 42313 h 4458921"/>
              <a:gd name="connsiteX1" fmla="*/ 771621 w 3055525"/>
              <a:gd name="connsiteY1" fmla="*/ 14032 h 4458921"/>
              <a:gd name="connsiteX2" fmla="*/ 2449592 w 3055525"/>
              <a:gd name="connsiteY2" fmla="*/ 14032 h 4458921"/>
              <a:gd name="connsiteX3" fmla="*/ 2873798 w 3055525"/>
              <a:gd name="connsiteY3" fmla="*/ 23458 h 4458921"/>
              <a:gd name="connsiteX4" fmla="*/ 3015202 w 3055525"/>
              <a:gd name="connsiteY4" fmla="*/ 287410 h 4458921"/>
              <a:gd name="connsiteX5" fmla="*/ 3015201 w 3055525"/>
              <a:gd name="connsiteY5" fmla="*/ 1937100 h 4458921"/>
              <a:gd name="connsiteX6" fmla="*/ 2986920 w 3055525"/>
              <a:gd name="connsiteY6" fmla="*/ 3879022 h 4458921"/>
              <a:gd name="connsiteX7" fmla="*/ 2958639 w 3055525"/>
              <a:gd name="connsiteY7" fmla="*/ 4293801 h 4458921"/>
              <a:gd name="connsiteX8" fmla="*/ 2854945 w 3055525"/>
              <a:gd name="connsiteY8" fmla="*/ 4416350 h 4458921"/>
              <a:gd name="connsiteX9" fmla="*/ 649073 w 3055525"/>
              <a:gd name="connsiteY9" fmla="*/ 4454057 h 4458921"/>
              <a:gd name="connsiteX10" fmla="*/ 17477 w 3055525"/>
              <a:gd name="connsiteY10" fmla="*/ 4350361 h 4458921"/>
              <a:gd name="connsiteX11" fmla="*/ 45757 w 3055525"/>
              <a:gd name="connsiteY11" fmla="*/ 1965381 h 4458921"/>
              <a:gd name="connsiteX12" fmla="*/ 26903 w 3055525"/>
              <a:gd name="connsiteY12" fmla="*/ 306262 h 4458921"/>
              <a:gd name="connsiteX13" fmla="*/ 121172 w 3055525"/>
              <a:gd name="connsiteY13" fmla="*/ 42313 h 4458921"/>
              <a:gd name="connsiteX0" fmla="*/ 121172 w 3017518"/>
              <a:gd name="connsiteY0" fmla="*/ 42313 h 4458130"/>
              <a:gd name="connsiteX1" fmla="*/ 771621 w 3017518"/>
              <a:gd name="connsiteY1" fmla="*/ 14032 h 4458130"/>
              <a:gd name="connsiteX2" fmla="*/ 2449592 w 3017518"/>
              <a:gd name="connsiteY2" fmla="*/ 14032 h 4458130"/>
              <a:gd name="connsiteX3" fmla="*/ 2873798 w 3017518"/>
              <a:gd name="connsiteY3" fmla="*/ 23458 h 4458130"/>
              <a:gd name="connsiteX4" fmla="*/ 3015202 w 3017518"/>
              <a:gd name="connsiteY4" fmla="*/ 287410 h 4458130"/>
              <a:gd name="connsiteX5" fmla="*/ 3015201 w 3017518"/>
              <a:gd name="connsiteY5" fmla="*/ 1937100 h 4458130"/>
              <a:gd name="connsiteX6" fmla="*/ 2986920 w 3017518"/>
              <a:gd name="connsiteY6" fmla="*/ 3879022 h 4458130"/>
              <a:gd name="connsiteX7" fmla="*/ 2958639 w 3017518"/>
              <a:gd name="connsiteY7" fmla="*/ 4293801 h 4458130"/>
              <a:gd name="connsiteX8" fmla="*/ 2525007 w 3017518"/>
              <a:gd name="connsiteY8" fmla="*/ 4435204 h 4458130"/>
              <a:gd name="connsiteX9" fmla="*/ 649073 w 3017518"/>
              <a:gd name="connsiteY9" fmla="*/ 4454057 h 4458130"/>
              <a:gd name="connsiteX10" fmla="*/ 17477 w 3017518"/>
              <a:gd name="connsiteY10" fmla="*/ 4350361 h 4458130"/>
              <a:gd name="connsiteX11" fmla="*/ 45757 w 3017518"/>
              <a:gd name="connsiteY11" fmla="*/ 1965381 h 4458130"/>
              <a:gd name="connsiteX12" fmla="*/ 26903 w 3017518"/>
              <a:gd name="connsiteY12" fmla="*/ 306262 h 4458130"/>
              <a:gd name="connsiteX13" fmla="*/ 121172 w 3017518"/>
              <a:gd name="connsiteY13" fmla="*/ 42313 h 4458130"/>
              <a:gd name="connsiteX0" fmla="*/ 121172 w 3017518"/>
              <a:gd name="connsiteY0" fmla="*/ 42313 h 4458130"/>
              <a:gd name="connsiteX1" fmla="*/ 771621 w 3017518"/>
              <a:gd name="connsiteY1" fmla="*/ 14032 h 4458130"/>
              <a:gd name="connsiteX2" fmla="*/ 2449592 w 3017518"/>
              <a:gd name="connsiteY2" fmla="*/ 14032 h 4458130"/>
              <a:gd name="connsiteX3" fmla="*/ 2873798 w 3017518"/>
              <a:gd name="connsiteY3" fmla="*/ 23458 h 4458130"/>
              <a:gd name="connsiteX4" fmla="*/ 3015202 w 3017518"/>
              <a:gd name="connsiteY4" fmla="*/ 287410 h 4458130"/>
              <a:gd name="connsiteX5" fmla="*/ 3015201 w 3017518"/>
              <a:gd name="connsiteY5" fmla="*/ 1937100 h 4458130"/>
              <a:gd name="connsiteX6" fmla="*/ 2986920 w 3017518"/>
              <a:gd name="connsiteY6" fmla="*/ 3879022 h 4458130"/>
              <a:gd name="connsiteX7" fmla="*/ 2958639 w 3017518"/>
              <a:gd name="connsiteY7" fmla="*/ 4293801 h 4458130"/>
              <a:gd name="connsiteX8" fmla="*/ 2525007 w 3017518"/>
              <a:gd name="connsiteY8" fmla="*/ 4435204 h 4458130"/>
              <a:gd name="connsiteX9" fmla="*/ 649073 w 3017518"/>
              <a:gd name="connsiteY9" fmla="*/ 4454057 h 4458130"/>
              <a:gd name="connsiteX10" fmla="*/ 17477 w 3017518"/>
              <a:gd name="connsiteY10" fmla="*/ 4350361 h 4458130"/>
              <a:gd name="connsiteX11" fmla="*/ 45757 w 3017518"/>
              <a:gd name="connsiteY11" fmla="*/ 1965381 h 4458130"/>
              <a:gd name="connsiteX12" fmla="*/ 26903 w 3017518"/>
              <a:gd name="connsiteY12" fmla="*/ 306262 h 4458130"/>
              <a:gd name="connsiteX13" fmla="*/ 121172 w 3017518"/>
              <a:gd name="connsiteY13" fmla="*/ 42313 h 4458130"/>
              <a:gd name="connsiteX0" fmla="*/ 121172 w 3017518"/>
              <a:gd name="connsiteY0" fmla="*/ 42313 h 4459293"/>
              <a:gd name="connsiteX1" fmla="*/ 771621 w 3017518"/>
              <a:gd name="connsiteY1" fmla="*/ 14032 h 4459293"/>
              <a:gd name="connsiteX2" fmla="*/ 2449592 w 3017518"/>
              <a:gd name="connsiteY2" fmla="*/ 14032 h 4459293"/>
              <a:gd name="connsiteX3" fmla="*/ 2873798 w 3017518"/>
              <a:gd name="connsiteY3" fmla="*/ 23458 h 4459293"/>
              <a:gd name="connsiteX4" fmla="*/ 3015202 w 3017518"/>
              <a:gd name="connsiteY4" fmla="*/ 287410 h 4459293"/>
              <a:gd name="connsiteX5" fmla="*/ 3015201 w 3017518"/>
              <a:gd name="connsiteY5" fmla="*/ 1937100 h 4459293"/>
              <a:gd name="connsiteX6" fmla="*/ 2986920 w 3017518"/>
              <a:gd name="connsiteY6" fmla="*/ 3879022 h 4459293"/>
              <a:gd name="connsiteX7" fmla="*/ 2958639 w 3017518"/>
              <a:gd name="connsiteY7" fmla="*/ 4293801 h 4459293"/>
              <a:gd name="connsiteX8" fmla="*/ 2525007 w 3017518"/>
              <a:gd name="connsiteY8" fmla="*/ 4435204 h 4459293"/>
              <a:gd name="connsiteX9" fmla="*/ 649073 w 3017518"/>
              <a:gd name="connsiteY9" fmla="*/ 4454057 h 4459293"/>
              <a:gd name="connsiteX10" fmla="*/ 17477 w 3017518"/>
              <a:gd name="connsiteY10" fmla="*/ 4350361 h 4459293"/>
              <a:gd name="connsiteX11" fmla="*/ 45757 w 3017518"/>
              <a:gd name="connsiteY11" fmla="*/ 1965381 h 4459293"/>
              <a:gd name="connsiteX12" fmla="*/ 26903 w 3017518"/>
              <a:gd name="connsiteY12" fmla="*/ 306262 h 4459293"/>
              <a:gd name="connsiteX13" fmla="*/ 121172 w 3017518"/>
              <a:gd name="connsiteY13" fmla="*/ 42313 h 4459293"/>
              <a:gd name="connsiteX0" fmla="*/ 121172 w 3017518"/>
              <a:gd name="connsiteY0" fmla="*/ 42313 h 4459293"/>
              <a:gd name="connsiteX1" fmla="*/ 771621 w 3017518"/>
              <a:gd name="connsiteY1" fmla="*/ 14032 h 4459293"/>
              <a:gd name="connsiteX2" fmla="*/ 2449592 w 3017518"/>
              <a:gd name="connsiteY2" fmla="*/ 14032 h 4459293"/>
              <a:gd name="connsiteX3" fmla="*/ 2873798 w 3017518"/>
              <a:gd name="connsiteY3" fmla="*/ 23458 h 4459293"/>
              <a:gd name="connsiteX4" fmla="*/ 3015202 w 3017518"/>
              <a:gd name="connsiteY4" fmla="*/ 287410 h 4459293"/>
              <a:gd name="connsiteX5" fmla="*/ 3015201 w 3017518"/>
              <a:gd name="connsiteY5" fmla="*/ 1937100 h 4459293"/>
              <a:gd name="connsiteX6" fmla="*/ 2986920 w 3017518"/>
              <a:gd name="connsiteY6" fmla="*/ 3879022 h 4459293"/>
              <a:gd name="connsiteX7" fmla="*/ 2958639 w 3017518"/>
              <a:gd name="connsiteY7" fmla="*/ 4293801 h 4459293"/>
              <a:gd name="connsiteX8" fmla="*/ 2525007 w 3017518"/>
              <a:gd name="connsiteY8" fmla="*/ 4435204 h 4459293"/>
              <a:gd name="connsiteX9" fmla="*/ 649073 w 3017518"/>
              <a:gd name="connsiteY9" fmla="*/ 4454057 h 4459293"/>
              <a:gd name="connsiteX10" fmla="*/ 17477 w 3017518"/>
              <a:gd name="connsiteY10" fmla="*/ 4350361 h 4459293"/>
              <a:gd name="connsiteX11" fmla="*/ 45757 w 3017518"/>
              <a:gd name="connsiteY11" fmla="*/ 1965381 h 4459293"/>
              <a:gd name="connsiteX12" fmla="*/ 26903 w 3017518"/>
              <a:gd name="connsiteY12" fmla="*/ 306262 h 4459293"/>
              <a:gd name="connsiteX13" fmla="*/ 121172 w 3017518"/>
              <a:gd name="connsiteY13" fmla="*/ 42313 h 4459293"/>
              <a:gd name="connsiteX0" fmla="*/ 121172 w 3017518"/>
              <a:gd name="connsiteY0" fmla="*/ 42313 h 4459538"/>
              <a:gd name="connsiteX1" fmla="*/ 771621 w 3017518"/>
              <a:gd name="connsiteY1" fmla="*/ 14032 h 4459538"/>
              <a:gd name="connsiteX2" fmla="*/ 2449592 w 3017518"/>
              <a:gd name="connsiteY2" fmla="*/ 14032 h 4459538"/>
              <a:gd name="connsiteX3" fmla="*/ 2873798 w 3017518"/>
              <a:gd name="connsiteY3" fmla="*/ 23458 h 4459538"/>
              <a:gd name="connsiteX4" fmla="*/ 3015202 w 3017518"/>
              <a:gd name="connsiteY4" fmla="*/ 287410 h 4459538"/>
              <a:gd name="connsiteX5" fmla="*/ 3015201 w 3017518"/>
              <a:gd name="connsiteY5" fmla="*/ 1937100 h 4459538"/>
              <a:gd name="connsiteX6" fmla="*/ 2986920 w 3017518"/>
              <a:gd name="connsiteY6" fmla="*/ 3879022 h 4459538"/>
              <a:gd name="connsiteX7" fmla="*/ 2939785 w 3017518"/>
              <a:gd name="connsiteY7" fmla="*/ 4350362 h 4459538"/>
              <a:gd name="connsiteX8" fmla="*/ 2525007 w 3017518"/>
              <a:gd name="connsiteY8" fmla="*/ 4435204 h 4459538"/>
              <a:gd name="connsiteX9" fmla="*/ 649073 w 3017518"/>
              <a:gd name="connsiteY9" fmla="*/ 4454057 h 4459538"/>
              <a:gd name="connsiteX10" fmla="*/ 17477 w 3017518"/>
              <a:gd name="connsiteY10" fmla="*/ 4350361 h 4459538"/>
              <a:gd name="connsiteX11" fmla="*/ 45757 w 3017518"/>
              <a:gd name="connsiteY11" fmla="*/ 1965381 h 4459538"/>
              <a:gd name="connsiteX12" fmla="*/ 26903 w 3017518"/>
              <a:gd name="connsiteY12" fmla="*/ 306262 h 4459538"/>
              <a:gd name="connsiteX13" fmla="*/ 121172 w 3017518"/>
              <a:gd name="connsiteY13" fmla="*/ 42313 h 4459538"/>
              <a:gd name="connsiteX0" fmla="*/ 121172 w 3024103"/>
              <a:gd name="connsiteY0" fmla="*/ 38699 h 4455924"/>
              <a:gd name="connsiteX1" fmla="*/ 771621 w 3024103"/>
              <a:gd name="connsiteY1" fmla="*/ 10418 h 4455924"/>
              <a:gd name="connsiteX2" fmla="*/ 2449592 w 3024103"/>
              <a:gd name="connsiteY2" fmla="*/ 10418 h 4455924"/>
              <a:gd name="connsiteX3" fmla="*/ 2968066 w 3024103"/>
              <a:gd name="connsiteY3" fmla="*/ 57552 h 4455924"/>
              <a:gd name="connsiteX4" fmla="*/ 3015202 w 3024103"/>
              <a:gd name="connsiteY4" fmla="*/ 283796 h 4455924"/>
              <a:gd name="connsiteX5" fmla="*/ 3015201 w 3024103"/>
              <a:gd name="connsiteY5" fmla="*/ 1933486 h 4455924"/>
              <a:gd name="connsiteX6" fmla="*/ 2986920 w 3024103"/>
              <a:gd name="connsiteY6" fmla="*/ 3875408 h 4455924"/>
              <a:gd name="connsiteX7" fmla="*/ 2939785 w 3024103"/>
              <a:gd name="connsiteY7" fmla="*/ 4346748 h 4455924"/>
              <a:gd name="connsiteX8" fmla="*/ 2525007 w 3024103"/>
              <a:gd name="connsiteY8" fmla="*/ 4431590 h 4455924"/>
              <a:gd name="connsiteX9" fmla="*/ 649073 w 3024103"/>
              <a:gd name="connsiteY9" fmla="*/ 4450443 h 4455924"/>
              <a:gd name="connsiteX10" fmla="*/ 17477 w 3024103"/>
              <a:gd name="connsiteY10" fmla="*/ 4346747 h 4455924"/>
              <a:gd name="connsiteX11" fmla="*/ 45757 w 3024103"/>
              <a:gd name="connsiteY11" fmla="*/ 1961767 h 4455924"/>
              <a:gd name="connsiteX12" fmla="*/ 26903 w 3024103"/>
              <a:gd name="connsiteY12" fmla="*/ 302648 h 4455924"/>
              <a:gd name="connsiteX13" fmla="*/ 121172 w 3024103"/>
              <a:gd name="connsiteY13" fmla="*/ 38699 h 4455924"/>
              <a:gd name="connsiteX0" fmla="*/ 121172 w 3022230"/>
              <a:gd name="connsiteY0" fmla="*/ 38699 h 4455924"/>
              <a:gd name="connsiteX1" fmla="*/ 771621 w 3022230"/>
              <a:gd name="connsiteY1" fmla="*/ 10418 h 4455924"/>
              <a:gd name="connsiteX2" fmla="*/ 2449592 w 3022230"/>
              <a:gd name="connsiteY2" fmla="*/ 10418 h 4455924"/>
              <a:gd name="connsiteX3" fmla="*/ 2911505 w 3022230"/>
              <a:gd name="connsiteY3" fmla="*/ 38698 h 4455924"/>
              <a:gd name="connsiteX4" fmla="*/ 3015202 w 3022230"/>
              <a:gd name="connsiteY4" fmla="*/ 283796 h 4455924"/>
              <a:gd name="connsiteX5" fmla="*/ 3015201 w 3022230"/>
              <a:gd name="connsiteY5" fmla="*/ 1933486 h 4455924"/>
              <a:gd name="connsiteX6" fmla="*/ 2986920 w 3022230"/>
              <a:gd name="connsiteY6" fmla="*/ 3875408 h 4455924"/>
              <a:gd name="connsiteX7" fmla="*/ 2939785 w 3022230"/>
              <a:gd name="connsiteY7" fmla="*/ 4346748 h 4455924"/>
              <a:gd name="connsiteX8" fmla="*/ 2525007 w 3022230"/>
              <a:gd name="connsiteY8" fmla="*/ 4431590 h 4455924"/>
              <a:gd name="connsiteX9" fmla="*/ 649073 w 3022230"/>
              <a:gd name="connsiteY9" fmla="*/ 4450443 h 4455924"/>
              <a:gd name="connsiteX10" fmla="*/ 17477 w 3022230"/>
              <a:gd name="connsiteY10" fmla="*/ 4346747 h 4455924"/>
              <a:gd name="connsiteX11" fmla="*/ 45757 w 3022230"/>
              <a:gd name="connsiteY11" fmla="*/ 1961767 h 4455924"/>
              <a:gd name="connsiteX12" fmla="*/ 26903 w 3022230"/>
              <a:gd name="connsiteY12" fmla="*/ 302648 h 4455924"/>
              <a:gd name="connsiteX13" fmla="*/ 121172 w 3022230"/>
              <a:gd name="connsiteY13" fmla="*/ 38699 h 4455924"/>
              <a:gd name="connsiteX0" fmla="*/ 121172 w 3015201"/>
              <a:gd name="connsiteY0" fmla="*/ 42071 h 4459296"/>
              <a:gd name="connsiteX1" fmla="*/ 771621 w 3015201"/>
              <a:gd name="connsiteY1" fmla="*/ 13790 h 4459296"/>
              <a:gd name="connsiteX2" fmla="*/ 2449592 w 3015201"/>
              <a:gd name="connsiteY2" fmla="*/ 13790 h 4459296"/>
              <a:gd name="connsiteX3" fmla="*/ 2911505 w 3015201"/>
              <a:gd name="connsiteY3" fmla="*/ 42070 h 4459296"/>
              <a:gd name="connsiteX4" fmla="*/ 2986921 w 3015201"/>
              <a:gd name="connsiteY4" fmla="*/ 447424 h 4459296"/>
              <a:gd name="connsiteX5" fmla="*/ 3015201 w 3015201"/>
              <a:gd name="connsiteY5" fmla="*/ 1936858 h 4459296"/>
              <a:gd name="connsiteX6" fmla="*/ 2986920 w 3015201"/>
              <a:gd name="connsiteY6" fmla="*/ 3878780 h 4459296"/>
              <a:gd name="connsiteX7" fmla="*/ 2939785 w 3015201"/>
              <a:gd name="connsiteY7" fmla="*/ 4350120 h 4459296"/>
              <a:gd name="connsiteX8" fmla="*/ 2525007 w 3015201"/>
              <a:gd name="connsiteY8" fmla="*/ 4434962 h 4459296"/>
              <a:gd name="connsiteX9" fmla="*/ 649073 w 3015201"/>
              <a:gd name="connsiteY9" fmla="*/ 4453815 h 4459296"/>
              <a:gd name="connsiteX10" fmla="*/ 17477 w 3015201"/>
              <a:gd name="connsiteY10" fmla="*/ 4350119 h 4459296"/>
              <a:gd name="connsiteX11" fmla="*/ 45757 w 3015201"/>
              <a:gd name="connsiteY11" fmla="*/ 1965139 h 4459296"/>
              <a:gd name="connsiteX12" fmla="*/ 26903 w 3015201"/>
              <a:gd name="connsiteY12" fmla="*/ 306020 h 4459296"/>
              <a:gd name="connsiteX13" fmla="*/ 121172 w 3015201"/>
              <a:gd name="connsiteY13" fmla="*/ 42071 h 4459296"/>
              <a:gd name="connsiteX0" fmla="*/ 121172 w 3018381"/>
              <a:gd name="connsiteY0" fmla="*/ 38699 h 4455924"/>
              <a:gd name="connsiteX1" fmla="*/ 771621 w 3018381"/>
              <a:gd name="connsiteY1" fmla="*/ 10418 h 4455924"/>
              <a:gd name="connsiteX2" fmla="*/ 2449592 w 3018381"/>
              <a:gd name="connsiteY2" fmla="*/ 10418 h 4455924"/>
              <a:gd name="connsiteX3" fmla="*/ 2977493 w 3018381"/>
              <a:gd name="connsiteY3" fmla="*/ 66978 h 4455924"/>
              <a:gd name="connsiteX4" fmla="*/ 2986921 w 3018381"/>
              <a:gd name="connsiteY4" fmla="*/ 444052 h 4455924"/>
              <a:gd name="connsiteX5" fmla="*/ 3015201 w 3018381"/>
              <a:gd name="connsiteY5" fmla="*/ 1933486 h 4455924"/>
              <a:gd name="connsiteX6" fmla="*/ 2986920 w 3018381"/>
              <a:gd name="connsiteY6" fmla="*/ 3875408 h 4455924"/>
              <a:gd name="connsiteX7" fmla="*/ 2939785 w 3018381"/>
              <a:gd name="connsiteY7" fmla="*/ 4346748 h 4455924"/>
              <a:gd name="connsiteX8" fmla="*/ 2525007 w 3018381"/>
              <a:gd name="connsiteY8" fmla="*/ 4431590 h 4455924"/>
              <a:gd name="connsiteX9" fmla="*/ 649073 w 3018381"/>
              <a:gd name="connsiteY9" fmla="*/ 4450443 h 4455924"/>
              <a:gd name="connsiteX10" fmla="*/ 17477 w 3018381"/>
              <a:gd name="connsiteY10" fmla="*/ 4346747 h 4455924"/>
              <a:gd name="connsiteX11" fmla="*/ 45757 w 3018381"/>
              <a:gd name="connsiteY11" fmla="*/ 1961767 h 4455924"/>
              <a:gd name="connsiteX12" fmla="*/ 26903 w 3018381"/>
              <a:gd name="connsiteY12" fmla="*/ 302648 h 4455924"/>
              <a:gd name="connsiteX13" fmla="*/ 121172 w 3018381"/>
              <a:gd name="connsiteY13" fmla="*/ 38699 h 4455924"/>
              <a:gd name="connsiteX0" fmla="*/ 121172 w 3015201"/>
              <a:gd name="connsiteY0" fmla="*/ 39037 h 4456262"/>
              <a:gd name="connsiteX1" fmla="*/ 771621 w 3015201"/>
              <a:gd name="connsiteY1" fmla="*/ 10756 h 4456262"/>
              <a:gd name="connsiteX2" fmla="*/ 2449592 w 3015201"/>
              <a:gd name="connsiteY2" fmla="*/ 10756 h 4456262"/>
              <a:gd name="connsiteX3" fmla="*/ 2977493 w 3015201"/>
              <a:gd name="connsiteY3" fmla="*/ 67316 h 4456262"/>
              <a:gd name="connsiteX4" fmla="*/ 2986921 w 3015201"/>
              <a:gd name="connsiteY4" fmla="*/ 444390 h 4456262"/>
              <a:gd name="connsiteX5" fmla="*/ 3015201 w 3015201"/>
              <a:gd name="connsiteY5" fmla="*/ 1933824 h 4456262"/>
              <a:gd name="connsiteX6" fmla="*/ 2986920 w 3015201"/>
              <a:gd name="connsiteY6" fmla="*/ 3875746 h 4456262"/>
              <a:gd name="connsiteX7" fmla="*/ 2939785 w 3015201"/>
              <a:gd name="connsiteY7" fmla="*/ 4347086 h 4456262"/>
              <a:gd name="connsiteX8" fmla="*/ 2525007 w 3015201"/>
              <a:gd name="connsiteY8" fmla="*/ 4431928 h 4456262"/>
              <a:gd name="connsiteX9" fmla="*/ 649073 w 3015201"/>
              <a:gd name="connsiteY9" fmla="*/ 4450781 h 4456262"/>
              <a:gd name="connsiteX10" fmla="*/ 17477 w 3015201"/>
              <a:gd name="connsiteY10" fmla="*/ 4347085 h 4456262"/>
              <a:gd name="connsiteX11" fmla="*/ 45757 w 3015201"/>
              <a:gd name="connsiteY11" fmla="*/ 1962105 h 4456262"/>
              <a:gd name="connsiteX12" fmla="*/ 26903 w 3015201"/>
              <a:gd name="connsiteY12" fmla="*/ 302986 h 4456262"/>
              <a:gd name="connsiteX13" fmla="*/ 121172 w 3015201"/>
              <a:gd name="connsiteY13" fmla="*/ 39037 h 4456262"/>
              <a:gd name="connsiteX0" fmla="*/ 121172 w 3015201"/>
              <a:gd name="connsiteY0" fmla="*/ 38699 h 4455924"/>
              <a:gd name="connsiteX1" fmla="*/ 771621 w 3015201"/>
              <a:gd name="connsiteY1" fmla="*/ 10418 h 4455924"/>
              <a:gd name="connsiteX2" fmla="*/ 2449592 w 3015201"/>
              <a:gd name="connsiteY2" fmla="*/ 10418 h 4455924"/>
              <a:gd name="connsiteX3" fmla="*/ 2977493 w 3015201"/>
              <a:gd name="connsiteY3" fmla="*/ 95258 h 4455924"/>
              <a:gd name="connsiteX4" fmla="*/ 2986921 w 3015201"/>
              <a:gd name="connsiteY4" fmla="*/ 444052 h 4455924"/>
              <a:gd name="connsiteX5" fmla="*/ 3015201 w 3015201"/>
              <a:gd name="connsiteY5" fmla="*/ 1933486 h 4455924"/>
              <a:gd name="connsiteX6" fmla="*/ 2986920 w 3015201"/>
              <a:gd name="connsiteY6" fmla="*/ 3875408 h 4455924"/>
              <a:gd name="connsiteX7" fmla="*/ 2939785 w 3015201"/>
              <a:gd name="connsiteY7" fmla="*/ 4346748 h 4455924"/>
              <a:gd name="connsiteX8" fmla="*/ 2525007 w 3015201"/>
              <a:gd name="connsiteY8" fmla="*/ 4431590 h 4455924"/>
              <a:gd name="connsiteX9" fmla="*/ 649073 w 3015201"/>
              <a:gd name="connsiteY9" fmla="*/ 4450443 h 4455924"/>
              <a:gd name="connsiteX10" fmla="*/ 17477 w 3015201"/>
              <a:gd name="connsiteY10" fmla="*/ 4346747 h 4455924"/>
              <a:gd name="connsiteX11" fmla="*/ 45757 w 3015201"/>
              <a:gd name="connsiteY11" fmla="*/ 1961767 h 4455924"/>
              <a:gd name="connsiteX12" fmla="*/ 26903 w 3015201"/>
              <a:gd name="connsiteY12" fmla="*/ 302648 h 4455924"/>
              <a:gd name="connsiteX13" fmla="*/ 121172 w 3015201"/>
              <a:gd name="connsiteY13" fmla="*/ 38699 h 4455924"/>
              <a:gd name="connsiteX0" fmla="*/ 58298 w 3018315"/>
              <a:gd name="connsiteY0" fmla="*/ 48910 h 4447281"/>
              <a:gd name="connsiteX1" fmla="*/ 774735 w 3018315"/>
              <a:gd name="connsiteY1" fmla="*/ 1775 h 4447281"/>
              <a:gd name="connsiteX2" fmla="*/ 2452706 w 3018315"/>
              <a:gd name="connsiteY2" fmla="*/ 1775 h 4447281"/>
              <a:gd name="connsiteX3" fmla="*/ 2980607 w 3018315"/>
              <a:gd name="connsiteY3" fmla="*/ 86615 h 4447281"/>
              <a:gd name="connsiteX4" fmla="*/ 2990035 w 3018315"/>
              <a:gd name="connsiteY4" fmla="*/ 435409 h 4447281"/>
              <a:gd name="connsiteX5" fmla="*/ 3018315 w 3018315"/>
              <a:gd name="connsiteY5" fmla="*/ 1924843 h 4447281"/>
              <a:gd name="connsiteX6" fmla="*/ 2990034 w 3018315"/>
              <a:gd name="connsiteY6" fmla="*/ 3866765 h 4447281"/>
              <a:gd name="connsiteX7" fmla="*/ 2942899 w 3018315"/>
              <a:gd name="connsiteY7" fmla="*/ 4338105 h 4447281"/>
              <a:gd name="connsiteX8" fmla="*/ 2528121 w 3018315"/>
              <a:gd name="connsiteY8" fmla="*/ 4422947 h 4447281"/>
              <a:gd name="connsiteX9" fmla="*/ 652187 w 3018315"/>
              <a:gd name="connsiteY9" fmla="*/ 4441800 h 4447281"/>
              <a:gd name="connsiteX10" fmla="*/ 20591 w 3018315"/>
              <a:gd name="connsiteY10" fmla="*/ 4338104 h 4447281"/>
              <a:gd name="connsiteX11" fmla="*/ 48871 w 3018315"/>
              <a:gd name="connsiteY11" fmla="*/ 1953124 h 4447281"/>
              <a:gd name="connsiteX12" fmla="*/ 30017 w 3018315"/>
              <a:gd name="connsiteY12" fmla="*/ 294005 h 4447281"/>
              <a:gd name="connsiteX13" fmla="*/ 58298 w 3018315"/>
              <a:gd name="connsiteY13" fmla="*/ 48910 h 4447281"/>
              <a:gd name="connsiteX0" fmla="*/ 55184 w 3015201"/>
              <a:gd name="connsiteY0" fmla="*/ 63912 h 4462283"/>
              <a:gd name="connsiteX1" fmla="*/ 771621 w 3015201"/>
              <a:gd name="connsiteY1" fmla="*/ 16777 h 4462283"/>
              <a:gd name="connsiteX2" fmla="*/ 2449592 w 3015201"/>
              <a:gd name="connsiteY2" fmla="*/ 16777 h 4462283"/>
              <a:gd name="connsiteX3" fmla="*/ 2977493 w 3015201"/>
              <a:gd name="connsiteY3" fmla="*/ 101617 h 4462283"/>
              <a:gd name="connsiteX4" fmla="*/ 2986921 w 3015201"/>
              <a:gd name="connsiteY4" fmla="*/ 450411 h 4462283"/>
              <a:gd name="connsiteX5" fmla="*/ 3015201 w 3015201"/>
              <a:gd name="connsiteY5" fmla="*/ 1939845 h 4462283"/>
              <a:gd name="connsiteX6" fmla="*/ 2986920 w 3015201"/>
              <a:gd name="connsiteY6" fmla="*/ 3881767 h 4462283"/>
              <a:gd name="connsiteX7" fmla="*/ 2939785 w 3015201"/>
              <a:gd name="connsiteY7" fmla="*/ 4353107 h 4462283"/>
              <a:gd name="connsiteX8" fmla="*/ 2525007 w 3015201"/>
              <a:gd name="connsiteY8" fmla="*/ 4437949 h 4462283"/>
              <a:gd name="connsiteX9" fmla="*/ 649073 w 3015201"/>
              <a:gd name="connsiteY9" fmla="*/ 4456802 h 4462283"/>
              <a:gd name="connsiteX10" fmla="*/ 17477 w 3015201"/>
              <a:gd name="connsiteY10" fmla="*/ 4353106 h 4462283"/>
              <a:gd name="connsiteX11" fmla="*/ 45757 w 3015201"/>
              <a:gd name="connsiteY11" fmla="*/ 1968126 h 4462283"/>
              <a:gd name="connsiteX12" fmla="*/ 26903 w 3015201"/>
              <a:gd name="connsiteY12" fmla="*/ 309007 h 4462283"/>
              <a:gd name="connsiteX13" fmla="*/ 55184 w 3015201"/>
              <a:gd name="connsiteY13" fmla="*/ 63912 h 4462283"/>
              <a:gd name="connsiteX0" fmla="*/ 71515 w 3031532"/>
              <a:gd name="connsiteY0" fmla="*/ 59004 h 4457375"/>
              <a:gd name="connsiteX1" fmla="*/ 787952 w 3031532"/>
              <a:gd name="connsiteY1" fmla="*/ 11869 h 4457375"/>
              <a:gd name="connsiteX2" fmla="*/ 2465923 w 3031532"/>
              <a:gd name="connsiteY2" fmla="*/ 11869 h 4457375"/>
              <a:gd name="connsiteX3" fmla="*/ 2993824 w 3031532"/>
              <a:gd name="connsiteY3" fmla="*/ 96709 h 4457375"/>
              <a:gd name="connsiteX4" fmla="*/ 3003252 w 3031532"/>
              <a:gd name="connsiteY4" fmla="*/ 445503 h 4457375"/>
              <a:gd name="connsiteX5" fmla="*/ 3031532 w 3031532"/>
              <a:gd name="connsiteY5" fmla="*/ 1934937 h 4457375"/>
              <a:gd name="connsiteX6" fmla="*/ 3003251 w 3031532"/>
              <a:gd name="connsiteY6" fmla="*/ 3876859 h 4457375"/>
              <a:gd name="connsiteX7" fmla="*/ 2956116 w 3031532"/>
              <a:gd name="connsiteY7" fmla="*/ 4348199 h 4457375"/>
              <a:gd name="connsiteX8" fmla="*/ 2541338 w 3031532"/>
              <a:gd name="connsiteY8" fmla="*/ 4433041 h 4457375"/>
              <a:gd name="connsiteX9" fmla="*/ 665404 w 3031532"/>
              <a:gd name="connsiteY9" fmla="*/ 4451894 h 4457375"/>
              <a:gd name="connsiteX10" fmla="*/ 33808 w 3031532"/>
              <a:gd name="connsiteY10" fmla="*/ 4348198 h 4457375"/>
              <a:gd name="connsiteX11" fmla="*/ 62088 w 3031532"/>
              <a:gd name="connsiteY11" fmla="*/ 1963218 h 4457375"/>
              <a:gd name="connsiteX12" fmla="*/ 24380 w 3031532"/>
              <a:gd name="connsiteY12" fmla="*/ 605757 h 4457375"/>
              <a:gd name="connsiteX13" fmla="*/ 71515 w 3031532"/>
              <a:gd name="connsiteY13" fmla="*/ 59004 h 4457375"/>
              <a:gd name="connsiteX0" fmla="*/ 55855 w 3015872"/>
              <a:gd name="connsiteY0" fmla="*/ 59004 h 4457375"/>
              <a:gd name="connsiteX1" fmla="*/ 772292 w 3015872"/>
              <a:gd name="connsiteY1" fmla="*/ 11869 h 4457375"/>
              <a:gd name="connsiteX2" fmla="*/ 2450263 w 3015872"/>
              <a:gd name="connsiteY2" fmla="*/ 11869 h 4457375"/>
              <a:gd name="connsiteX3" fmla="*/ 2978164 w 3015872"/>
              <a:gd name="connsiteY3" fmla="*/ 96709 h 4457375"/>
              <a:gd name="connsiteX4" fmla="*/ 2987592 w 3015872"/>
              <a:gd name="connsiteY4" fmla="*/ 445503 h 4457375"/>
              <a:gd name="connsiteX5" fmla="*/ 3015872 w 3015872"/>
              <a:gd name="connsiteY5" fmla="*/ 1934937 h 4457375"/>
              <a:gd name="connsiteX6" fmla="*/ 2987591 w 3015872"/>
              <a:gd name="connsiteY6" fmla="*/ 3876859 h 4457375"/>
              <a:gd name="connsiteX7" fmla="*/ 2940456 w 3015872"/>
              <a:gd name="connsiteY7" fmla="*/ 4348199 h 4457375"/>
              <a:gd name="connsiteX8" fmla="*/ 2525678 w 3015872"/>
              <a:gd name="connsiteY8" fmla="*/ 4433041 h 4457375"/>
              <a:gd name="connsiteX9" fmla="*/ 649744 w 3015872"/>
              <a:gd name="connsiteY9" fmla="*/ 4451894 h 4457375"/>
              <a:gd name="connsiteX10" fmla="*/ 18148 w 3015872"/>
              <a:gd name="connsiteY10" fmla="*/ 4348198 h 4457375"/>
              <a:gd name="connsiteX11" fmla="*/ 46428 w 3015872"/>
              <a:gd name="connsiteY11" fmla="*/ 1963218 h 4457375"/>
              <a:gd name="connsiteX12" fmla="*/ 55854 w 3015872"/>
              <a:gd name="connsiteY12" fmla="*/ 605757 h 4457375"/>
              <a:gd name="connsiteX13" fmla="*/ 55855 w 3015872"/>
              <a:gd name="connsiteY13" fmla="*/ 59004 h 4457375"/>
              <a:gd name="connsiteX0" fmla="*/ 102989 w 3015872"/>
              <a:gd name="connsiteY0" fmla="*/ 59004 h 4457375"/>
              <a:gd name="connsiteX1" fmla="*/ 772292 w 3015872"/>
              <a:gd name="connsiteY1" fmla="*/ 11869 h 4457375"/>
              <a:gd name="connsiteX2" fmla="*/ 2450263 w 3015872"/>
              <a:gd name="connsiteY2" fmla="*/ 11869 h 4457375"/>
              <a:gd name="connsiteX3" fmla="*/ 2978164 w 3015872"/>
              <a:gd name="connsiteY3" fmla="*/ 96709 h 4457375"/>
              <a:gd name="connsiteX4" fmla="*/ 2987592 w 3015872"/>
              <a:gd name="connsiteY4" fmla="*/ 445503 h 4457375"/>
              <a:gd name="connsiteX5" fmla="*/ 3015872 w 3015872"/>
              <a:gd name="connsiteY5" fmla="*/ 1934937 h 4457375"/>
              <a:gd name="connsiteX6" fmla="*/ 2987591 w 3015872"/>
              <a:gd name="connsiteY6" fmla="*/ 3876859 h 4457375"/>
              <a:gd name="connsiteX7" fmla="*/ 2940456 w 3015872"/>
              <a:gd name="connsiteY7" fmla="*/ 4348199 h 4457375"/>
              <a:gd name="connsiteX8" fmla="*/ 2525678 w 3015872"/>
              <a:gd name="connsiteY8" fmla="*/ 4433041 h 4457375"/>
              <a:gd name="connsiteX9" fmla="*/ 649744 w 3015872"/>
              <a:gd name="connsiteY9" fmla="*/ 4451894 h 4457375"/>
              <a:gd name="connsiteX10" fmla="*/ 18148 w 3015872"/>
              <a:gd name="connsiteY10" fmla="*/ 4348198 h 4457375"/>
              <a:gd name="connsiteX11" fmla="*/ 46428 w 3015872"/>
              <a:gd name="connsiteY11" fmla="*/ 1963218 h 4457375"/>
              <a:gd name="connsiteX12" fmla="*/ 55854 w 3015872"/>
              <a:gd name="connsiteY12" fmla="*/ 605757 h 4457375"/>
              <a:gd name="connsiteX13" fmla="*/ 102989 w 3015872"/>
              <a:gd name="connsiteY13" fmla="*/ 59004 h 44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15872" h="4457375">
                <a:moveTo>
                  <a:pt x="102989" y="59004"/>
                </a:moveTo>
                <a:cubicBezTo>
                  <a:pt x="222395" y="-39977"/>
                  <a:pt x="371653" y="16582"/>
                  <a:pt x="772292" y="11869"/>
                </a:cubicBezTo>
                <a:lnTo>
                  <a:pt x="2450263" y="11869"/>
                </a:lnTo>
                <a:cubicBezTo>
                  <a:pt x="2800626" y="10298"/>
                  <a:pt x="2925133" y="-5423"/>
                  <a:pt x="2978164" y="96709"/>
                </a:cubicBezTo>
                <a:cubicBezTo>
                  <a:pt x="3020585" y="178407"/>
                  <a:pt x="2981307" y="139132"/>
                  <a:pt x="2987592" y="445503"/>
                </a:cubicBezTo>
                <a:cubicBezTo>
                  <a:pt x="2993877" y="751874"/>
                  <a:pt x="3012730" y="1331622"/>
                  <a:pt x="3015872" y="1934937"/>
                </a:cubicBezTo>
                <a:lnTo>
                  <a:pt x="2987591" y="3876859"/>
                </a:lnTo>
                <a:cubicBezTo>
                  <a:pt x="2987591" y="4279069"/>
                  <a:pt x="3017441" y="4255502"/>
                  <a:pt x="2940456" y="4348199"/>
                </a:cubicBezTo>
                <a:cubicBezTo>
                  <a:pt x="2863471" y="4440896"/>
                  <a:pt x="2907463" y="4415759"/>
                  <a:pt x="2525678" y="4433041"/>
                </a:cubicBezTo>
                <a:cubicBezTo>
                  <a:pt x="2143893" y="4450323"/>
                  <a:pt x="1067666" y="4466034"/>
                  <a:pt x="649744" y="4451894"/>
                </a:cubicBezTo>
                <a:cubicBezTo>
                  <a:pt x="231822" y="4437754"/>
                  <a:pt x="78419" y="4483465"/>
                  <a:pt x="18148" y="4348198"/>
                </a:cubicBezTo>
                <a:cubicBezTo>
                  <a:pt x="-33224" y="4232903"/>
                  <a:pt x="40144" y="2586958"/>
                  <a:pt x="46428" y="1963218"/>
                </a:cubicBezTo>
                <a:cubicBezTo>
                  <a:pt x="52712" y="1339478"/>
                  <a:pt x="46427" y="923126"/>
                  <a:pt x="55854" y="605757"/>
                </a:cubicBezTo>
                <a:cubicBezTo>
                  <a:pt x="65281" y="288388"/>
                  <a:pt x="-16417" y="157985"/>
                  <a:pt x="102989" y="5900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2" name="Frihåndsform: figur 11">
            <a:extLst>
              <a:ext uri="{FF2B5EF4-FFF2-40B4-BE49-F238E27FC236}">
                <a16:creationId xmlns:a16="http://schemas.microsoft.com/office/drawing/2014/main" id="{18CFE117-56F1-4B2A-9003-88223D430E01}"/>
              </a:ext>
            </a:extLst>
          </p:cNvPr>
          <p:cNvSpPr/>
          <p:nvPr/>
        </p:nvSpPr>
        <p:spPr>
          <a:xfrm>
            <a:off x="3884372" y="2743200"/>
            <a:ext cx="1205385" cy="287198"/>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2792" h="605523">
                <a:moveTo>
                  <a:pt x="38717" y="477078"/>
                </a:moveTo>
                <a:cubicBezTo>
                  <a:pt x="-6264" y="416097"/>
                  <a:pt x="-8992" y="282271"/>
                  <a:pt x="14862" y="214685"/>
                </a:cubicBezTo>
                <a:cubicBezTo>
                  <a:pt x="38716" y="147099"/>
                  <a:pt x="94376" y="104692"/>
                  <a:pt x="181840" y="71561"/>
                </a:cubicBezTo>
                <a:cubicBezTo>
                  <a:pt x="269305" y="38431"/>
                  <a:pt x="351468" y="27829"/>
                  <a:pt x="539649" y="15902"/>
                </a:cubicBezTo>
                <a:cubicBezTo>
                  <a:pt x="727830" y="3975"/>
                  <a:pt x="1053832" y="5300"/>
                  <a:pt x="1310924" y="-1"/>
                </a:cubicBezTo>
                <a:cubicBezTo>
                  <a:pt x="1570667" y="15902"/>
                  <a:pt x="1794649" y="2651"/>
                  <a:pt x="1933424" y="37150"/>
                </a:cubicBezTo>
                <a:cubicBezTo>
                  <a:pt x="2072199" y="71649"/>
                  <a:pt x="2110522" y="135410"/>
                  <a:pt x="2143576" y="206993"/>
                </a:cubicBezTo>
                <a:cubicBezTo>
                  <a:pt x="2176630" y="278576"/>
                  <a:pt x="2192336" y="405254"/>
                  <a:pt x="2131749" y="466649"/>
                </a:cubicBezTo>
                <a:cubicBezTo>
                  <a:pt x="2071162" y="528044"/>
                  <a:pt x="1959263" y="552399"/>
                  <a:pt x="1780052" y="575362"/>
                </a:cubicBezTo>
                <a:cubicBezTo>
                  <a:pt x="1600841" y="598325"/>
                  <a:pt x="1297673" y="594739"/>
                  <a:pt x="1056483" y="604428"/>
                </a:cubicBezTo>
                <a:cubicBezTo>
                  <a:pt x="770236" y="608404"/>
                  <a:pt x="454376" y="601799"/>
                  <a:pt x="284748" y="580574"/>
                </a:cubicBezTo>
                <a:cubicBezTo>
                  <a:pt x="115120" y="559349"/>
                  <a:pt x="83698" y="538059"/>
                  <a:pt x="38717" y="477078"/>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3" name="TekstSylinder 12">
            <a:extLst>
              <a:ext uri="{FF2B5EF4-FFF2-40B4-BE49-F238E27FC236}">
                <a16:creationId xmlns:a16="http://schemas.microsoft.com/office/drawing/2014/main" id="{8B3124E3-07C5-4422-9C2D-00B76DEB52F7}"/>
              </a:ext>
            </a:extLst>
          </p:cNvPr>
          <p:cNvSpPr txBox="1"/>
          <p:nvPr/>
        </p:nvSpPr>
        <p:spPr>
          <a:xfrm>
            <a:off x="5999324" y="2277422"/>
            <a:ext cx="2871299" cy="461665"/>
          </a:xfrm>
          <a:prstGeom prst="rect">
            <a:avLst/>
          </a:prstGeom>
          <a:noFill/>
        </p:spPr>
        <p:txBody>
          <a:bodyPr wrap="none" rtlCol="0">
            <a:spAutoFit/>
          </a:bodyPr>
          <a:lstStyle/>
          <a:p>
            <a:r>
              <a:rPr lang="nb-NO" sz="2400" dirty="0">
                <a:solidFill>
                  <a:srgbClr val="FF0000"/>
                </a:solidFill>
                <a:latin typeface="Bebas Neue" panose="020B0606020202050201" pitchFamily="34" charset="0"/>
              </a:rPr>
              <a:t>EMBEDDED SERIES RESOURCE</a:t>
            </a:r>
          </a:p>
        </p:txBody>
      </p:sp>
    </p:spTree>
    <p:extLst>
      <p:ext uri="{BB962C8B-B14F-4D97-AF65-F5344CB8AC3E}">
        <p14:creationId xmlns:p14="http://schemas.microsoft.com/office/powerpoint/2010/main" val="22090616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211</a:t>
            </a:fld>
            <a:endParaRPr lang="nb-NO"/>
          </a:p>
        </p:txBody>
      </p:sp>
      <p:pic>
        <p:nvPicPr>
          <p:cNvPr id="7" name="Bilde 6" descr="Et bilde som inneholder person, foto, poserer, tekst&#10;&#10;Automatisk generert beskrivelse">
            <a:extLst>
              <a:ext uri="{FF2B5EF4-FFF2-40B4-BE49-F238E27FC236}">
                <a16:creationId xmlns:a16="http://schemas.microsoft.com/office/drawing/2014/main" id="{AFDBAC1C-DBEF-4AA9-95CF-254866140F01}"/>
              </a:ext>
            </a:extLst>
          </p:cNvPr>
          <p:cNvPicPr>
            <a:picLocks noChangeAspect="1"/>
          </p:cNvPicPr>
          <p:nvPr/>
        </p:nvPicPr>
        <p:blipFill>
          <a:blip r:embed="rId3"/>
          <a:stretch>
            <a:fillRect/>
          </a:stretch>
        </p:blipFill>
        <p:spPr>
          <a:xfrm>
            <a:off x="0" y="983927"/>
            <a:ext cx="9144000" cy="4890145"/>
          </a:xfrm>
          <a:prstGeom prst="rect">
            <a:avLst/>
          </a:prstGeom>
        </p:spPr>
      </p:pic>
      <p:sp>
        <p:nvSpPr>
          <p:cNvPr id="8" name="Rectangle 1">
            <a:extLst>
              <a:ext uri="{FF2B5EF4-FFF2-40B4-BE49-F238E27FC236}">
                <a16:creationId xmlns:a16="http://schemas.microsoft.com/office/drawing/2014/main" id="{05518092-02DA-49FE-B5A2-594567704D09}"/>
              </a:ext>
            </a:extLst>
          </p:cNvPr>
          <p:cNvSpPr>
            <a:spLocks noChangeArrowheads="1"/>
          </p:cNvSpPr>
          <p:nvPr/>
        </p:nvSpPr>
        <p:spPr bwMode="auto">
          <a:xfrm>
            <a:off x="3506769" y="2194693"/>
            <a:ext cx="5363854" cy="4278094"/>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nb-NO" altLang="nb-NO" sz="1600" b="0" i="0" u="none" strike="noStrike" cap="none" normalizeH="0" baseline="0" dirty="0">
                <a:ln>
                  <a:noFill/>
                </a:ln>
                <a:effectLst/>
                <a:latin typeface="Consolas" panose="020B0609020204030204" pitchFamily="49" charset="0"/>
              </a:rPr>
              <a:t>{</a:t>
            </a:r>
            <a:br>
              <a:rPr kumimoji="0" lang="nb-NO" altLang="nb-NO" sz="1600" b="0" i="0" u="none" strike="noStrike" cap="none" normalizeH="0" baseline="0" dirty="0">
                <a:ln>
                  <a:noFill/>
                </a:ln>
                <a:effectLst/>
                <a:latin typeface="Consolas" panose="020B0609020204030204" pitchFamily="49" charset="0"/>
              </a:rPr>
            </a:br>
            <a:r>
              <a:rPr lang="nb-NO" altLang="nb-NO" sz="1600" dirty="0">
                <a:latin typeface="Consolas" panose="020B0609020204030204" pitchFamily="49" charset="0"/>
              </a:rPr>
              <a:t>  </a:t>
            </a:r>
            <a:r>
              <a:rPr kumimoji="0" lang="nb-NO" altLang="nb-NO" sz="1600" b="0" i="0" u="none" strike="noStrike" cap="none" normalizeH="0" baseline="0" dirty="0">
                <a:ln>
                  <a:noFill/>
                </a:ln>
                <a:solidFill>
                  <a:srgbClr val="7030A0"/>
                </a:solidFill>
                <a:effectLst/>
                <a:latin typeface="Consolas" panose="020B0609020204030204" pitchFamily="49" charset="0"/>
              </a:rPr>
              <a:t>"</a:t>
            </a:r>
            <a:r>
              <a:rPr kumimoji="0" lang="nb-NO" altLang="nb-NO" sz="1600" b="0" i="0" u="none" strike="noStrike" cap="none" normalizeH="0" baseline="0" dirty="0" err="1">
                <a:ln>
                  <a:noFill/>
                </a:ln>
                <a:solidFill>
                  <a:srgbClr val="7030A0"/>
                </a:solidFill>
                <a:effectLst/>
                <a:latin typeface="Consolas" panose="020B0609020204030204" pitchFamily="49" charset="0"/>
              </a:rPr>
              <a:t>embedded</a:t>
            </a:r>
            <a:r>
              <a:rPr kumimoji="0" lang="nb-NO" altLang="nb-NO" sz="1600" b="0" i="0" u="none" strike="noStrike" cap="none" normalizeH="0" baseline="0" dirty="0">
                <a:ln>
                  <a:noFill/>
                </a:ln>
                <a:solidFill>
                  <a:srgbClr val="7030A0"/>
                </a:solidFill>
                <a:effectLst/>
                <a:latin typeface="Consolas" panose="020B0609020204030204" pitchFamily="49" charset="0"/>
              </a:rPr>
              <a:t>": </a:t>
            </a:r>
            <a:r>
              <a:rPr kumimoji="0" lang="nb-NO" altLang="nb-NO" sz="1600" b="0" i="0" u="none" strike="noStrike" cap="none" normalizeH="0" baseline="0" dirty="0">
                <a:ln>
                  <a:noFill/>
                </a:ln>
                <a:effectLst/>
                <a:latin typeface="Consolas" panose="020B0609020204030204" pitchFamily="49" charset="0"/>
              </a:rPr>
              <a:t>{</a:t>
            </a:r>
            <a:br>
              <a:rPr kumimoji="0" lang="nb-NO" altLang="nb-NO" sz="1600" b="0" i="0" u="none" strike="noStrike" cap="none" normalizeH="0" baseline="0" dirty="0">
                <a:ln>
                  <a:noFill/>
                </a:ln>
                <a:effectLst/>
                <a:latin typeface="Consolas" panose="020B0609020204030204" pitchFamily="49" charset="0"/>
              </a:rPr>
            </a:br>
            <a:r>
              <a:rPr kumimoji="0" lang="nb-NO" altLang="nb-NO" sz="1600" b="0" i="0" u="none" strike="noStrike" cap="none" normalizeH="0" baseline="0" dirty="0">
                <a:ln>
                  <a:noFill/>
                </a:ln>
                <a:effectLst/>
                <a:latin typeface="Consolas" panose="020B0609020204030204" pitchFamily="49" charset="0"/>
              </a:rPr>
              <a:t>    </a:t>
            </a:r>
            <a:r>
              <a:rPr kumimoji="0" lang="nb-NO" altLang="nb-NO" sz="1600" b="0" i="0" u="none" strike="noStrike" cap="none" normalizeH="0" baseline="0" dirty="0">
                <a:ln>
                  <a:noFill/>
                </a:ln>
                <a:solidFill>
                  <a:srgbClr val="7030A0"/>
                </a:solidFill>
                <a:effectLst/>
                <a:latin typeface="Consolas" panose="020B0609020204030204" pitchFamily="49" charset="0"/>
              </a:rPr>
              <a:t>"series": </a:t>
            </a:r>
            <a:r>
              <a:rPr kumimoji="0" lang="nb-NO" altLang="nb-NO" sz="1600" b="0" i="0" u="none" strike="noStrike" cap="none" normalizeH="0" baseline="0" dirty="0">
                <a:ln>
                  <a:noFill/>
                </a:ln>
                <a:effectLst/>
                <a:latin typeface="Consolas" panose="020B0609020204030204" pitchFamily="49" charset="0"/>
              </a:rPr>
              <a:t>[{</a:t>
            </a:r>
            <a:br>
              <a:rPr kumimoji="0" lang="nb-NO" altLang="nb-NO" sz="1600" b="0" i="0" u="none" strike="noStrike" cap="none" normalizeH="0" baseline="0" dirty="0">
                <a:ln>
                  <a:noFill/>
                </a:ln>
                <a:effectLst/>
                <a:latin typeface="Consolas" panose="020B0609020204030204" pitchFamily="49" charset="0"/>
              </a:rPr>
            </a:br>
            <a:r>
              <a:rPr kumimoji="0" lang="nb-NO" altLang="nb-NO" sz="1600" b="0" i="0" u="none" strike="noStrike" cap="none" normalizeH="0" baseline="0" dirty="0">
                <a:ln>
                  <a:noFill/>
                </a:ln>
                <a:effectLst/>
                <a:latin typeface="Consolas" panose="020B0609020204030204" pitchFamily="49" charset="0"/>
              </a:rPr>
              <a:t>      </a:t>
            </a:r>
            <a:r>
              <a:rPr lang="nb-NO" altLang="nb-NO" sz="1600" dirty="0">
                <a:solidFill>
                  <a:srgbClr val="7030A0"/>
                </a:solidFill>
                <a:latin typeface="Consolas" panose="020B0609020204030204" pitchFamily="49" charset="0"/>
              </a:rPr>
              <a:t>"_links"</a:t>
            </a:r>
            <a:r>
              <a:rPr lang="nb-NO" altLang="nb-NO" sz="1600" dirty="0">
                <a:latin typeface="Consolas" panose="020B0609020204030204" pitchFamily="49" charset="0"/>
              </a:rPr>
              <a:t>: {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a:t>
            </a:r>
            <a:r>
              <a:rPr lang="nb-NO" altLang="nb-NO" sz="1600" dirty="0" err="1">
                <a:solidFill>
                  <a:srgbClr val="7030A0"/>
                </a:solidFill>
                <a:latin typeface="Consolas" panose="020B0609020204030204" pitchFamily="49" charset="0"/>
              </a:rPr>
              <a:t>self</a:t>
            </a:r>
            <a:r>
              <a:rPr lang="nb-NO" altLang="nb-NO" sz="1600" dirty="0">
                <a:solidFill>
                  <a:srgbClr val="7030A0"/>
                </a:solidFill>
                <a:latin typeface="Consolas" panose="020B0609020204030204" pitchFamily="49" charset="0"/>
              </a:rPr>
              <a:t>"</a:t>
            </a:r>
            <a:r>
              <a:rPr lang="nb-NO" altLang="nb-NO" sz="1600" dirty="0">
                <a:latin typeface="Consolas" panose="020B0609020204030204" pitchFamily="49" charset="0"/>
              </a:rPr>
              <a:t>: {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a:t>
            </a:r>
            <a:r>
              <a:rPr lang="nb-NO" altLang="nb-NO" sz="1600" dirty="0" err="1">
                <a:solidFill>
                  <a:srgbClr val="7030A0"/>
                </a:solidFill>
                <a:latin typeface="Consolas" panose="020B0609020204030204" pitchFamily="49" charset="0"/>
              </a:rPr>
              <a:t>href</a:t>
            </a:r>
            <a:r>
              <a:rPr lang="nb-NO" altLang="nb-NO" sz="1600" dirty="0">
                <a:solidFill>
                  <a:srgbClr val="7030A0"/>
                </a:solidFill>
                <a:latin typeface="Consolas" panose="020B0609020204030204" pitchFamily="49" charset="0"/>
              </a:rPr>
              <a:t>"</a:t>
            </a:r>
            <a:r>
              <a:rPr lang="nb-NO" altLang="nb-NO" sz="1600" dirty="0">
                <a:latin typeface="Consolas" panose="020B0609020204030204" pitchFamily="49" charset="0"/>
              </a:rPr>
              <a:t>: </a:t>
            </a:r>
            <a:r>
              <a:rPr lang="nb-NO" altLang="nb-NO" sz="1600" dirty="0">
                <a:solidFill>
                  <a:srgbClr val="0091C4"/>
                </a:solidFill>
                <a:latin typeface="Consolas" panose="020B0609020204030204" pitchFamily="49" charset="0"/>
              </a:rPr>
              <a:t>"/series/heimebane"</a:t>
            </a:r>
            <a:r>
              <a:rPr lang="nb-NO" altLang="nb-NO" sz="1600" dirty="0">
                <a:latin typeface="Consolas" panose="020B0609020204030204" pitchFamily="49" charset="0"/>
              </a:rPr>
              <a:t> </a:t>
            </a:r>
            <a:br>
              <a:rPr lang="nb-NO" altLang="nb-NO" sz="1600" dirty="0">
                <a:latin typeface="Consolas" panose="020B0609020204030204" pitchFamily="49" charset="0"/>
              </a:rPr>
            </a:br>
            <a:r>
              <a:rPr lang="nb-NO" altLang="nb-NO" sz="1600" dirty="0">
                <a:latin typeface="Consolas" panose="020B0609020204030204" pitchFamily="49" charset="0"/>
              </a:rPr>
              <a:t>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"image"</a:t>
            </a:r>
            <a:r>
              <a:rPr lang="nb-NO" altLang="nb-NO" sz="1600" dirty="0">
                <a:latin typeface="Consolas" panose="020B0609020204030204" pitchFamily="49" charset="0"/>
              </a:rPr>
              <a:t>: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a:t>
            </a:r>
            <a:r>
              <a:rPr lang="nb-NO" altLang="nb-NO" sz="1600" dirty="0" err="1">
                <a:solidFill>
                  <a:srgbClr val="7030A0"/>
                </a:solidFill>
                <a:latin typeface="Consolas" panose="020B0609020204030204" pitchFamily="49" charset="0"/>
              </a:rPr>
              <a:t>href</a:t>
            </a:r>
            <a:r>
              <a:rPr lang="nb-NO" altLang="nb-NO" sz="1600" dirty="0">
                <a:solidFill>
                  <a:srgbClr val="7030A0"/>
                </a:solidFill>
                <a:latin typeface="Consolas" panose="020B0609020204030204" pitchFamily="49" charset="0"/>
              </a:rPr>
              <a:t>"</a:t>
            </a:r>
            <a:r>
              <a:rPr lang="nb-NO" altLang="nb-NO" sz="1600" dirty="0">
                <a:latin typeface="Consolas" panose="020B0609020204030204" pitchFamily="49" charset="0"/>
              </a:rPr>
              <a:t>: </a:t>
            </a:r>
            <a:r>
              <a:rPr lang="nb-NO" altLang="nb-NO" sz="1600" dirty="0">
                <a:solidFill>
                  <a:srgbClr val="0091C4"/>
                </a:solidFill>
                <a:latin typeface="Consolas" panose="020B0609020204030204" pitchFamily="49" charset="0"/>
              </a:rPr>
              <a:t>"https://gfx.nrk.no/GKrIe1"</a:t>
            </a:r>
            <a:br>
              <a:rPr lang="nb-NO" altLang="nb-NO" sz="1600" dirty="0">
                <a:latin typeface="Consolas" panose="020B0609020204030204" pitchFamily="49" charset="0"/>
              </a:rPr>
            </a:br>
            <a:r>
              <a:rPr lang="nb-NO" altLang="nb-NO" sz="1600" dirty="0">
                <a:latin typeface="Consolas" panose="020B0609020204030204" pitchFamily="49" charset="0"/>
              </a:rPr>
              <a:t>        }</a:t>
            </a:r>
            <a:br>
              <a:rPr lang="nb-NO" altLang="nb-NO" sz="1600" dirty="0">
                <a:latin typeface="Consolas" panose="020B0609020204030204" pitchFamily="49" charset="0"/>
              </a:rPr>
            </a:br>
            <a:r>
              <a:rPr lang="nb-NO" altLang="nb-NO" sz="1600" dirty="0">
                <a:latin typeface="Consolas" panose="020B0609020204030204" pitchFamily="49" charset="0"/>
              </a:rPr>
              <a:t>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a:t>
            </a:r>
            <a:r>
              <a:rPr lang="nb-NO" altLang="nb-NO" sz="1600" dirty="0" err="1">
                <a:solidFill>
                  <a:srgbClr val="7030A0"/>
                </a:solidFill>
                <a:latin typeface="Consolas" panose="020B0609020204030204" pitchFamily="49" charset="0"/>
              </a:rPr>
              <a:t>usageRights</a:t>
            </a:r>
            <a:r>
              <a:rPr lang="nb-NO" altLang="nb-NO" sz="1600" dirty="0">
                <a:solidFill>
                  <a:srgbClr val="7030A0"/>
                </a:solidFill>
                <a:latin typeface="Consolas" panose="020B0609020204030204" pitchFamily="49" charset="0"/>
              </a:rPr>
              <a:t>"</a:t>
            </a:r>
            <a:r>
              <a:rPr lang="nb-NO" altLang="nb-NO" sz="1600" dirty="0">
                <a:latin typeface="Consolas" panose="020B0609020204030204" pitchFamily="49" charset="0"/>
              </a:rPr>
              <a:t>: { </a:t>
            </a:r>
            <a:br>
              <a:rPr lang="nb-NO" altLang="nb-NO" sz="1600" dirty="0">
                <a:latin typeface="Consolas" panose="020B0609020204030204" pitchFamily="49" charset="0"/>
              </a:rPr>
            </a:br>
            <a:r>
              <a:rPr lang="nb-NO" altLang="nb-NO" sz="1600" dirty="0">
                <a:latin typeface="Consolas" panose="020B0609020204030204" pitchFamily="49" charset="0"/>
              </a:rPr>
              <a:t>        </a:t>
            </a:r>
            <a:r>
              <a:rPr lang="nb-NO" altLang="nb-NO" sz="1600" dirty="0">
                <a:solidFill>
                  <a:srgbClr val="7030A0"/>
                </a:solidFill>
                <a:latin typeface="Consolas" panose="020B0609020204030204" pitchFamily="49" charset="0"/>
              </a:rPr>
              <a:t>"</a:t>
            </a:r>
            <a:r>
              <a:rPr lang="nb-NO" altLang="nb-NO" sz="1600" dirty="0" err="1">
                <a:solidFill>
                  <a:srgbClr val="7030A0"/>
                </a:solidFill>
                <a:latin typeface="Consolas" panose="020B0609020204030204" pitchFamily="49" charset="0"/>
              </a:rPr>
              <a:t>isGeoBlocked</a:t>
            </a:r>
            <a:r>
              <a:rPr lang="nb-NO" altLang="nb-NO" sz="1600" dirty="0">
                <a:solidFill>
                  <a:srgbClr val="7030A0"/>
                </a:solidFill>
                <a:latin typeface="Consolas" panose="020B0609020204030204" pitchFamily="49" charset="0"/>
              </a:rPr>
              <a:t>"</a:t>
            </a:r>
            <a:r>
              <a:rPr lang="nb-NO" altLang="nb-NO" sz="1600" dirty="0">
                <a:latin typeface="Consolas" panose="020B0609020204030204" pitchFamily="49" charset="0"/>
              </a:rPr>
              <a:t>: </a:t>
            </a:r>
            <a:r>
              <a:rPr lang="nb-NO" altLang="nb-NO" sz="1600" dirty="0">
                <a:solidFill>
                  <a:srgbClr val="0091C4"/>
                </a:solidFill>
                <a:latin typeface="Consolas" panose="020B0609020204030204" pitchFamily="49" charset="0"/>
              </a:rPr>
              <a:t>false</a:t>
            </a:r>
            <a:br>
              <a:rPr lang="nb-NO" altLang="nb-NO" sz="1600" dirty="0">
                <a:latin typeface="Consolas" panose="020B0609020204030204" pitchFamily="49" charset="0"/>
              </a:rPr>
            </a:br>
            <a:r>
              <a:rPr lang="nb-NO" altLang="nb-NO" sz="1600" dirty="0">
                <a:latin typeface="Consolas" panose="020B0609020204030204" pitchFamily="49" charset="0"/>
              </a:rPr>
              <a:t>      }</a:t>
            </a:r>
            <a:endParaRPr kumimoji="0" lang="nb-NO" altLang="nb-NO" sz="1600" b="0" i="0" u="none" strike="noStrike" cap="none" normalizeH="0" baseline="0" dirty="0">
              <a:ln>
                <a:noFill/>
              </a:ln>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1600" dirty="0">
                <a:latin typeface="Consolas" panose="020B0609020204030204" pitchFamily="49" charset="0"/>
              </a:rPr>
              <a:t>    </a:t>
            </a:r>
            <a:r>
              <a:rPr kumimoji="0" lang="nb-NO" altLang="nb-NO" sz="1600" b="0" i="0" u="none" strike="noStrike" cap="none" normalizeH="0" baseline="0" dirty="0">
                <a:ln>
                  <a:noFill/>
                </a:ln>
                <a:effectLst/>
                <a:latin typeface="Consolas" panose="020B0609020204030204" pitchFamily="49" charset="0"/>
              </a:rPr>
              <a:t>}, ...]</a:t>
            </a:r>
            <a:br>
              <a:rPr kumimoji="0" lang="nb-NO" altLang="nb-NO" sz="1600" b="0" i="0" u="none" strike="noStrike" cap="none" normalizeH="0" baseline="0" dirty="0">
                <a:ln>
                  <a:noFill/>
                </a:ln>
                <a:effectLst/>
                <a:latin typeface="Consolas" panose="020B0609020204030204" pitchFamily="49" charset="0"/>
              </a:rPr>
            </a:br>
            <a:r>
              <a:rPr kumimoji="0" lang="nb-NO" altLang="nb-NO" sz="1600" b="0" i="0" u="none" strike="noStrike" cap="none" normalizeH="0" baseline="0" dirty="0">
                <a:ln>
                  <a:noFill/>
                </a:ln>
                <a:effectLst/>
                <a:latin typeface="Consolas" panose="020B0609020204030204" pitchFamily="49" charset="0"/>
              </a:rPr>
              <a:t> </a:t>
            </a:r>
            <a:r>
              <a:rPr lang="nb-NO" altLang="nb-NO" sz="1600" dirty="0">
                <a:latin typeface="Consolas" panose="020B0609020204030204" pitchFamily="49" charset="0"/>
              </a:rPr>
              <a:t> </a:t>
            </a:r>
            <a:r>
              <a:rPr kumimoji="0" lang="nb-NO" altLang="nb-NO" sz="1600" b="0" i="0" u="none" strike="noStrike" cap="none" normalizeH="0" baseline="0" dirty="0">
                <a:ln>
                  <a:noFill/>
                </a:ln>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600" b="0" i="0" u="none" strike="noStrike" cap="none" normalizeH="0" baseline="0" dirty="0">
                <a:ln>
                  <a:noFill/>
                </a:ln>
                <a:effectLst/>
                <a:latin typeface="Consolas" panose="020B0609020204030204" pitchFamily="49" charset="0"/>
              </a:rPr>
              <a:t>} </a:t>
            </a:r>
          </a:p>
        </p:txBody>
      </p:sp>
      <p:sp>
        <p:nvSpPr>
          <p:cNvPr id="9" name="Content Placeholder 2">
            <a:extLst>
              <a:ext uri="{FF2B5EF4-FFF2-40B4-BE49-F238E27FC236}">
                <a16:creationId xmlns:a16="http://schemas.microsoft.com/office/drawing/2014/main" id="{26C8BEB3-3C1E-4231-84B7-7ABA0CE68DB2}"/>
              </a:ext>
            </a:extLst>
          </p:cNvPr>
          <p:cNvSpPr txBox="1">
            <a:spLocks/>
          </p:cNvSpPr>
          <p:nvPr/>
        </p:nvSpPr>
        <p:spPr>
          <a:xfrm>
            <a:off x="292955" y="-116097"/>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DESKING</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1" name="Frihåndsform: figur 10">
            <a:extLst>
              <a:ext uri="{FF2B5EF4-FFF2-40B4-BE49-F238E27FC236}">
                <a16:creationId xmlns:a16="http://schemas.microsoft.com/office/drawing/2014/main" id="{3CF98580-4CAB-4750-BEFC-06B1C91D9D4C}"/>
              </a:ext>
            </a:extLst>
          </p:cNvPr>
          <p:cNvSpPr/>
          <p:nvPr/>
        </p:nvSpPr>
        <p:spPr>
          <a:xfrm>
            <a:off x="38413" y="1232473"/>
            <a:ext cx="3015872" cy="4457375"/>
          </a:xfrm>
          <a:custGeom>
            <a:avLst/>
            <a:gdLst>
              <a:gd name="connsiteX0" fmla="*/ 18853 w 2988297"/>
              <a:gd name="connsiteY0" fmla="*/ 37708 h 4411745"/>
              <a:gd name="connsiteX1" fmla="*/ 744717 w 2988297"/>
              <a:gd name="connsiteY1" fmla="*/ 9427 h 4411745"/>
              <a:gd name="connsiteX2" fmla="*/ 2422688 w 2988297"/>
              <a:gd name="connsiteY2" fmla="*/ 9427 h 4411745"/>
              <a:gd name="connsiteX3" fmla="*/ 2846894 w 2988297"/>
              <a:gd name="connsiteY3" fmla="*/ 0 h 4411745"/>
              <a:gd name="connsiteX4" fmla="*/ 2978870 w 2988297"/>
              <a:gd name="connsiteY4" fmla="*/ 122549 h 4411745"/>
              <a:gd name="connsiteX5" fmla="*/ 2988297 w 2988297"/>
              <a:gd name="connsiteY5" fmla="*/ 1932495 h 4411745"/>
              <a:gd name="connsiteX6" fmla="*/ 2960016 w 2988297"/>
              <a:gd name="connsiteY6" fmla="*/ 3874417 h 4411745"/>
              <a:gd name="connsiteX7" fmla="*/ 2950589 w 2988297"/>
              <a:gd name="connsiteY7" fmla="*/ 4364611 h 4411745"/>
              <a:gd name="connsiteX8" fmla="*/ 2828041 w 2988297"/>
              <a:gd name="connsiteY8" fmla="*/ 4411745 h 4411745"/>
              <a:gd name="connsiteX9" fmla="*/ 37707 w 2988297"/>
              <a:gd name="connsiteY9" fmla="*/ 4411745 h 4411745"/>
              <a:gd name="connsiteX10" fmla="*/ 0 w 2988297"/>
              <a:gd name="connsiteY10" fmla="*/ 4242062 h 4411745"/>
              <a:gd name="connsiteX11" fmla="*/ 28280 w 2988297"/>
              <a:gd name="connsiteY11" fmla="*/ 1923068 h 4411745"/>
              <a:gd name="connsiteX12" fmla="*/ 18853 w 2988297"/>
              <a:gd name="connsiteY12" fmla="*/ 37708 h 4411745"/>
              <a:gd name="connsiteX0" fmla="*/ 50091 w 3019535"/>
              <a:gd name="connsiteY0" fmla="*/ 148334 h 4522371"/>
              <a:gd name="connsiteX1" fmla="*/ 775955 w 3019535"/>
              <a:gd name="connsiteY1" fmla="*/ 120053 h 4522371"/>
              <a:gd name="connsiteX2" fmla="*/ 2453926 w 3019535"/>
              <a:gd name="connsiteY2" fmla="*/ 120053 h 4522371"/>
              <a:gd name="connsiteX3" fmla="*/ 2878132 w 3019535"/>
              <a:gd name="connsiteY3" fmla="*/ 110626 h 4522371"/>
              <a:gd name="connsiteX4" fmla="*/ 3010108 w 3019535"/>
              <a:gd name="connsiteY4" fmla="*/ 233175 h 4522371"/>
              <a:gd name="connsiteX5" fmla="*/ 3019535 w 3019535"/>
              <a:gd name="connsiteY5" fmla="*/ 2043121 h 4522371"/>
              <a:gd name="connsiteX6" fmla="*/ 2991254 w 3019535"/>
              <a:gd name="connsiteY6" fmla="*/ 3985043 h 4522371"/>
              <a:gd name="connsiteX7" fmla="*/ 2981827 w 3019535"/>
              <a:gd name="connsiteY7" fmla="*/ 4475237 h 4522371"/>
              <a:gd name="connsiteX8" fmla="*/ 2859279 w 3019535"/>
              <a:gd name="connsiteY8" fmla="*/ 4522371 h 4522371"/>
              <a:gd name="connsiteX9" fmla="*/ 68945 w 3019535"/>
              <a:gd name="connsiteY9" fmla="*/ 4522371 h 4522371"/>
              <a:gd name="connsiteX10" fmla="*/ 31238 w 3019535"/>
              <a:gd name="connsiteY10" fmla="*/ 4352688 h 4522371"/>
              <a:gd name="connsiteX11" fmla="*/ 59518 w 3019535"/>
              <a:gd name="connsiteY11" fmla="*/ 2033694 h 4522371"/>
              <a:gd name="connsiteX12" fmla="*/ 50091 w 3019535"/>
              <a:gd name="connsiteY12" fmla="*/ 148334 h 4522371"/>
              <a:gd name="connsiteX0" fmla="*/ 106519 w 3075963"/>
              <a:gd name="connsiteY0" fmla="*/ 77443 h 4451480"/>
              <a:gd name="connsiteX1" fmla="*/ 832383 w 3075963"/>
              <a:gd name="connsiteY1" fmla="*/ 49162 h 4451480"/>
              <a:gd name="connsiteX2" fmla="*/ 2510354 w 3075963"/>
              <a:gd name="connsiteY2" fmla="*/ 49162 h 4451480"/>
              <a:gd name="connsiteX3" fmla="*/ 2934560 w 3075963"/>
              <a:gd name="connsiteY3" fmla="*/ 39735 h 4451480"/>
              <a:gd name="connsiteX4" fmla="*/ 3066536 w 3075963"/>
              <a:gd name="connsiteY4" fmla="*/ 162284 h 4451480"/>
              <a:gd name="connsiteX5" fmla="*/ 3075963 w 3075963"/>
              <a:gd name="connsiteY5" fmla="*/ 1972230 h 4451480"/>
              <a:gd name="connsiteX6" fmla="*/ 3047682 w 3075963"/>
              <a:gd name="connsiteY6" fmla="*/ 3914152 h 4451480"/>
              <a:gd name="connsiteX7" fmla="*/ 3038255 w 3075963"/>
              <a:gd name="connsiteY7" fmla="*/ 4404346 h 4451480"/>
              <a:gd name="connsiteX8" fmla="*/ 2915707 w 3075963"/>
              <a:gd name="connsiteY8" fmla="*/ 4451480 h 4451480"/>
              <a:gd name="connsiteX9" fmla="*/ 125373 w 3075963"/>
              <a:gd name="connsiteY9" fmla="*/ 4451480 h 4451480"/>
              <a:gd name="connsiteX10" fmla="*/ 87666 w 3075963"/>
              <a:gd name="connsiteY10" fmla="*/ 4281797 h 4451480"/>
              <a:gd name="connsiteX11" fmla="*/ 115946 w 3075963"/>
              <a:gd name="connsiteY11" fmla="*/ 1962803 h 4451480"/>
              <a:gd name="connsiteX12" fmla="*/ 106519 w 3075963"/>
              <a:gd name="connsiteY12" fmla="*/ 77443 h 4451480"/>
              <a:gd name="connsiteX0" fmla="*/ 108233 w 3077677"/>
              <a:gd name="connsiteY0" fmla="*/ 77443 h 4451480"/>
              <a:gd name="connsiteX1" fmla="*/ 834097 w 3077677"/>
              <a:gd name="connsiteY1" fmla="*/ 49162 h 4451480"/>
              <a:gd name="connsiteX2" fmla="*/ 2512068 w 3077677"/>
              <a:gd name="connsiteY2" fmla="*/ 49162 h 4451480"/>
              <a:gd name="connsiteX3" fmla="*/ 2936274 w 3077677"/>
              <a:gd name="connsiteY3" fmla="*/ 39735 h 4451480"/>
              <a:gd name="connsiteX4" fmla="*/ 3068250 w 3077677"/>
              <a:gd name="connsiteY4" fmla="*/ 162284 h 4451480"/>
              <a:gd name="connsiteX5" fmla="*/ 3077677 w 3077677"/>
              <a:gd name="connsiteY5" fmla="*/ 1972230 h 4451480"/>
              <a:gd name="connsiteX6" fmla="*/ 3049396 w 3077677"/>
              <a:gd name="connsiteY6" fmla="*/ 3914152 h 4451480"/>
              <a:gd name="connsiteX7" fmla="*/ 3039969 w 3077677"/>
              <a:gd name="connsiteY7" fmla="*/ 4404346 h 4451480"/>
              <a:gd name="connsiteX8" fmla="*/ 2917421 w 3077677"/>
              <a:gd name="connsiteY8" fmla="*/ 4451480 h 4451480"/>
              <a:gd name="connsiteX9" fmla="*/ 127087 w 3077677"/>
              <a:gd name="connsiteY9" fmla="*/ 4451480 h 4451480"/>
              <a:gd name="connsiteX10" fmla="*/ 89380 w 3077677"/>
              <a:gd name="connsiteY10" fmla="*/ 4281797 h 4451480"/>
              <a:gd name="connsiteX11" fmla="*/ 117660 w 3077677"/>
              <a:gd name="connsiteY11" fmla="*/ 1962803 h 4451480"/>
              <a:gd name="connsiteX12" fmla="*/ 4538 w 3077677"/>
              <a:gd name="connsiteY12" fmla="*/ 341392 h 4451480"/>
              <a:gd name="connsiteX13" fmla="*/ 108233 w 3077677"/>
              <a:gd name="connsiteY13" fmla="*/ 77443 h 4451480"/>
              <a:gd name="connsiteX0" fmla="*/ 103695 w 3073139"/>
              <a:gd name="connsiteY0" fmla="*/ 77443 h 4451480"/>
              <a:gd name="connsiteX1" fmla="*/ 829559 w 3073139"/>
              <a:gd name="connsiteY1" fmla="*/ 49162 h 4451480"/>
              <a:gd name="connsiteX2" fmla="*/ 2507530 w 3073139"/>
              <a:gd name="connsiteY2" fmla="*/ 49162 h 4451480"/>
              <a:gd name="connsiteX3" fmla="*/ 2931736 w 3073139"/>
              <a:gd name="connsiteY3" fmla="*/ 39735 h 4451480"/>
              <a:gd name="connsiteX4" fmla="*/ 3063712 w 3073139"/>
              <a:gd name="connsiteY4" fmla="*/ 162284 h 4451480"/>
              <a:gd name="connsiteX5" fmla="*/ 3073139 w 3073139"/>
              <a:gd name="connsiteY5" fmla="*/ 1972230 h 4451480"/>
              <a:gd name="connsiteX6" fmla="*/ 3044858 w 3073139"/>
              <a:gd name="connsiteY6" fmla="*/ 3914152 h 4451480"/>
              <a:gd name="connsiteX7" fmla="*/ 3035431 w 3073139"/>
              <a:gd name="connsiteY7" fmla="*/ 4404346 h 4451480"/>
              <a:gd name="connsiteX8" fmla="*/ 2912883 w 3073139"/>
              <a:gd name="connsiteY8" fmla="*/ 4451480 h 4451480"/>
              <a:gd name="connsiteX9" fmla="*/ 122549 w 3073139"/>
              <a:gd name="connsiteY9" fmla="*/ 4451480 h 4451480"/>
              <a:gd name="connsiteX10" fmla="*/ 84842 w 3073139"/>
              <a:gd name="connsiteY10" fmla="*/ 4281797 h 4451480"/>
              <a:gd name="connsiteX11" fmla="*/ 113122 w 3073139"/>
              <a:gd name="connsiteY11" fmla="*/ 1962803 h 4451480"/>
              <a:gd name="connsiteX12" fmla="*/ 0 w 3073139"/>
              <a:gd name="connsiteY12" fmla="*/ 341392 h 4451480"/>
              <a:gd name="connsiteX13" fmla="*/ 103695 w 3073139"/>
              <a:gd name="connsiteY13" fmla="*/ 77443 h 4451480"/>
              <a:gd name="connsiteX0" fmla="*/ 52107 w 3021551"/>
              <a:gd name="connsiteY0" fmla="*/ 37708 h 4411745"/>
              <a:gd name="connsiteX1" fmla="*/ 777971 w 3021551"/>
              <a:gd name="connsiteY1" fmla="*/ 9427 h 4411745"/>
              <a:gd name="connsiteX2" fmla="*/ 2455942 w 3021551"/>
              <a:gd name="connsiteY2" fmla="*/ 9427 h 4411745"/>
              <a:gd name="connsiteX3" fmla="*/ 2880148 w 3021551"/>
              <a:gd name="connsiteY3" fmla="*/ 0 h 4411745"/>
              <a:gd name="connsiteX4" fmla="*/ 3012124 w 3021551"/>
              <a:gd name="connsiteY4" fmla="*/ 122549 h 4411745"/>
              <a:gd name="connsiteX5" fmla="*/ 3021551 w 3021551"/>
              <a:gd name="connsiteY5" fmla="*/ 1932495 h 4411745"/>
              <a:gd name="connsiteX6" fmla="*/ 2993270 w 3021551"/>
              <a:gd name="connsiteY6" fmla="*/ 3874417 h 4411745"/>
              <a:gd name="connsiteX7" fmla="*/ 2983843 w 3021551"/>
              <a:gd name="connsiteY7" fmla="*/ 4364611 h 4411745"/>
              <a:gd name="connsiteX8" fmla="*/ 2861295 w 3021551"/>
              <a:gd name="connsiteY8" fmla="*/ 4411745 h 4411745"/>
              <a:gd name="connsiteX9" fmla="*/ 70961 w 3021551"/>
              <a:gd name="connsiteY9" fmla="*/ 4411745 h 4411745"/>
              <a:gd name="connsiteX10" fmla="*/ 33254 w 3021551"/>
              <a:gd name="connsiteY10" fmla="*/ 4242062 h 4411745"/>
              <a:gd name="connsiteX11" fmla="*/ 61534 w 3021551"/>
              <a:gd name="connsiteY11" fmla="*/ 1923068 h 4411745"/>
              <a:gd name="connsiteX12" fmla="*/ 33253 w 3021551"/>
              <a:gd name="connsiteY12" fmla="*/ 301657 h 4411745"/>
              <a:gd name="connsiteX13" fmla="*/ 52107 w 3021551"/>
              <a:gd name="connsiteY13" fmla="*/ 37708 h 4411745"/>
              <a:gd name="connsiteX0" fmla="*/ 94269 w 2988298"/>
              <a:gd name="connsiteY0" fmla="*/ 23159 h 4416050"/>
              <a:gd name="connsiteX1" fmla="*/ 744718 w 2988298"/>
              <a:gd name="connsiteY1" fmla="*/ 13732 h 4416050"/>
              <a:gd name="connsiteX2" fmla="*/ 2422689 w 2988298"/>
              <a:gd name="connsiteY2" fmla="*/ 13732 h 4416050"/>
              <a:gd name="connsiteX3" fmla="*/ 2846895 w 2988298"/>
              <a:gd name="connsiteY3" fmla="*/ 4305 h 4416050"/>
              <a:gd name="connsiteX4" fmla="*/ 2978871 w 2988298"/>
              <a:gd name="connsiteY4" fmla="*/ 126854 h 4416050"/>
              <a:gd name="connsiteX5" fmla="*/ 2988298 w 2988298"/>
              <a:gd name="connsiteY5" fmla="*/ 1936800 h 4416050"/>
              <a:gd name="connsiteX6" fmla="*/ 2960017 w 2988298"/>
              <a:gd name="connsiteY6" fmla="*/ 3878722 h 4416050"/>
              <a:gd name="connsiteX7" fmla="*/ 2950590 w 2988298"/>
              <a:gd name="connsiteY7" fmla="*/ 4368916 h 4416050"/>
              <a:gd name="connsiteX8" fmla="*/ 2828042 w 2988298"/>
              <a:gd name="connsiteY8" fmla="*/ 4416050 h 4416050"/>
              <a:gd name="connsiteX9" fmla="*/ 37708 w 2988298"/>
              <a:gd name="connsiteY9" fmla="*/ 4416050 h 4416050"/>
              <a:gd name="connsiteX10" fmla="*/ 1 w 2988298"/>
              <a:gd name="connsiteY10" fmla="*/ 4246367 h 4416050"/>
              <a:gd name="connsiteX11" fmla="*/ 28281 w 2988298"/>
              <a:gd name="connsiteY11" fmla="*/ 1927373 h 4416050"/>
              <a:gd name="connsiteX12" fmla="*/ 0 w 2988298"/>
              <a:gd name="connsiteY12" fmla="*/ 305962 h 4416050"/>
              <a:gd name="connsiteX13" fmla="*/ 94269 w 2988298"/>
              <a:gd name="connsiteY13" fmla="*/ 23159 h 4416050"/>
              <a:gd name="connsiteX0" fmla="*/ 94269 w 2988298"/>
              <a:gd name="connsiteY0" fmla="*/ 18854 h 4411745"/>
              <a:gd name="connsiteX1" fmla="*/ 744718 w 2988298"/>
              <a:gd name="connsiteY1" fmla="*/ 9427 h 4411745"/>
              <a:gd name="connsiteX2" fmla="*/ 2422689 w 2988298"/>
              <a:gd name="connsiteY2" fmla="*/ 9427 h 4411745"/>
              <a:gd name="connsiteX3" fmla="*/ 2846895 w 2988298"/>
              <a:gd name="connsiteY3" fmla="*/ 0 h 4411745"/>
              <a:gd name="connsiteX4" fmla="*/ 2978871 w 2988298"/>
              <a:gd name="connsiteY4" fmla="*/ 122549 h 4411745"/>
              <a:gd name="connsiteX5" fmla="*/ 2988298 w 2988298"/>
              <a:gd name="connsiteY5" fmla="*/ 1932495 h 4411745"/>
              <a:gd name="connsiteX6" fmla="*/ 2960017 w 2988298"/>
              <a:gd name="connsiteY6" fmla="*/ 3874417 h 4411745"/>
              <a:gd name="connsiteX7" fmla="*/ 2950590 w 2988298"/>
              <a:gd name="connsiteY7" fmla="*/ 4364611 h 4411745"/>
              <a:gd name="connsiteX8" fmla="*/ 2828042 w 2988298"/>
              <a:gd name="connsiteY8" fmla="*/ 4411745 h 4411745"/>
              <a:gd name="connsiteX9" fmla="*/ 37708 w 2988298"/>
              <a:gd name="connsiteY9" fmla="*/ 4411745 h 4411745"/>
              <a:gd name="connsiteX10" fmla="*/ 1 w 2988298"/>
              <a:gd name="connsiteY10" fmla="*/ 4242062 h 4411745"/>
              <a:gd name="connsiteX11" fmla="*/ 28281 w 2988298"/>
              <a:gd name="connsiteY11" fmla="*/ 1923068 h 4411745"/>
              <a:gd name="connsiteX12" fmla="*/ 0 w 2988298"/>
              <a:gd name="connsiteY12" fmla="*/ 301657 h 4411745"/>
              <a:gd name="connsiteX13" fmla="*/ 94269 w 2988298"/>
              <a:gd name="connsiteY13" fmla="*/ 18854 h 4411745"/>
              <a:gd name="connsiteX0" fmla="*/ 94269 w 2988298"/>
              <a:gd name="connsiteY0" fmla="*/ 73830 h 4466721"/>
              <a:gd name="connsiteX1" fmla="*/ 744718 w 2988298"/>
              <a:gd name="connsiteY1" fmla="*/ 64403 h 4466721"/>
              <a:gd name="connsiteX2" fmla="*/ 2422689 w 2988298"/>
              <a:gd name="connsiteY2" fmla="*/ 64403 h 4466721"/>
              <a:gd name="connsiteX3" fmla="*/ 2846895 w 2988298"/>
              <a:gd name="connsiteY3" fmla="*/ 54976 h 4466721"/>
              <a:gd name="connsiteX4" fmla="*/ 2978871 w 2988298"/>
              <a:gd name="connsiteY4" fmla="*/ 177525 h 4466721"/>
              <a:gd name="connsiteX5" fmla="*/ 2988298 w 2988298"/>
              <a:gd name="connsiteY5" fmla="*/ 1987471 h 4466721"/>
              <a:gd name="connsiteX6" fmla="*/ 2960017 w 2988298"/>
              <a:gd name="connsiteY6" fmla="*/ 3929393 h 4466721"/>
              <a:gd name="connsiteX7" fmla="*/ 2950590 w 2988298"/>
              <a:gd name="connsiteY7" fmla="*/ 4419587 h 4466721"/>
              <a:gd name="connsiteX8" fmla="*/ 2828042 w 2988298"/>
              <a:gd name="connsiteY8" fmla="*/ 4466721 h 4466721"/>
              <a:gd name="connsiteX9" fmla="*/ 37708 w 2988298"/>
              <a:gd name="connsiteY9" fmla="*/ 4466721 h 4466721"/>
              <a:gd name="connsiteX10" fmla="*/ 1 w 2988298"/>
              <a:gd name="connsiteY10" fmla="*/ 4297038 h 4466721"/>
              <a:gd name="connsiteX11" fmla="*/ 28281 w 2988298"/>
              <a:gd name="connsiteY11" fmla="*/ 1978044 h 4466721"/>
              <a:gd name="connsiteX12" fmla="*/ 0 w 2988298"/>
              <a:gd name="connsiteY12" fmla="*/ 356633 h 4466721"/>
              <a:gd name="connsiteX13" fmla="*/ 94269 w 2988298"/>
              <a:gd name="connsiteY13" fmla="*/ 73830 h 4466721"/>
              <a:gd name="connsiteX0" fmla="*/ 94269 w 2988298"/>
              <a:gd name="connsiteY0" fmla="*/ 74188 h 4467079"/>
              <a:gd name="connsiteX1" fmla="*/ 744718 w 2988298"/>
              <a:gd name="connsiteY1" fmla="*/ 64761 h 4467079"/>
              <a:gd name="connsiteX2" fmla="*/ 2422689 w 2988298"/>
              <a:gd name="connsiteY2" fmla="*/ 64761 h 4467079"/>
              <a:gd name="connsiteX3" fmla="*/ 2846895 w 2988298"/>
              <a:gd name="connsiteY3" fmla="*/ 55334 h 4467079"/>
              <a:gd name="connsiteX4" fmla="*/ 2978871 w 2988298"/>
              <a:gd name="connsiteY4" fmla="*/ 177883 h 4467079"/>
              <a:gd name="connsiteX5" fmla="*/ 2988298 w 2988298"/>
              <a:gd name="connsiteY5" fmla="*/ 1987829 h 4467079"/>
              <a:gd name="connsiteX6" fmla="*/ 2960017 w 2988298"/>
              <a:gd name="connsiteY6" fmla="*/ 3929751 h 4467079"/>
              <a:gd name="connsiteX7" fmla="*/ 2950590 w 2988298"/>
              <a:gd name="connsiteY7" fmla="*/ 4419945 h 4467079"/>
              <a:gd name="connsiteX8" fmla="*/ 2828042 w 2988298"/>
              <a:gd name="connsiteY8" fmla="*/ 4467079 h 4467079"/>
              <a:gd name="connsiteX9" fmla="*/ 37708 w 2988298"/>
              <a:gd name="connsiteY9" fmla="*/ 4467079 h 4467079"/>
              <a:gd name="connsiteX10" fmla="*/ 1 w 2988298"/>
              <a:gd name="connsiteY10" fmla="*/ 4297396 h 4467079"/>
              <a:gd name="connsiteX11" fmla="*/ 28281 w 2988298"/>
              <a:gd name="connsiteY11" fmla="*/ 1978402 h 4467079"/>
              <a:gd name="connsiteX12" fmla="*/ 0 w 2988298"/>
              <a:gd name="connsiteY12" fmla="*/ 356991 h 4467079"/>
              <a:gd name="connsiteX13" fmla="*/ 94269 w 2988298"/>
              <a:gd name="connsiteY13" fmla="*/ 74188 h 4467079"/>
              <a:gd name="connsiteX0" fmla="*/ 94269 w 3165685"/>
              <a:gd name="connsiteY0" fmla="*/ 32749 h 4425640"/>
              <a:gd name="connsiteX1" fmla="*/ 744718 w 3165685"/>
              <a:gd name="connsiteY1" fmla="*/ 23322 h 4425640"/>
              <a:gd name="connsiteX2" fmla="*/ 2422689 w 3165685"/>
              <a:gd name="connsiteY2" fmla="*/ 23322 h 4425640"/>
              <a:gd name="connsiteX3" fmla="*/ 2846895 w 3165685"/>
              <a:gd name="connsiteY3" fmla="*/ 13895 h 4425640"/>
              <a:gd name="connsiteX4" fmla="*/ 2978871 w 3165685"/>
              <a:gd name="connsiteY4" fmla="*/ 136444 h 4425640"/>
              <a:gd name="connsiteX5" fmla="*/ 2988298 w 3165685"/>
              <a:gd name="connsiteY5" fmla="*/ 1946390 h 4425640"/>
              <a:gd name="connsiteX6" fmla="*/ 2960017 w 3165685"/>
              <a:gd name="connsiteY6" fmla="*/ 3888312 h 4425640"/>
              <a:gd name="connsiteX7" fmla="*/ 2950590 w 3165685"/>
              <a:gd name="connsiteY7" fmla="*/ 4378506 h 4425640"/>
              <a:gd name="connsiteX8" fmla="*/ 2828042 w 3165685"/>
              <a:gd name="connsiteY8" fmla="*/ 4425640 h 4425640"/>
              <a:gd name="connsiteX9" fmla="*/ 37708 w 3165685"/>
              <a:gd name="connsiteY9" fmla="*/ 4425640 h 4425640"/>
              <a:gd name="connsiteX10" fmla="*/ 1 w 3165685"/>
              <a:gd name="connsiteY10" fmla="*/ 4255957 h 4425640"/>
              <a:gd name="connsiteX11" fmla="*/ 28281 w 3165685"/>
              <a:gd name="connsiteY11" fmla="*/ 1936963 h 4425640"/>
              <a:gd name="connsiteX12" fmla="*/ 0 w 3165685"/>
              <a:gd name="connsiteY12" fmla="*/ 315552 h 4425640"/>
              <a:gd name="connsiteX13" fmla="*/ 94269 w 3165685"/>
              <a:gd name="connsiteY13" fmla="*/ 32749 h 4425640"/>
              <a:gd name="connsiteX0" fmla="*/ 94269 w 3023299"/>
              <a:gd name="connsiteY0" fmla="*/ 45421 h 4438312"/>
              <a:gd name="connsiteX1" fmla="*/ 744718 w 3023299"/>
              <a:gd name="connsiteY1" fmla="*/ 35994 h 4438312"/>
              <a:gd name="connsiteX2" fmla="*/ 2422689 w 3023299"/>
              <a:gd name="connsiteY2" fmla="*/ 35994 h 4438312"/>
              <a:gd name="connsiteX3" fmla="*/ 2846895 w 3023299"/>
              <a:gd name="connsiteY3" fmla="*/ 26567 h 4438312"/>
              <a:gd name="connsiteX4" fmla="*/ 2978871 w 3023299"/>
              <a:gd name="connsiteY4" fmla="*/ 149116 h 4438312"/>
              <a:gd name="connsiteX5" fmla="*/ 2988298 w 3023299"/>
              <a:gd name="connsiteY5" fmla="*/ 1959062 h 4438312"/>
              <a:gd name="connsiteX6" fmla="*/ 2960017 w 3023299"/>
              <a:gd name="connsiteY6" fmla="*/ 3900984 h 4438312"/>
              <a:gd name="connsiteX7" fmla="*/ 2950590 w 3023299"/>
              <a:gd name="connsiteY7" fmla="*/ 4391178 h 4438312"/>
              <a:gd name="connsiteX8" fmla="*/ 2828042 w 3023299"/>
              <a:gd name="connsiteY8" fmla="*/ 4438312 h 4438312"/>
              <a:gd name="connsiteX9" fmla="*/ 37708 w 3023299"/>
              <a:gd name="connsiteY9" fmla="*/ 4438312 h 4438312"/>
              <a:gd name="connsiteX10" fmla="*/ 1 w 3023299"/>
              <a:gd name="connsiteY10" fmla="*/ 4268629 h 4438312"/>
              <a:gd name="connsiteX11" fmla="*/ 28281 w 3023299"/>
              <a:gd name="connsiteY11" fmla="*/ 1949635 h 4438312"/>
              <a:gd name="connsiteX12" fmla="*/ 0 w 3023299"/>
              <a:gd name="connsiteY12" fmla="*/ 328224 h 4438312"/>
              <a:gd name="connsiteX13" fmla="*/ 94269 w 3023299"/>
              <a:gd name="connsiteY13" fmla="*/ 45421 h 4438312"/>
              <a:gd name="connsiteX0" fmla="*/ 94269 w 3023139"/>
              <a:gd name="connsiteY0" fmla="*/ 25563 h 4418454"/>
              <a:gd name="connsiteX1" fmla="*/ 744718 w 3023139"/>
              <a:gd name="connsiteY1" fmla="*/ 16136 h 4418454"/>
              <a:gd name="connsiteX2" fmla="*/ 2422689 w 3023139"/>
              <a:gd name="connsiteY2" fmla="*/ 16136 h 4418454"/>
              <a:gd name="connsiteX3" fmla="*/ 2846895 w 3023139"/>
              <a:gd name="connsiteY3" fmla="*/ 6709 h 4418454"/>
              <a:gd name="connsiteX4" fmla="*/ 2978871 w 3023139"/>
              <a:gd name="connsiteY4" fmla="*/ 129258 h 4418454"/>
              <a:gd name="connsiteX5" fmla="*/ 2988298 w 3023139"/>
              <a:gd name="connsiteY5" fmla="*/ 1939204 h 4418454"/>
              <a:gd name="connsiteX6" fmla="*/ 2960017 w 3023139"/>
              <a:gd name="connsiteY6" fmla="*/ 3881126 h 4418454"/>
              <a:gd name="connsiteX7" fmla="*/ 2950590 w 3023139"/>
              <a:gd name="connsiteY7" fmla="*/ 4371320 h 4418454"/>
              <a:gd name="connsiteX8" fmla="*/ 2828042 w 3023139"/>
              <a:gd name="connsiteY8" fmla="*/ 4418454 h 4418454"/>
              <a:gd name="connsiteX9" fmla="*/ 37708 w 3023139"/>
              <a:gd name="connsiteY9" fmla="*/ 4418454 h 4418454"/>
              <a:gd name="connsiteX10" fmla="*/ 1 w 3023139"/>
              <a:gd name="connsiteY10" fmla="*/ 4248771 h 4418454"/>
              <a:gd name="connsiteX11" fmla="*/ 28281 w 3023139"/>
              <a:gd name="connsiteY11" fmla="*/ 1929777 h 4418454"/>
              <a:gd name="connsiteX12" fmla="*/ 0 w 3023139"/>
              <a:gd name="connsiteY12" fmla="*/ 308366 h 4418454"/>
              <a:gd name="connsiteX13" fmla="*/ 94269 w 3023139"/>
              <a:gd name="connsiteY13" fmla="*/ 25563 h 4418454"/>
              <a:gd name="connsiteX0" fmla="*/ 94269 w 2998136"/>
              <a:gd name="connsiteY0" fmla="*/ 25563 h 4418454"/>
              <a:gd name="connsiteX1" fmla="*/ 744718 w 2998136"/>
              <a:gd name="connsiteY1" fmla="*/ 16136 h 4418454"/>
              <a:gd name="connsiteX2" fmla="*/ 2422689 w 2998136"/>
              <a:gd name="connsiteY2" fmla="*/ 16136 h 4418454"/>
              <a:gd name="connsiteX3" fmla="*/ 2846895 w 2998136"/>
              <a:gd name="connsiteY3" fmla="*/ 6709 h 4418454"/>
              <a:gd name="connsiteX4" fmla="*/ 2978871 w 2998136"/>
              <a:gd name="connsiteY4" fmla="*/ 129258 h 4418454"/>
              <a:gd name="connsiteX5" fmla="*/ 2988298 w 2998136"/>
              <a:gd name="connsiteY5" fmla="*/ 1939204 h 4418454"/>
              <a:gd name="connsiteX6" fmla="*/ 2960017 w 2998136"/>
              <a:gd name="connsiteY6" fmla="*/ 3881126 h 4418454"/>
              <a:gd name="connsiteX7" fmla="*/ 2950590 w 2998136"/>
              <a:gd name="connsiteY7" fmla="*/ 4371320 h 4418454"/>
              <a:gd name="connsiteX8" fmla="*/ 2828042 w 2998136"/>
              <a:gd name="connsiteY8" fmla="*/ 4418454 h 4418454"/>
              <a:gd name="connsiteX9" fmla="*/ 37708 w 2998136"/>
              <a:gd name="connsiteY9" fmla="*/ 4418454 h 4418454"/>
              <a:gd name="connsiteX10" fmla="*/ 1 w 2998136"/>
              <a:gd name="connsiteY10" fmla="*/ 4248771 h 4418454"/>
              <a:gd name="connsiteX11" fmla="*/ 28281 w 2998136"/>
              <a:gd name="connsiteY11" fmla="*/ 1929777 h 4418454"/>
              <a:gd name="connsiteX12" fmla="*/ 0 w 2998136"/>
              <a:gd name="connsiteY12" fmla="*/ 308366 h 4418454"/>
              <a:gd name="connsiteX13" fmla="*/ 94269 w 2998136"/>
              <a:gd name="connsiteY13" fmla="*/ 25563 h 4418454"/>
              <a:gd name="connsiteX0" fmla="*/ 94269 w 3020195"/>
              <a:gd name="connsiteY0" fmla="*/ 31002 h 4423893"/>
              <a:gd name="connsiteX1" fmla="*/ 744718 w 3020195"/>
              <a:gd name="connsiteY1" fmla="*/ 21575 h 4423893"/>
              <a:gd name="connsiteX2" fmla="*/ 2422689 w 3020195"/>
              <a:gd name="connsiteY2" fmla="*/ 21575 h 4423893"/>
              <a:gd name="connsiteX3" fmla="*/ 2846895 w 3020195"/>
              <a:gd name="connsiteY3" fmla="*/ 12148 h 4423893"/>
              <a:gd name="connsiteX4" fmla="*/ 3007152 w 3020195"/>
              <a:gd name="connsiteY4" fmla="*/ 210112 h 4423893"/>
              <a:gd name="connsiteX5" fmla="*/ 2988298 w 3020195"/>
              <a:gd name="connsiteY5" fmla="*/ 1944643 h 4423893"/>
              <a:gd name="connsiteX6" fmla="*/ 2960017 w 3020195"/>
              <a:gd name="connsiteY6" fmla="*/ 3886565 h 4423893"/>
              <a:gd name="connsiteX7" fmla="*/ 2950590 w 3020195"/>
              <a:gd name="connsiteY7" fmla="*/ 4376759 h 4423893"/>
              <a:gd name="connsiteX8" fmla="*/ 2828042 w 3020195"/>
              <a:gd name="connsiteY8" fmla="*/ 4423893 h 4423893"/>
              <a:gd name="connsiteX9" fmla="*/ 37708 w 3020195"/>
              <a:gd name="connsiteY9" fmla="*/ 4423893 h 4423893"/>
              <a:gd name="connsiteX10" fmla="*/ 1 w 3020195"/>
              <a:gd name="connsiteY10" fmla="*/ 4254210 h 4423893"/>
              <a:gd name="connsiteX11" fmla="*/ 28281 w 3020195"/>
              <a:gd name="connsiteY11" fmla="*/ 1935216 h 4423893"/>
              <a:gd name="connsiteX12" fmla="*/ 0 w 3020195"/>
              <a:gd name="connsiteY12" fmla="*/ 313805 h 4423893"/>
              <a:gd name="connsiteX13" fmla="*/ 94269 w 3020195"/>
              <a:gd name="connsiteY13" fmla="*/ 31002 h 4423893"/>
              <a:gd name="connsiteX0" fmla="*/ 94269 w 3012603"/>
              <a:gd name="connsiteY0" fmla="*/ 31002 h 4423893"/>
              <a:gd name="connsiteX1" fmla="*/ 744718 w 3012603"/>
              <a:gd name="connsiteY1" fmla="*/ 21575 h 4423893"/>
              <a:gd name="connsiteX2" fmla="*/ 2422689 w 3012603"/>
              <a:gd name="connsiteY2" fmla="*/ 21575 h 4423893"/>
              <a:gd name="connsiteX3" fmla="*/ 2846895 w 3012603"/>
              <a:gd name="connsiteY3" fmla="*/ 12148 h 4423893"/>
              <a:gd name="connsiteX4" fmla="*/ 3007152 w 3012603"/>
              <a:gd name="connsiteY4" fmla="*/ 210112 h 4423893"/>
              <a:gd name="connsiteX5" fmla="*/ 2988298 w 3012603"/>
              <a:gd name="connsiteY5" fmla="*/ 1944643 h 4423893"/>
              <a:gd name="connsiteX6" fmla="*/ 2960017 w 3012603"/>
              <a:gd name="connsiteY6" fmla="*/ 3886565 h 4423893"/>
              <a:gd name="connsiteX7" fmla="*/ 2950590 w 3012603"/>
              <a:gd name="connsiteY7" fmla="*/ 4376759 h 4423893"/>
              <a:gd name="connsiteX8" fmla="*/ 2828042 w 3012603"/>
              <a:gd name="connsiteY8" fmla="*/ 4423893 h 4423893"/>
              <a:gd name="connsiteX9" fmla="*/ 37708 w 3012603"/>
              <a:gd name="connsiteY9" fmla="*/ 4423893 h 4423893"/>
              <a:gd name="connsiteX10" fmla="*/ 1 w 3012603"/>
              <a:gd name="connsiteY10" fmla="*/ 4254210 h 4423893"/>
              <a:gd name="connsiteX11" fmla="*/ 28281 w 3012603"/>
              <a:gd name="connsiteY11" fmla="*/ 1935216 h 4423893"/>
              <a:gd name="connsiteX12" fmla="*/ 0 w 3012603"/>
              <a:gd name="connsiteY12" fmla="*/ 313805 h 4423893"/>
              <a:gd name="connsiteX13" fmla="*/ 94269 w 3012603"/>
              <a:gd name="connsiteY13" fmla="*/ 31002 h 4423893"/>
              <a:gd name="connsiteX0" fmla="*/ 94269 w 3013945"/>
              <a:gd name="connsiteY0" fmla="*/ 10803 h 4403694"/>
              <a:gd name="connsiteX1" fmla="*/ 744718 w 3013945"/>
              <a:gd name="connsiteY1" fmla="*/ 1376 h 4403694"/>
              <a:gd name="connsiteX2" fmla="*/ 2422689 w 3013945"/>
              <a:gd name="connsiteY2" fmla="*/ 1376 h 4403694"/>
              <a:gd name="connsiteX3" fmla="*/ 2846895 w 3013945"/>
              <a:gd name="connsiteY3" fmla="*/ 29656 h 4403694"/>
              <a:gd name="connsiteX4" fmla="*/ 3007152 w 3013945"/>
              <a:gd name="connsiteY4" fmla="*/ 189913 h 4403694"/>
              <a:gd name="connsiteX5" fmla="*/ 2988298 w 3013945"/>
              <a:gd name="connsiteY5" fmla="*/ 1924444 h 4403694"/>
              <a:gd name="connsiteX6" fmla="*/ 2960017 w 3013945"/>
              <a:gd name="connsiteY6" fmla="*/ 3866366 h 4403694"/>
              <a:gd name="connsiteX7" fmla="*/ 2950590 w 3013945"/>
              <a:gd name="connsiteY7" fmla="*/ 4356560 h 4403694"/>
              <a:gd name="connsiteX8" fmla="*/ 2828042 w 3013945"/>
              <a:gd name="connsiteY8" fmla="*/ 4403694 h 4403694"/>
              <a:gd name="connsiteX9" fmla="*/ 37708 w 3013945"/>
              <a:gd name="connsiteY9" fmla="*/ 4403694 h 4403694"/>
              <a:gd name="connsiteX10" fmla="*/ 1 w 3013945"/>
              <a:gd name="connsiteY10" fmla="*/ 4234011 h 4403694"/>
              <a:gd name="connsiteX11" fmla="*/ 28281 w 3013945"/>
              <a:gd name="connsiteY11" fmla="*/ 1915017 h 4403694"/>
              <a:gd name="connsiteX12" fmla="*/ 0 w 3013945"/>
              <a:gd name="connsiteY12" fmla="*/ 293606 h 4403694"/>
              <a:gd name="connsiteX13" fmla="*/ 94269 w 3013945"/>
              <a:gd name="connsiteY13" fmla="*/ 10803 h 4403694"/>
              <a:gd name="connsiteX0" fmla="*/ 94269 w 3010447"/>
              <a:gd name="connsiteY0" fmla="*/ 18284 h 4411175"/>
              <a:gd name="connsiteX1" fmla="*/ 744718 w 3010447"/>
              <a:gd name="connsiteY1" fmla="*/ 8857 h 4411175"/>
              <a:gd name="connsiteX2" fmla="*/ 2422689 w 3010447"/>
              <a:gd name="connsiteY2" fmla="*/ 8857 h 4411175"/>
              <a:gd name="connsiteX3" fmla="*/ 2903456 w 3010447"/>
              <a:gd name="connsiteY3" fmla="*/ 18283 h 4411175"/>
              <a:gd name="connsiteX4" fmla="*/ 3007152 w 3010447"/>
              <a:gd name="connsiteY4" fmla="*/ 197394 h 4411175"/>
              <a:gd name="connsiteX5" fmla="*/ 2988298 w 3010447"/>
              <a:gd name="connsiteY5" fmla="*/ 1931925 h 4411175"/>
              <a:gd name="connsiteX6" fmla="*/ 2960017 w 3010447"/>
              <a:gd name="connsiteY6" fmla="*/ 3873847 h 4411175"/>
              <a:gd name="connsiteX7" fmla="*/ 2950590 w 3010447"/>
              <a:gd name="connsiteY7" fmla="*/ 4364041 h 4411175"/>
              <a:gd name="connsiteX8" fmla="*/ 2828042 w 3010447"/>
              <a:gd name="connsiteY8" fmla="*/ 4411175 h 4411175"/>
              <a:gd name="connsiteX9" fmla="*/ 37708 w 3010447"/>
              <a:gd name="connsiteY9" fmla="*/ 4411175 h 4411175"/>
              <a:gd name="connsiteX10" fmla="*/ 1 w 3010447"/>
              <a:gd name="connsiteY10" fmla="*/ 4241492 h 4411175"/>
              <a:gd name="connsiteX11" fmla="*/ 28281 w 3010447"/>
              <a:gd name="connsiteY11" fmla="*/ 1922498 h 4411175"/>
              <a:gd name="connsiteX12" fmla="*/ 0 w 3010447"/>
              <a:gd name="connsiteY12" fmla="*/ 301087 h 4411175"/>
              <a:gd name="connsiteX13" fmla="*/ 94269 w 3010447"/>
              <a:gd name="connsiteY13" fmla="*/ 18284 h 4411175"/>
              <a:gd name="connsiteX0" fmla="*/ 94269 w 3010447"/>
              <a:gd name="connsiteY0" fmla="*/ 29430 h 4422321"/>
              <a:gd name="connsiteX1" fmla="*/ 744718 w 3010447"/>
              <a:gd name="connsiteY1" fmla="*/ 20003 h 4422321"/>
              <a:gd name="connsiteX2" fmla="*/ 2422689 w 3010447"/>
              <a:gd name="connsiteY2" fmla="*/ 20003 h 4422321"/>
              <a:gd name="connsiteX3" fmla="*/ 2903456 w 3010447"/>
              <a:gd name="connsiteY3" fmla="*/ 29429 h 4422321"/>
              <a:gd name="connsiteX4" fmla="*/ 3007152 w 3010447"/>
              <a:gd name="connsiteY4" fmla="*/ 208540 h 4422321"/>
              <a:gd name="connsiteX5" fmla="*/ 2988298 w 3010447"/>
              <a:gd name="connsiteY5" fmla="*/ 1943071 h 4422321"/>
              <a:gd name="connsiteX6" fmla="*/ 2960017 w 3010447"/>
              <a:gd name="connsiteY6" fmla="*/ 3884993 h 4422321"/>
              <a:gd name="connsiteX7" fmla="*/ 2950590 w 3010447"/>
              <a:gd name="connsiteY7" fmla="*/ 4375187 h 4422321"/>
              <a:gd name="connsiteX8" fmla="*/ 2828042 w 3010447"/>
              <a:gd name="connsiteY8" fmla="*/ 4422321 h 4422321"/>
              <a:gd name="connsiteX9" fmla="*/ 37708 w 3010447"/>
              <a:gd name="connsiteY9" fmla="*/ 4422321 h 4422321"/>
              <a:gd name="connsiteX10" fmla="*/ 1 w 3010447"/>
              <a:gd name="connsiteY10" fmla="*/ 4252638 h 4422321"/>
              <a:gd name="connsiteX11" fmla="*/ 28281 w 3010447"/>
              <a:gd name="connsiteY11" fmla="*/ 1933644 h 4422321"/>
              <a:gd name="connsiteX12" fmla="*/ 0 w 3010447"/>
              <a:gd name="connsiteY12" fmla="*/ 312233 h 4422321"/>
              <a:gd name="connsiteX13" fmla="*/ 94269 w 3010447"/>
              <a:gd name="connsiteY13" fmla="*/ 29430 h 4422321"/>
              <a:gd name="connsiteX0" fmla="*/ 94269 w 3057945"/>
              <a:gd name="connsiteY0" fmla="*/ 29430 h 4422321"/>
              <a:gd name="connsiteX1" fmla="*/ 744718 w 3057945"/>
              <a:gd name="connsiteY1" fmla="*/ 20003 h 4422321"/>
              <a:gd name="connsiteX2" fmla="*/ 2422689 w 3057945"/>
              <a:gd name="connsiteY2" fmla="*/ 20003 h 4422321"/>
              <a:gd name="connsiteX3" fmla="*/ 2903456 w 3057945"/>
              <a:gd name="connsiteY3" fmla="*/ 29429 h 4422321"/>
              <a:gd name="connsiteX4" fmla="*/ 3007152 w 3057945"/>
              <a:gd name="connsiteY4" fmla="*/ 208540 h 4422321"/>
              <a:gd name="connsiteX5" fmla="*/ 2988298 w 3057945"/>
              <a:gd name="connsiteY5" fmla="*/ 1943071 h 4422321"/>
              <a:gd name="connsiteX6" fmla="*/ 2960017 w 3057945"/>
              <a:gd name="connsiteY6" fmla="*/ 3884993 h 4422321"/>
              <a:gd name="connsiteX7" fmla="*/ 2950590 w 3057945"/>
              <a:gd name="connsiteY7" fmla="*/ 4375187 h 4422321"/>
              <a:gd name="connsiteX8" fmla="*/ 2828042 w 3057945"/>
              <a:gd name="connsiteY8" fmla="*/ 4422321 h 4422321"/>
              <a:gd name="connsiteX9" fmla="*/ 37708 w 3057945"/>
              <a:gd name="connsiteY9" fmla="*/ 4422321 h 4422321"/>
              <a:gd name="connsiteX10" fmla="*/ 1 w 3057945"/>
              <a:gd name="connsiteY10" fmla="*/ 4252638 h 4422321"/>
              <a:gd name="connsiteX11" fmla="*/ 28281 w 3057945"/>
              <a:gd name="connsiteY11" fmla="*/ 1933644 h 4422321"/>
              <a:gd name="connsiteX12" fmla="*/ 0 w 3057945"/>
              <a:gd name="connsiteY12" fmla="*/ 312233 h 4422321"/>
              <a:gd name="connsiteX13" fmla="*/ 94269 w 3057945"/>
              <a:gd name="connsiteY13" fmla="*/ 29430 h 4422321"/>
              <a:gd name="connsiteX0" fmla="*/ 94269 w 3017117"/>
              <a:gd name="connsiteY0" fmla="*/ 29430 h 4422321"/>
              <a:gd name="connsiteX1" fmla="*/ 744718 w 3017117"/>
              <a:gd name="connsiteY1" fmla="*/ 20003 h 4422321"/>
              <a:gd name="connsiteX2" fmla="*/ 2422689 w 3017117"/>
              <a:gd name="connsiteY2" fmla="*/ 20003 h 4422321"/>
              <a:gd name="connsiteX3" fmla="*/ 2903456 w 3017117"/>
              <a:gd name="connsiteY3" fmla="*/ 29429 h 4422321"/>
              <a:gd name="connsiteX4" fmla="*/ 3007152 w 3017117"/>
              <a:gd name="connsiteY4" fmla="*/ 208540 h 4422321"/>
              <a:gd name="connsiteX5" fmla="*/ 2988298 w 3017117"/>
              <a:gd name="connsiteY5" fmla="*/ 1943071 h 4422321"/>
              <a:gd name="connsiteX6" fmla="*/ 2960017 w 3017117"/>
              <a:gd name="connsiteY6" fmla="*/ 3884993 h 4422321"/>
              <a:gd name="connsiteX7" fmla="*/ 2950590 w 3017117"/>
              <a:gd name="connsiteY7" fmla="*/ 4375187 h 4422321"/>
              <a:gd name="connsiteX8" fmla="*/ 2828042 w 3017117"/>
              <a:gd name="connsiteY8" fmla="*/ 4422321 h 4422321"/>
              <a:gd name="connsiteX9" fmla="*/ 37708 w 3017117"/>
              <a:gd name="connsiteY9" fmla="*/ 4422321 h 4422321"/>
              <a:gd name="connsiteX10" fmla="*/ 1 w 3017117"/>
              <a:gd name="connsiteY10" fmla="*/ 4252638 h 4422321"/>
              <a:gd name="connsiteX11" fmla="*/ 28281 w 3017117"/>
              <a:gd name="connsiteY11" fmla="*/ 1933644 h 4422321"/>
              <a:gd name="connsiteX12" fmla="*/ 0 w 3017117"/>
              <a:gd name="connsiteY12" fmla="*/ 312233 h 4422321"/>
              <a:gd name="connsiteX13" fmla="*/ 94269 w 3017117"/>
              <a:gd name="connsiteY13" fmla="*/ 29430 h 4422321"/>
              <a:gd name="connsiteX0" fmla="*/ 94269 w 3013945"/>
              <a:gd name="connsiteY0" fmla="*/ 29430 h 4422321"/>
              <a:gd name="connsiteX1" fmla="*/ 744718 w 3013945"/>
              <a:gd name="connsiteY1" fmla="*/ 20003 h 4422321"/>
              <a:gd name="connsiteX2" fmla="*/ 2422689 w 3013945"/>
              <a:gd name="connsiteY2" fmla="*/ 20003 h 4422321"/>
              <a:gd name="connsiteX3" fmla="*/ 2846895 w 3013945"/>
              <a:gd name="connsiteY3" fmla="*/ 29429 h 4422321"/>
              <a:gd name="connsiteX4" fmla="*/ 3007152 w 3013945"/>
              <a:gd name="connsiteY4" fmla="*/ 208540 h 4422321"/>
              <a:gd name="connsiteX5" fmla="*/ 2988298 w 3013945"/>
              <a:gd name="connsiteY5" fmla="*/ 1943071 h 4422321"/>
              <a:gd name="connsiteX6" fmla="*/ 2960017 w 3013945"/>
              <a:gd name="connsiteY6" fmla="*/ 3884993 h 4422321"/>
              <a:gd name="connsiteX7" fmla="*/ 2950590 w 3013945"/>
              <a:gd name="connsiteY7" fmla="*/ 4375187 h 4422321"/>
              <a:gd name="connsiteX8" fmla="*/ 2828042 w 3013945"/>
              <a:gd name="connsiteY8" fmla="*/ 4422321 h 4422321"/>
              <a:gd name="connsiteX9" fmla="*/ 37708 w 3013945"/>
              <a:gd name="connsiteY9" fmla="*/ 4422321 h 4422321"/>
              <a:gd name="connsiteX10" fmla="*/ 1 w 3013945"/>
              <a:gd name="connsiteY10" fmla="*/ 4252638 h 4422321"/>
              <a:gd name="connsiteX11" fmla="*/ 28281 w 3013945"/>
              <a:gd name="connsiteY11" fmla="*/ 1933644 h 4422321"/>
              <a:gd name="connsiteX12" fmla="*/ 0 w 3013945"/>
              <a:gd name="connsiteY12" fmla="*/ 312233 h 4422321"/>
              <a:gd name="connsiteX13" fmla="*/ 94269 w 3013945"/>
              <a:gd name="connsiteY13" fmla="*/ 29430 h 4422321"/>
              <a:gd name="connsiteX0" fmla="*/ 94269 w 3013945"/>
              <a:gd name="connsiteY0" fmla="*/ 25561 h 4418452"/>
              <a:gd name="connsiteX1" fmla="*/ 744718 w 3013945"/>
              <a:gd name="connsiteY1" fmla="*/ 16134 h 4418452"/>
              <a:gd name="connsiteX2" fmla="*/ 2422689 w 3013945"/>
              <a:gd name="connsiteY2" fmla="*/ 16134 h 4418452"/>
              <a:gd name="connsiteX3" fmla="*/ 2846895 w 3013945"/>
              <a:gd name="connsiteY3" fmla="*/ 25560 h 4418452"/>
              <a:gd name="connsiteX4" fmla="*/ 3007152 w 3013945"/>
              <a:gd name="connsiteY4" fmla="*/ 204671 h 4418452"/>
              <a:gd name="connsiteX5" fmla="*/ 2988298 w 3013945"/>
              <a:gd name="connsiteY5" fmla="*/ 1939202 h 4418452"/>
              <a:gd name="connsiteX6" fmla="*/ 2960017 w 3013945"/>
              <a:gd name="connsiteY6" fmla="*/ 3881124 h 4418452"/>
              <a:gd name="connsiteX7" fmla="*/ 2950590 w 3013945"/>
              <a:gd name="connsiteY7" fmla="*/ 4371318 h 4418452"/>
              <a:gd name="connsiteX8" fmla="*/ 2828042 w 3013945"/>
              <a:gd name="connsiteY8" fmla="*/ 4418452 h 4418452"/>
              <a:gd name="connsiteX9" fmla="*/ 37708 w 3013945"/>
              <a:gd name="connsiteY9" fmla="*/ 4418452 h 4418452"/>
              <a:gd name="connsiteX10" fmla="*/ 1 w 3013945"/>
              <a:gd name="connsiteY10" fmla="*/ 4248769 h 4418452"/>
              <a:gd name="connsiteX11" fmla="*/ 28281 w 3013945"/>
              <a:gd name="connsiteY11" fmla="*/ 1929775 h 4418452"/>
              <a:gd name="connsiteX12" fmla="*/ 0 w 3013945"/>
              <a:gd name="connsiteY12" fmla="*/ 308364 h 4418452"/>
              <a:gd name="connsiteX13" fmla="*/ 94269 w 3013945"/>
              <a:gd name="connsiteY13" fmla="*/ 25561 h 4418452"/>
              <a:gd name="connsiteX0" fmla="*/ 94269 w 3018480"/>
              <a:gd name="connsiteY0" fmla="*/ 10803 h 4403694"/>
              <a:gd name="connsiteX1" fmla="*/ 744718 w 3018480"/>
              <a:gd name="connsiteY1" fmla="*/ 1376 h 4403694"/>
              <a:gd name="connsiteX2" fmla="*/ 2422689 w 3018480"/>
              <a:gd name="connsiteY2" fmla="*/ 1376 h 4403694"/>
              <a:gd name="connsiteX3" fmla="*/ 2846895 w 3018480"/>
              <a:gd name="connsiteY3" fmla="*/ 10802 h 4403694"/>
              <a:gd name="connsiteX4" fmla="*/ 3007152 w 3018480"/>
              <a:gd name="connsiteY4" fmla="*/ 189913 h 4403694"/>
              <a:gd name="connsiteX5" fmla="*/ 2988298 w 3018480"/>
              <a:gd name="connsiteY5" fmla="*/ 1924444 h 4403694"/>
              <a:gd name="connsiteX6" fmla="*/ 2960017 w 3018480"/>
              <a:gd name="connsiteY6" fmla="*/ 3866366 h 4403694"/>
              <a:gd name="connsiteX7" fmla="*/ 2950590 w 3018480"/>
              <a:gd name="connsiteY7" fmla="*/ 4356560 h 4403694"/>
              <a:gd name="connsiteX8" fmla="*/ 2828042 w 3018480"/>
              <a:gd name="connsiteY8" fmla="*/ 4403694 h 4403694"/>
              <a:gd name="connsiteX9" fmla="*/ 37708 w 3018480"/>
              <a:gd name="connsiteY9" fmla="*/ 4403694 h 4403694"/>
              <a:gd name="connsiteX10" fmla="*/ 1 w 3018480"/>
              <a:gd name="connsiteY10" fmla="*/ 4234011 h 4403694"/>
              <a:gd name="connsiteX11" fmla="*/ 28281 w 3018480"/>
              <a:gd name="connsiteY11" fmla="*/ 1915017 h 4403694"/>
              <a:gd name="connsiteX12" fmla="*/ 0 w 3018480"/>
              <a:gd name="connsiteY12" fmla="*/ 293606 h 4403694"/>
              <a:gd name="connsiteX13" fmla="*/ 94269 w 3018480"/>
              <a:gd name="connsiteY13" fmla="*/ 10803 h 4403694"/>
              <a:gd name="connsiteX0" fmla="*/ 94269 w 3003094"/>
              <a:gd name="connsiteY0" fmla="*/ 23458 h 4416349"/>
              <a:gd name="connsiteX1" fmla="*/ 744718 w 3003094"/>
              <a:gd name="connsiteY1" fmla="*/ 14031 h 4416349"/>
              <a:gd name="connsiteX2" fmla="*/ 2422689 w 3003094"/>
              <a:gd name="connsiteY2" fmla="*/ 14031 h 4416349"/>
              <a:gd name="connsiteX3" fmla="*/ 2846895 w 3003094"/>
              <a:gd name="connsiteY3" fmla="*/ 23457 h 4416349"/>
              <a:gd name="connsiteX4" fmla="*/ 2988299 w 3003094"/>
              <a:gd name="connsiteY4" fmla="*/ 287409 h 4416349"/>
              <a:gd name="connsiteX5" fmla="*/ 2988298 w 3003094"/>
              <a:gd name="connsiteY5" fmla="*/ 1937099 h 4416349"/>
              <a:gd name="connsiteX6" fmla="*/ 2960017 w 3003094"/>
              <a:gd name="connsiteY6" fmla="*/ 3879021 h 4416349"/>
              <a:gd name="connsiteX7" fmla="*/ 2950590 w 3003094"/>
              <a:gd name="connsiteY7" fmla="*/ 4369215 h 4416349"/>
              <a:gd name="connsiteX8" fmla="*/ 2828042 w 3003094"/>
              <a:gd name="connsiteY8" fmla="*/ 4416349 h 4416349"/>
              <a:gd name="connsiteX9" fmla="*/ 37708 w 3003094"/>
              <a:gd name="connsiteY9" fmla="*/ 4416349 h 4416349"/>
              <a:gd name="connsiteX10" fmla="*/ 1 w 3003094"/>
              <a:gd name="connsiteY10" fmla="*/ 4246666 h 4416349"/>
              <a:gd name="connsiteX11" fmla="*/ 28281 w 3003094"/>
              <a:gd name="connsiteY11" fmla="*/ 1927672 h 4416349"/>
              <a:gd name="connsiteX12" fmla="*/ 0 w 3003094"/>
              <a:gd name="connsiteY12" fmla="*/ 306261 h 4416349"/>
              <a:gd name="connsiteX13" fmla="*/ 94269 w 3003094"/>
              <a:gd name="connsiteY13" fmla="*/ 23458 h 4416349"/>
              <a:gd name="connsiteX0" fmla="*/ 94269 w 2990615"/>
              <a:gd name="connsiteY0" fmla="*/ 23458 h 4416349"/>
              <a:gd name="connsiteX1" fmla="*/ 744718 w 2990615"/>
              <a:gd name="connsiteY1" fmla="*/ 14031 h 4416349"/>
              <a:gd name="connsiteX2" fmla="*/ 2422689 w 2990615"/>
              <a:gd name="connsiteY2" fmla="*/ 14031 h 4416349"/>
              <a:gd name="connsiteX3" fmla="*/ 2846895 w 2990615"/>
              <a:gd name="connsiteY3" fmla="*/ 23457 h 4416349"/>
              <a:gd name="connsiteX4" fmla="*/ 2988299 w 2990615"/>
              <a:gd name="connsiteY4" fmla="*/ 287409 h 4416349"/>
              <a:gd name="connsiteX5" fmla="*/ 2988298 w 2990615"/>
              <a:gd name="connsiteY5" fmla="*/ 1937099 h 4416349"/>
              <a:gd name="connsiteX6" fmla="*/ 2960017 w 2990615"/>
              <a:gd name="connsiteY6" fmla="*/ 3879021 h 4416349"/>
              <a:gd name="connsiteX7" fmla="*/ 2950590 w 2990615"/>
              <a:gd name="connsiteY7" fmla="*/ 4369215 h 4416349"/>
              <a:gd name="connsiteX8" fmla="*/ 2828042 w 2990615"/>
              <a:gd name="connsiteY8" fmla="*/ 4416349 h 4416349"/>
              <a:gd name="connsiteX9" fmla="*/ 37708 w 2990615"/>
              <a:gd name="connsiteY9" fmla="*/ 4416349 h 4416349"/>
              <a:gd name="connsiteX10" fmla="*/ 1 w 2990615"/>
              <a:gd name="connsiteY10" fmla="*/ 4246666 h 4416349"/>
              <a:gd name="connsiteX11" fmla="*/ 28281 w 2990615"/>
              <a:gd name="connsiteY11" fmla="*/ 1927672 h 4416349"/>
              <a:gd name="connsiteX12" fmla="*/ 0 w 2990615"/>
              <a:gd name="connsiteY12" fmla="*/ 306261 h 4416349"/>
              <a:gd name="connsiteX13" fmla="*/ 94269 w 2990615"/>
              <a:gd name="connsiteY13" fmla="*/ 23458 h 4416349"/>
              <a:gd name="connsiteX0" fmla="*/ 94269 w 2990615"/>
              <a:gd name="connsiteY0" fmla="*/ 32208 h 4425099"/>
              <a:gd name="connsiteX1" fmla="*/ 744718 w 2990615"/>
              <a:gd name="connsiteY1" fmla="*/ 22781 h 4425099"/>
              <a:gd name="connsiteX2" fmla="*/ 2422689 w 2990615"/>
              <a:gd name="connsiteY2" fmla="*/ 22781 h 4425099"/>
              <a:gd name="connsiteX3" fmla="*/ 2846895 w 2990615"/>
              <a:gd name="connsiteY3" fmla="*/ 32207 h 4425099"/>
              <a:gd name="connsiteX4" fmla="*/ 2988299 w 2990615"/>
              <a:gd name="connsiteY4" fmla="*/ 296159 h 4425099"/>
              <a:gd name="connsiteX5" fmla="*/ 2988298 w 2990615"/>
              <a:gd name="connsiteY5" fmla="*/ 1945849 h 4425099"/>
              <a:gd name="connsiteX6" fmla="*/ 2960017 w 2990615"/>
              <a:gd name="connsiteY6" fmla="*/ 3887771 h 4425099"/>
              <a:gd name="connsiteX7" fmla="*/ 2950590 w 2990615"/>
              <a:gd name="connsiteY7" fmla="*/ 4377965 h 4425099"/>
              <a:gd name="connsiteX8" fmla="*/ 2828042 w 2990615"/>
              <a:gd name="connsiteY8" fmla="*/ 4425099 h 4425099"/>
              <a:gd name="connsiteX9" fmla="*/ 37708 w 2990615"/>
              <a:gd name="connsiteY9" fmla="*/ 4425099 h 4425099"/>
              <a:gd name="connsiteX10" fmla="*/ 1 w 2990615"/>
              <a:gd name="connsiteY10" fmla="*/ 4255416 h 4425099"/>
              <a:gd name="connsiteX11" fmla="*/ 28281 w 2990615"/>
              <a:gd name="connsiteY11" fmla="*/ 1936422 h 4425099"/>
              <a:gd name="connsiteX12" fmla="*/ 0 w 2990615"/>
              <a:gd name="connsiteY12" fmla="*/ 315011 h 4425099"/>
              <a:gd name="connsiteX13" fmla="*/ 94269 w 2990615"/>
              <a:gd name="connsiteY13" fmla="*/ 32208 h 4425099"/>
              <a:gd name="connsiteX0" fmla="*/ 94269 w 2990615"/>
              <a:gd name="connsiteY0" fmla="*/ 42313 h 4416350"/>
              <a:gd name="connsiteX1" fmla="*/ 744718 w 2990615"/>
              <a:gd name="connsiteY1" fmla="*/ 14032 h 4416350"/>
              <a:gd name="connsiteX2" fmla="*/ 2422689 w 2990615"/>
              <a:gd name="connsiteY2" fmla="*/ 14032 h 4416350"/>
              <a:gd name="connsiteX3" fmla="*/ 2846895 w 2990615"/>
              <a:gd name="connsiteY3" fmla="*/ 23458 h 4416350"/>
              <a:gd name="connsiteX4" fmla="*/ 2988299 w 2990615"/>
              <a:gd name="connsiteY4" fmla="*/ 287410 h 4416350"/>
              <a:gd name="connsiteX5" fmla="*/ 2988298 w 2990615"/>
              <a:gd name="connsiteY5" fmla="*/ 1937100 h 4416350"/>
              <a:gd name="connsiteX6" fmla="*/ 2960017 w 2990615"/>
              <a:gd name="connsiteY6" fmla="*/ 3879022 h 4416350"/>
              <a:gd name="connsiteX7" fmla="*/ 2950590 w 2990615"/>
              <a:gd name="connsiteY7" fmla="*/ 4369216 h 4416350"/>
              <a:gd name="connsiteX8" fmla="*/ 2828042 w 2990615"/>
              <a:gd name="connsiteY8" fmla="*/ 4416350 h 4416350"/>
              <a:gd name="connsiteX9" fmla="*/ 37708 w 2990615"/>
              <a:gd name="connsiteY9" fmla="*/ 4416350 h 4416350"/>
              <a:gd name="connsiteX10" fmla="*/ 1 w 2990615"/>
              <a:gd name="connsiteY10" fmla="*/ 4246667 h 4416350"/>
              <a:gd name="connsiteX11" fmla="*/ 28281 w 2990615"/>
              <a:gd name="connsiteY11" fmla="*/ 1927673 h 4416350"/>
              <a:gd name="connsiteX12" fmla="*/ 0 w 2990615"/>
              <a:gd name="connsiteY12" fmla="*/ 306262 h 4416350"/>
              <a:gd name="connsiteX13" fmla="*/ 94269 w 2990615"/>
              <a:gd name="connsiteY13" fmla="*/ 42313 h 4416350"/>
              <a:gd name="connsiteX0" fmla="*/ 94269 w 2990615"/>
              <a:gd name="connsiteY0" fmla="*/ 42313 h 4416350"/>
              <a:gd name="connsiteX1" fmla="*/ 744718 w 2990615"/>
              <a:gd name="connsiteY1" fmla="*/ 14032 h 4416350"/>
              <a:gd name="connsiteX2" fmla="*/ 2422689 w 2990615"/>
              <a:gd name="connsiteY2" fmla="*/ 14032 h 4416350"/>
              <a:gd name="connsiteX3" fmla="*/ 2846895 w 2990615"/>
              <a:gd name="connsiteY3" fmla="*/ 23458 h 4416350"/>
              <a:gd name="connsiteX4" fmla="*/ 2988299 w 2990615"/>
              <a:gd name="connsiteY4" fmla="*/ 287410 h 4416350"/>
              <a:gd name="connsiteX5" fmla="*/ 2988298 w 2990615"/>
              <a:gd name="connsiteY5" fmla="*/ 1937100 h 4416350"/>
              <a:gd name="connsiteX6" fmla="*/ 2960017 w 2990615"/>
              <a:gd name="connsiteY6" fmla="*/ 3879022 h 4416350"/>
              <a:gd name="connsiteX7" fmla="*/ 2950590 w 2990615"/>
              <a:gd name="connsiteY7" fmla="*/ 4369216 h 4416350"/>
              <a:gd name="connsiteX8" fmla="*/ 2828042 w 2990615"/>
              <a:gd name="connsiteY8" fmla="*/ 4416350 h 4416350"/>
              <a:gd name="connsiteX9" fmla="*/ 37708 w 2990615"/>
              <a:gd name="connsiteY9" fmla="*/ 4416350 h 4416350"/>
              <a:gd name="connsiteX10" fmla="*/ 1 w 2990615"/>
              <a:gd name="connsiteY10" fmla="*/ 4246667 h 4416350"/>
              <a:gd name="connsiteX11" fmla="*/ 28281 w 2990615"/>
              <a:gd name="connsiteY11" fmla="*/ 1927673 h 4416350"/>
              <a:gd name="connsiteX12" fmla="*/ 0 w 2990615"/>
              <a:gd name="connsiteY12" fmla="*/ 306262 h 4416350"/>
              <a:gd name="connsiteX13" fmla="*/ 94269 w 2990615"/>
              <a:gd name="connsiteY13" fmla="*/ 42313 h 4416350"/>
              <a:gd name="connsiteX0" fmla="*/ 118527 w 3014873"/>
              <a:gd name="connsiteY0" fmla="*/ 42313 h 4416350"/>
              <a:gd name="connsiteX1" fmla="*/ 768976 w 3014873"/>
              <a:gd name="connsiteY1" fmla="*/ 14032 h 4416350"/>
              <a:gd name="connsiteX2" fmla="*/ 2446947 w 3014873"/>
              <a:gd name="connsiteY2" fmla="*/ 14032 h 4416350"/>
              <a:gd name="connsiteX3" fmla="*/ 2871153 w 3014873"/>
              <a:gd name="connsiteY3" fmla="*/ 23458 h 4416350"/>
              <a:gd name="connsiteX4" fmla="*/ 3012557 w 3014873"/>
              <a:gd name="connsiteY4" fmla="*/ 287410 h 4416350"/>
              <a:gd name="connsiteX5" fmla="*/ 3012556 w 3014873"/>
              <a:gd name="connsiteY5" fmla="*/ 1937100 h 4416350"/>
              <a:gd name="connsiteX6" fmla="*/ 2984275 w 3014873"/>
              <a:gd name="connsiteY6" fmla="*/ 3879022 h 4416350"/>
              <a:gd name="connsiteX7" fmla="*/ 2974848 w 3014873"/>
              <a:gd name="connsiteY7" fmla="*/ 4369216 h 4416350"/>
              <a:gd name="connsiteX8" fmla="*/ 2852300 w 3014873"/>
              <a:gd name="connsiteY8" fmla="*/ 4416350 h 4416350"/>
              <a:gd name="connsiteX9" fmla="*/ 61966 w 3014873"/>
              <a:gd name="connsiteY9" fmla="*/ 4416350 h 4416350"/>
              <a:gd name="connsiteX10" fmla="*/ 24259 w 3014873"/>
              <a:gd name="connsiteY10" fmla="*/ 4246667 h 4416350"/>
              <a:gd name="connsiteX11" fmla="*/ 52539 w 3014873"/>
              <a:gd name="connsiteY11" fmla="*/ 1927673 h 4416350"/>
              <a:gd name="connsiteX12" fmla="*/ 24258 w 3014873"/>
              <a:gd name="connsiteY12" fmla="*/ 306262 h 4416350"/>
              <a:gd name="connsiteX13" fmla="*/ 118527 w 3014873"/>
              <a:gd name="connsiteY13" fmla="*/ 42313 h 4416350"/>
              <a:gd name="connsiteX0" fmla="*/ 102925 w 2999271"/>
              <a:gd name="connsiteY0" fmla="*/ 42313 h 4416350"/>
              <a:gd name="connsiteX1" fmla="*/ 753374 w 2999271"/>
              <a:gd name="connsiteY1" fmla="*/ 14032 h 4416350"/>
              <a:gd name="connsiteX2" fmla="*/ 2431345 w 2999271"/>
              <a:gd name="connsiteY2" fmla="*/ 14032 h 4416350"/>
              <a:gd name="connsiteX3" fmla="*/ 2855551 w 2999271"/>
              <a:gd name="connsiteY3" fmla="*/ 23458 h 4416350"/>
              <a:gd name="connsiteX4" fmla="*/ 2996955 w 2999271"/>
              <a:gd name="connsiteY4" fmla="*/ 287410 h 4416350"/>
              <a:gd name="connsiteX5" fmla="*/ 2996954 w 2999271"/>
              <a:gd name="connsiteY5" fmla="*/ 1937100 h 4416350"/>
              <a:gd name="connsiteX6" fmla="*/ 2968673 w 2999271"/>
              <a:gd name="connsiteY6" fmla="*/ 3879022 h 4416350"/>
              <a:gd name="connsiteX7" fmla="*/ 2959246 w 2999271"/>
              <a:gd name="connsiteY7" fmla="*/ 4369216 h 4416350"/>
              <a:gd name="connsiteX8" fmla="*/ 2836698 w 2999271"/>
              <a:gd name="connsiteY8" fmla="*/ 4416350 h 4416350"/>
              <a:gd name="connsiteX9" fmla="*/ 46364 w 2999271"/>
              <a:gd name="connsiteY9" fmla="*/ 4416350 h 4416350"/>
              <a:gd name="connsiteX10" fmla="*/ 8657 w 2999271"/>
              <a:gd name="connsiteY10" fmla="*/ 4246667 h 4416350"/>
              <a:gd name="connsiteX11" fmla="*/ 36937 w 2999271"/>
              <a:gd name="connsiteY11" fmla="*/ 1927673 h 4416350"/>
              <a:gd name="connsiteX12" fmla="*/ 8656 w 2999271"/>
              <a:gd name="connsiteY12" fmla="*/ 306262 h 4416350"/>
              <a:gd name="connsiteX13" fmla="*/ 102925 w 2999271"/>
              <a:gd name="connsiteY13" fmla="*/ 42313 h 4416350"/>
              <a:gd name="connsiteX0" fmla="*/ 96212 w 2992558"/>
              <a:gd name="connsiteY0" fmla="*/ 42313 h 4416350"/>
              <a:gd name="connsiteX1" fmla="*/ 746661 w 2992558"/>
              <a:gd name="connsiteY1" fmla="*/ 14032 h 4416350"/>
              <a:gd name="connsiteX2" fmla="*/ 2424632 w 2992558"/>
              <a:gd name="connsiteY2" fmla="*/ 14032 h 4416350"/>
              <a:gd name="connsiteX3" fmla="*/ 2848838 w 2992558"/>
              <a:gd name="connsiteY3" fmla="*/ 23458 h 4416350"/>
              <a:gd name="connsiteX4" fmla="*/ 2990242 w 2992558"/>
              <a:gd name="connsiteY4" fmla="*/ 287410 h 4416350"/>
              <a:gd name="connsiteX5" fmla="*/ 2990241 w 2992558"/>
              <a:gd name="connsiteY5" fmla="*/ 1937100 h 4416350"/>
              <a:gd name="connsiteX6" fmla="*/ 2961960 w 2992558"/>
              <a:gd name="connsiteY6" fmla="*/ 3879022 h 4416350"/>
              <a:gd name="connsiteX7" fmla="*/ 2952533 w 2992558"/>
              <a:gd name="connsiteY7" fmla="*/ 4369216 h 4416350"/>
              <a:gd name="connsiteX8" fmla="*/ 2829985 w 2992558"/>
              <a:gd name="connsiteY8" fmla="*/ 4416350 h 4416350"/>
              <a:gd name="connsiteX9" fmla="*/ 39651 w 2992558"/>
              <a:gd name="connsiteY9" fmla="*/ 4416350 h 4416350"/>
              <a:gd name="connsiteX10" fmla="*/ 1944 w 2992558"/>
              <a:gd name="connsiteY10" fmla="*/ 4246667 h 4416350"/>
              <a:gd name="connsiteX11" fmla="*/ 30224 w 2992558"/>
              <a:gd name="connsiteY11" fmla="*/ 1927673 h 4416350"/>
              <a:gd name="connsiteX12" fmla="*/ 1943 w 2992558"/>
              <a:gd name="connsiteY12" fmla="*/ 306262 h 4416350"/>
              <a:gd name="connsiteX13" fmla="*/ 96212 w 2992558"/>
              <a:gd name="connsiteY13" fmla="*/ 42313 h 4416350"/>
              <a:gd name="connsiteX0" fmla="*/ 96892 w 2993238"/>
              <a:gd name="connsiteY0" fmla="*/ 42313 h 4416350"/>
              <a:gd name="connsiteX1" fmla="*/ 747341 w 2993238"/>
              <a:gd name="connsiteY1" fmla="*/ 14032 h 4416350"/>
              <a:gd name="connsiteX2" fmla="*/ 2425312 w 2993238"/>
              <a:gd name="connsiteY2" fmla="*/ 14032 h 4416350"/>
              <a:gd name="connsiteX3" fmla="*/ 2849518 w 2993238"/>
              <a:gd name="connsiteY3" fmla="*/ 23458 h 4416350"/>
              <a:gd name="connsiteX4" fmla="*/ 2990922 w 2993238"/>
              <a:gd name="connsiteY4" fmla="*/ 287410 h 4416350"/>
              <a:gd name="connsiteX5" fmla="*/ 2990921 w 2993238"/>
              <a:gd name="connsiteY5" fmla="*/ 1937100 h 4416350"/>
              <a:gd name="connsiteX6" fmla="*/ 2962640 w 2993238"/>
              <a:gd name="connsiteY6" fmla="*/ 3879022 h 4416350"/>
              <a:gd name="connsiteX7" fmla="*/ 2953213 w 2993238"/>
              <a:gd name="connsiteY7" fmla="*/ 4369216 h 4416350"/>
              <a:gd name="connsiteX8" fmla="*/ 2830665 w 2993238"/>
              <a:gd name="connsiteY8" fmla="*/ 4416350 h 4416350"/>
              <a:gd name="connsiteX9" fmla="*/ 40331 w 2993238"/>
              <a:gd name="connsiteY9" fmla="*/ 4416350 h 4416350"/>
              <a:gd name="connsiteX10" fmla="*/ 2624 w 2993238"/>
              <a:gd name="connsiteY10" fmla="*/ 4246667 h 4416350"/>
              <a:gd name="connsiteX11" fmla="*/ 30904 w 2993238"/>
              <a:gd name="connsiteY11" fmla="*/ 1927673 h 4416350"/>
              <a:gd name="connsiteX12" fmla="*/ 2623 w 2993238"/>
              <a:gd name="connsiteY12" fmla="*/ 306262 h 4416350"/>
              <a:gd name="connsiteX13" fmla="*/ 96892 w 2993238"/>
              <a:gd name="connsiteY13" fmla="*/ 42313 h 4416350"/>
              <a:gd name="connsiteX0" fmla="*/ 96363 w 2992709"/>
              <a:gd name="connsiteY0" fmla="*/ 42313 h 4416350"/>
              <a:gd name="connsiteX1" fmla="*/ 746812 w 2992709"/>
              <a:gd name="connsiteY1" fmla="*/ 14032 h 4416350"/>
              <a:gd name="connsiteX2" fmla="*/ 2424783 w 2992709"/>
              <a:gd name="connsiteY2" fmla="*/ 14032 h 4416350"/>
              <a:gd name="connsiteX3" fmla="*/ 2848989 w 2992709"/>
              <a:gd name="connsiteY3" fmla="*/ 23458 h 4416350"/>
              <a:gd name="connsiteX4" fmla="*/ 2990393 w 2992709"/>
              <a:gd name="connsiteY4" fmla="*/ 287410 h 4416350"/>
              <a:gd name="connsiteX5" fmla="*/ 2990392 w 2992709"/>
              <a:gd name="connsiteY5" fmla="*/ 1937100 h 4416350"/>
              <a:gd name="connsiteX6" fmla="*/ 2962111 w 2992709"/>
              <a:gd name="connsiteY6" fmla="*/ 3879022 h 4416350"/>
              <a:gd name="connsiteX7" fmla="*/ 2952684 w 2992709"/>
              <a:gd name="connsiteY7" fmla="*/ 4369216 h 4416350"/>
              <a:gd name="connsiteX8" fmla="*/ 2830136 w 2992709"/>
              <a:gd name="connsiteY8" fmla="*/ 4416350 h 4416350"/>
              <a:gd name="connsiteX9" fmla="*/ 39802 w 2992709"/>
              <a:gd name="connsiteY9" fmla="*/ 4416350 h 4416350"/>
              <a:gd name="connsiteX10" fmla="*/ 2095 w 2992709"/>
              <a:gd name="connsiteY10" fmla="*/ 4246667 h 4416350"/>
              <a:gd name="connsiteX11" fmla="*/ 30375 w 2992709"/>
              <a:gd name="connsiteY11" fmla="*/ 1927673 h 4416350"/>
              <a:gd name="connsiteX12" fmla="*/ 2094 w 2992709"/>
              <a:gd name="connsiteY12" fmla="*/ 306262 h 4416350"/>
              <a:gd name="connsiteX13" fmla="*/ 96363 w 2992709"/>
              <a:gd name="connsiteY13" fmla="*/ 42313 h 4416350"/>
              <a:gd name="connsiteX0" fmla="*/ 96133 w 2992479"/>
              <a:gd name="connsiteY0" fmla="*/ 42313 h 4416350"/>
              <a:gd name="connsiteX1" fmla="*/ 746582 w 2992479"/>
              <a:gd name="connsiteY1" fmla="*/ 14032 h 4416350"/>
              <a:gd name="connsiteX2" fmla="*/ 2424553 w 2992479"/>
              <a:gd name="connsiteY2" fmla="*/ 14032 h 4416350"/>
              <a:gd name="connsiteX3" fmla="*/ 2848759 w 2992479"/>
              <a:gd name="connsiteY3" fmla="*/ 23458 h 4416350"/>
              <a:gd name="connsiteX4" fmla="*/ 2990163 w 2992479"/>
              <a:gd name="connsiteY4" fmla="*/ 287410 h 4416350"/>
              <a:gd name="connsiteX5" fmla="*/ 2990162 w 2992479"/>
              <a:gd name="connsiteY5" fmla="*/ 1937100 h 4416350"/>
              <a:gd name="connsiteX6" fmla="*/ 2961881 w 2992479"/>
              <a:gd name="connsiteY6" fmla="*/ 3879022 h 4416350"/>
              <a:gd name="connsiteX7" fmla="*/ 2952454 w 2992479"/>
              <a:gd name="connsiteY7" fmla="*/ 4369216 h 4416350"/>
              <a:gd name="connsiteX8" fmla="*/ 2829906 w 2992479"/>
              <a:gd name="connsiteY8" fmla="*/ 4416350 h 4416350"/>
              <a:gd name="connsiteX9" fmla="*/ 39572 w 2992479"/>
              <a:gd name="connsiteY9" fmla="*/ 4416350 h 4416350"/>
              <a:gd name="connsiteX10" fmla="*/ 1865 w 2992479"/>
              <a:gd name="connsiteY10" fmla="*/ 4246667 h 4416350"/>
              <a:gd name="connsiteX11" fmla="*/ 30145 w 2992479"/>
              <a:gd name="connsiteY11" fmla="*/ 1927673 h 4416350"/>
              <a:gd name="connsiteX12" fmla="*/ 1864 w 2992479"/>
              <a:gd name="connsiteY12" fmla="*/ 306262 h 4416350"/>
              <a:gd name="connsiteX13" fmla="*/ 96133 w 2992479"/>
              <a:gd name="connsiteY13" fmla="*/ 42313 h 4416350"/>
              <a:gd name="connsiteX0" fmla="*/ 97098 w 2993444"/>
              <a:gd name="connsiteY0" fmla="*/ 42313 h 4416350"/>
              <a:gd name="connsiteX1" fmla="*/ 747547 w 2993444"/>
              <a:gd name="connsiteY1" fmla="*/ 14032 h 4416350"/>
              <a:gd name="connsiteX2" fmla="*/ 2425518 w 2993444"/>
              <a:gd name="connsiteY2" fmla="*/ 14032 h 4416350"/>
              <a:gd name="connsiteX3" fmla="*/ 2849724 w 2993444"/>
              <a:gd name="connsiteY3" fmla="*/ 23458 h 4416350"/>
              <a:gd name="connsiteX4" fmla="*/ 2991128 w 2993444"/>
              <a:gd name="connsiteY4" fmla="*/ 287410 h 4416350"/>
              <a:gd name="connsiteX5" fmla="*/ 2991127 w 2993444"/>
              <a:gd name="connsiteY5" fmla="*/ 1937100 h 4416350"/>
              <a:gd name="connsiteX6" fmla="*/ 2962846 w 2993444"/>
              <a:gd name="connsiteY6" fmla="*/ 3879022 h 4416350"/>
              <a:gd name="connsiteX7" fmla="*/ 2953419 w 2993444"/>
              <a:gd name="connsiteY7" fmla="*/ 4369216 h 4416350"/>
              <a:gd name="connsiteX8" fmla="*/ 2830871 w 2993444"/>
              <a:gd name="connsiteY8" fmla="*/ 4416350 h 4416350"/>
              <a:gd name="connsiteX9" fmla="*/ 40537 w 2993444"/>
              <a:gd name="connsiteY9" fmla="*/ 4416350 h 4416350"/>
              <a:gd name="connsiteX10" fmla="*/ 2830 w 2993444"/>
              <a:gd name="connsiteY10" fmla="*/ 4246667 h 4416350"/>
              <a:gd name="connsiteX11" fmla="*/ 21683 w 2993444"/>
              <a:gd name="connsiteY11" fmla="*/ 1965381 h 4416350"/>
              <a:gd name="connsiteX12" fmla="*/ 2829 w 2993444"/>
              <a:gd name="connsiteY12" fmla="*/ 306262 h 4416350"/>
              <a:gd name="connsiteX13" fmla="*/ 97098 w 2993444"/>
              <a:gd name="connsiteY13" fmla="*/ 42313 h 4416350"/>
              <a:gd name="connsiteX0" fmla="*/ 275533 w 3171879"/>
              <a:gd name="connsiteY0" fmla="*/ 42313 h 4476221"/>
              <a:gd name="connsiteX1" fmla="*/ 925982 w 3171879"/>
              <a:gd name="connsiteY1" fmla="*/ 14032 h 4476221"/>
              <a:gd name="connsiteX2" fmla="*/ 2603953 w 3171879"/>
              <a:gd name="connsiteY2" fmla="*/ 14032 h 4476221"/>
              <a:gd name="connsiteX3" fmla="*/ 3028159 w 3171879"/>
              <a:gd name="connsiteY3" fmla="*/ 23458 h 4476221"/>
              <a:gd name="connsiteX4" fmla="*/ 3169563 w 3171879"/>
              <a:gd name="connsiteY4" fmla="*/ 287410 h 4476221"/>
              <a:gd name="connsiteX5" fmla="*/ 3169562 w 3171879"/>
              <a:gd name="connsiteY5" fmla="*/ 1937100 h 4476221"/>
              <a:gd name="connsiteX6" fmla="*/ 3141281 w 3171879"/>
              <a:gd name="connsiteY6" fmla="*/ 3879022 h 4476221"/>
              <a:gd name="connsiteX7" fmla="*/ 3131854 w 3171879"/>
              <a:gd name="connsiteY7" fmla="*/ 4369216 h 4476221"/>
              <a:gd name="connsiteX8" fmla="*/ 3009306 w 3171879"/>
              <a:gd name="connsiteY8" fmla="*/ 4416350 h 4476221"/>
              <a:gd name="connsiteX9" fmla="*/ 218972 w 3171879"/>
              <a:gd name="connsiteY9" fmla="*/ 4416350 h 4476221"/>
              <a:gd name="connsiteX10" fmla="*/ 181265 w 3171879"/>
              <a:gd name="connsiteY10" fmla="*/ 4246667 h 4476221"/>
              <a:gd name="connsiteX11" fmla="*/ 200118 w 3171879"/>
              <a:gd name="connsiteY11" fmla="*/ 1965381 h 4476221"/>
              <a:gd name="connsiteX12" fmla="*/ 181264 w 3171879"/>
              <a:gd name="connsiteY12" fmla="*/ 306262 h 4476221"/>
              <a:gd name="connsiteX13" fmla="*/ 275533 w 3171879"/>
              <a:gd name="connsiteY13" fmla="*/ 42313 h 4476221"/>
              <a:gd name="connsiteX0" fmla="*/ 275533 w 3171879"/>
              <a:gd name="connsiteY0" fmla="*/ 42313 h 4476221"/>
              <a:gd name="connsiteX1" fmla="*/ 925982 w 3171879"/>
              <a:gd name="connsiteY1" fmla="*/ 14032 h 4476221"/>
              <a:gd name="connsiteX2" fmla="*/ 2603953 w 3171879"/>
              <a:gd name="connsiteY2" fmla="*/ 14032 h 4476221"/>
              <a:gd name="connsiteX3" fmla="*/ 3028159 w 3171879"/>
              <a:gd name="connsiteY3" fmla="*/ 23458 h 4476221"/>
              <a:gd name="connsiteX4" fmla="*/ 3169563 w 3171879"/>
              <a:gd name="connsiteY4" fmla="*/ 287410 h 4476221"/>
              <a:gd name="connsiteX5" fmla="*/ 3169562 w 3171879"/>
              <a:gd name="connsiteY5" fmla="*/ 1937100 h 4476221"/>
              <a:gd name="connsiteX6" fmla="*/ 3141281 w 3171879"/>
              <a:gd name="connsiteY6" fmla="*/ 3879022 h 4476221"/>
              <a:gd name="connsiteX7" fmla="*/ 3131854 w 3171879"/>
              <a:gd name="connsiteY7" fmla="*/ 4369216 h 4476221"/>
              <a:gd name="connsiteX8" fmla="*/ 3009306 w 3171879"/>
              <a:gd name="connsiteY8" fmla="*/ 4416350 h 4476221"/>
              <a:gd name="connsiteX9" fmla="*/ 218972 w 3171879"/>
              <a:gd name="connsiteY9" fmla="*/ 4416350 h 4476221"/>
              <a:gd name="connsiteX10" fmla="*/ 181265 w 3171879"/>
              <a:gd name="connsiteY10" fmla="*/ 4246667 h 4476221"/>
              <a:gd name="connsiteX11" fmla="*/ 200118 w 3171879"/>
              <a:gd name="connsiteY11" fmla="*/ 1965381 h 4476221"/>
              <a:gd name="connsiteX12" fmla="*/ 181264 w 3171879"/>
              <a:gd name="connsiteY12" fmla="*/ 306262 h 4476221"/>
              <a:gd name="connsiteX13" fmla="*/ 275533 w 3171879"/>
              <a:gd name="connsiteY13" fmla="*/ 42313 h 4476221"/>
              <a:gd name="connsiteX0" fmla="*/ 275186 w 3171532"/>
              <a:gd name="connsiteY0" fmla="*/ 42313 h 4472658"/>
              <a:gd name="connsiteX1" fmla="*/ 925635 w 3171532"/>
              <a:gd name="connsiteY1" fmla="*/ 14032 h 4472658"/>
              <a:gd name="connsiteX2" fmla="*/ 2603606 w 3171532"/>
              <a:gd name="connsiteY2" fmla="*/ 14032 h 4472658"/>
              <a:gd name="connsiteX3" fmla="*/ 3027812 w 3171532"/>
              <a:gd name="connsiteY3" fmla="*/ 23458 h 4472658"/>
              <a:gd name="connsiteX4" fmla="*/ 3169216 w 3171532"/>
              <a:gd name="connsiteY4" fmla="*/ 287410 h 4472658"/>
              <a:gd name="connsiteX5" fmla="*/ 3169215 w 3171532"/>
              <a:gd name="connsiteY5" fmla="*/ 1937100 h 4472658"/>
              <a:gd name="connsiteX6" fmla="*/ 3140934 w 3171532"/>
              <a:gd name="connsiteY6" fmla="*/ 3879022 h 4472658"/>
              <a:gd name="connsiteX7" fmla="*/ 3131507 w 3171532"/>
              <a:gd name="connsiteY7" fmla="*/ 4369216 h 4472658"/>
              <a:gd name="connsiteX8" fmla="*/ 3008959 w 3171532"/>
              <a:gd name="connsiteY8" fmla="*/ 4416350 h 4472658"/>
              <a:gd name="connsiteX9" fmla="*/ 218625 w 3171532"/>
              <a:gd name="connsiteY9" fmla="*/ 4416350 h 4472658"/>
              <a:gd name="connsiteX10" fmla="*/ 180918 w 3171532"/>
              <a:gd name="connsiteY10" fmla="*/ 4246667 h 4472658"/>
              <a:gd name="connsiteX11" fmla="*/ 199771 w 3171532"/>
              <a:gd name="connsiteY11" fmla="*/ 1965381 h 4472658"/>
              <a:gd name="connsiteX12" fmla="*/ 180917 w 3171532"/>
              <a:gd name="connsiteY12" fmla="*/ 306262 h 4472658"/>
              <a:gd name="connsiteX13" fmla="*/ 275186 w 3171532"/>
              <a:gd name="connsiteY13" fmla="*/ 42313 h 4472658"/>
              <a:gd name="connsiteX0" fmla="*/ 105911 w 3002257"/>
              <a:gd name="connsiteY0" fmla="*/ 42313 h 4478842"/>
              <a:gd name="connsiteX1" fmla="*/ 756360 w 3002257"/>
              <a:gd name="connsiteY1" fmla="*/ 14032 h 4478842"/>
              <a:gd name="connsiteX2" fmla="*/ 2434331 w 3002257"/>
              <a:gd name="connsiteY2" fmla="*/ 14032 h 4478842"/>
              <a:gd name="connsiteX3" fmla="*/ 2858537 w 3002257"/>
              <a:gd name="connsiteY3" fmla="*/ 23458 h 4478842"/>
              <a:gd name="connsiteX4" fmla="*/ 2999941 w 3002257"/>
              <a:gd name="connsiteY4" fmla="*/ 287410 h 4478842"/>
              <a:gd name="connsiteX5" fmla="*/ 2999940 w 3002257"/>
              <a:gd name="connsiteY5" fmla="*/ 1937100 h 4478842"/>
              <a:gd name="connsiteX6" fmla="*/ 2971659 w 3002257"/>
              <a:gd name="connsiteY6" fmla="*/ 3879022 h 4478842"/>
              <a:gd name="connsiteX7" fmla="*/ 2962232 w 3002257"/>
              <a:gd name="connsiteY7" fmla="*/ 4369216 h 4478842"/>
              <a:gd name="connsiteX8" fmla="*/ 2839684 w 3002257"/>
              <a:gd name="connsiteY8" fmla="*/ 4416350 h 4478842"/>
              <a:gd name="connsiteX9" fmla="*/ 49350 w 3002257"/>
              <a:gd name="connsiteY9" fmla="*/ 4416350 h 4478842"/>
              <a:gd name="connsiteX10" fmla="*/ 11643 w 3002257"/>
              <a:gd name="connsiteY10" fmla="*/ 4246667 h 4478842"/>
              <a:gd name="connsiteX11" fmla="*/ 30496 w 3002257"/>
              <a:gd name="connsiteY11" fmla="*/ 1965381 h 4478842"/>
              <a:gd name="connsiteX12" fmla="*/ 11642 w 3002257"/>
              <a:gd name="connsiteY12" fmla="*/ 306262 h 4478842"/>
              <a:gd name="connsiteX13" fmla="*/ 105911 w 3002257"/>
              <a:gd name="connsiteY13" fmla="*/ 42313 h 4478842"/>
              <a:gd name="connsiteX0" fmla="*/ 111914 w 3008260"/>
              <a:gd name="connsiteY0" fmla="*/ 42313 h 4498365"/>
              <a:gd name="connsiteX1" fmla="*/ 762363 w 3008260"/>
              <a:gd name="connsiteY1" fmla="*/ 14032 h 4498365"/>
              <a:gd name="connsiteX2" fmla="*/ 2440334 w 3008260"/>
              <a:gd name="connsiteY2" fmla="*/ 14032 h 4498365"/>
              <a:gd name="connsiteX3" fmla="*/ 2864540 w 3008260"/>
              <a:gd name="connsiteY3" fmla="*/ 23458 h 4498365"/>
              <a:gd name="connsiteX4" fmla="*/ 3005944 w 3008260"/>
              <a:gd name="connsiteY4" fmla="*/ 287410 h 4498365"/>
              <a:gd name="connsiteX5" fmla="*/ 3005943 w 3008260"/>
              <a:gd name="connsiteY5" fmla="*/ 1937100 h 4498365"/>
              <a:gd name="connsiteX6" fmla="*/ 2977662 w 3008260"/>
              <a:gd name="connsiteY6" fmla="*/ 3879022 h 4498365"/>
              <a:gd name="connsiteX7" fmla="*/ 2968235 w 3008260"/>
              <a:gd name="connsiteY7" fmla="*/ 4369216 h 4498365"/>
              <a:gd name="connsiteX8" fmla="*/ 2845687 w 3008260"/>
              <a:gd name="connsiteY8" fmla="*/ 4416350 h 4498365"/>
              <a:gd name="connsiteX9" fmla="*/ 45926 w 3008260"/>
              <a:gd name="connsiteY9" fmla="*/ 4454057 h 4498365"/>
              <a:gd name="connsiteX10" fmla="*/ 17646 w 3008260"/>
              <a:gd name="connsiteY10" fmla="*/ 4246667 h 4498365"/>
              <a:gd name="connsiteX11" fmla="*/ 36499 w 3008260"/>
              <a:gd name="connsiteY11" fmla="*/ 1965381 h 4498365"/>
              <a:gd name="connsiteX12" fmla="*/ 17645 w 3008260"/>
              <a:gd name="connsiteY12" fmla="*/ 306262 h 4498365"/>
              <a:gd name="connsiteX13" fmla="*/ 111914 w 3008260"/>
              <a:gd name="connsiteY13" fmla="*/ 42313 h 4498365"/>
              <a:gd name="connsiteX0" fmla="*/ 133493 w 3029839"/>
              <a:gd name="connsiteY0" fmla="*/ 42313 h 4461173"/>
              <a:gd name="connsiteX1" fmla="*/ 783942 w 3029839"/>
              <a:gd name="connsiteY1" fmla="*/ 14032 h 4461173"/>
              <a:gd name="connsiteX2" fmla="*/ 2461913 w 3029839"/>
              <a:gd name="connsiteY2" fmla="*/ 14032 h 4461173"/>
              <a:gd name="connsiteX3" fmla="*/ 2886119 w 3029839"/>
              <a:gd name="connsiteY3" fmla="*/ 23458 h 4461173"/>
              <a:gd name="connsiteX4" fmla="*/ 3027523 w 3029839"/>
              <a:gd name="connsiteY4" fmla="*/ 287410 h 4461173"/>
              <a:gd name="connsiteX5" fmla="*/ 3027522 w 3029839"/>
              <a:gd name="connsiteY5" fmla="*/ 1937100 h 4461173"/>
              <a:gd name="connsiteX6" fmla="*/ 2999241 w 3029839"/>
              <a:gd name="connsiteY6" fmla="*/ 3879022 h 4461173"/>
              <a:gd name="connsiteX7" fmla="*/ 2989814 w 3029839"/>
              <a:gd name="connsiteY7" fmla="*/ 4369216 h 4461173"/>
              <a:gd name="connsiteX8" fmla="*/ 2867266 w 3029839"/>
              <a:gd name="connsiteY8" fmla="*/ 4416350 h 4461173"/>
              <a:gd name="connsiteX9" fmla="*/ 67505 w 3029839"/>
              <a:gd name="connsiteY9" fmla="*/ 4454057 h 4461173"/>
              <a:gd name="connsiteX10" fmla="*/ 39225 w 3029839"/>
              <a:gd name="connsiteY10" fmla="*/ 4246667 h 4461173"/>
              <a:gd name="connsiteX11" fmla="*/ 58078 w 3029839"/>
              <a:gd name="connsiteY11" fmla="*/ 1965381 h 4461173"/>
              <a:gd name="connsiteX12" fmla="*/ 39224 w 3029839"/>
              <a:gd name="connsiteY12" fmla="*/ 306262 h 4461173"/>
              <a:gd name="connsiteX13" fmla="*/ 133493 w 3029839"/>
              <a:gd name="connsiteY13" fmla="*/ 42313 h 4461173"/>
              <a:gd name="connsiteX0" fmla="*/ 112916 w 3009262"/>
              <a:gd name="connsiteY0" fmla="*/ 42313 h 4461173"/>
              <a:gd name="connsiteX1" fmla="*/ 763365 w 3009262"/>
              <a:gd name="connsiteY1" fmla="*/ 14032 h 4461173"/>
              <a:gd name="connsiteX2" fmla="*/ 2441336 w 3009262"/>
              <a:gd name="connsiteY2" fmla="*/ 14032 h 4461173"/>
              <a:gd name="connsiteX3" fmla="*/ 2865542 w 3009262"/>
              <a:gd name="connsiteY3" fmla="*/ 23458 h 4461173"/>
              <a:gd name="connsiteX4" fmla="*/ 3006946 w 3009262"/>
              <a:gd name="connsiteY4" fmla="*/ 287410 h 4461173"/>
              <a:gd name="connsiteX5" fmla="*/ 3006945 w 3009262"/>
              <a:gd name="connsiteY5" fmla="*/ 1937100 h 4461173"/>
              <a:gd name="connsiteX6" fmla="*/ 2978664 w 3009262"/>
              <a:gd name="connsiteY6" fmla="*/ 3879022 h 4461173"/>
              <a:gd name="connsiteX7" fmla="*/ 2969237 w 3009262"/>
              <a:gd name="connsiteY7" fmla="*/ 4369216 h 4461173"/>
              <a:gd name="connsiteX8" fmla="*/ 2846689 w 3009262"/>
              <a:gd name="connsiteY8" fmla="*/ 4416350 h 4461173"/>
              <a:gd name="connsiteX9" fmla="*/ 46928 w 3009262"/>
              <a:gd name="connsiteY9" fmla="*/ 4454057 h 4461173"/>
              <a:gd name="connsiteX10" fmla="*/ 18648 w 3009262"/>
              <a:gd name="connsiteY10" fmla="*/ 4246667 h 4461173"/>
              <a:gd name="connsiteX11" fmla="*/ 37501 w 3009262"/>
              <a:gd name="connsiteY11" fmla="*/ 1965381 h 4461173"/>
              <a:gd name="connsiteX12" fmla="*/ 18647 w 3009262"/>
              <a:gd name="connsiteY12" fmla="*/ 306262 h 4461173"/>
              <a:gd name="connsiteX13" fmla="*/ 112916 w 3009262"/>
              <a:gd name="connsiteY13" fmla="*/ 42313 h 4461173"/>
              <a:gd name="connsiteX0" fmla="*/ 275681 w 3172027"/>
              <a:gd name="connsiteY0" fmla="*/ 42313 h 4454057"/>
              <a:gd name="connsiteX1" fmla="*/ 926130 w 3172027"/>
              <a:gd name="connsiteY1" fmla="*/ 14032 h 4454057"/>
              <a:gd name="connsiteX2" fmla="*/ 2604101 w 3172027"/>
              <a:gd name="connsiteY2" fmla="*/ 14032 h 4454057"/>
              <a:gd name="connsiteX3" fmla="*/ 3028307 w 3172027"/>
              <a:gd name="connsiteY3" fmla="*/ 23458 h 4454057"/>
              <a:gd name="connsiteX4" fmla="*/ 3169711 w 3172027"/>
              <a:gd name="connsiteY4" fmla="*/ 287410 h 4454057"/>
              <a:gd name="connsiteX5" fmla="*/ 3169710 w 3172027"/>
              <a:gd name="connsiteY5" fmla="*/ 1937100 h 4454057"/>
              <a:gd name="connsiteX6" fmla="*/ 3141429 w 3172027"/>
              <a:gd name="connsiteY6" fmla="*/ 3879022 h 4454057"/>
              <a:gd name="connsiteX7" fmla="*/ 3132002 w 3172027"/>
              <a:gd name="connsiteY7" fmla="*/ 4369216 h 4454057"/>
              <a:gd name="connsiteX8" fmla="*/ 3009454 w 3172027"/>
              <a:gd name="connsiteY8" fmla="*/ 4416350 h 4454057"/>
              <a:gd name="connsiteX9" fmla="*/ 209693 w 3172027"/>
              <a:gd name="connsiteY9" fmla="*/ 4454057 h 4454057"/>
              <a:gd name="connsiteX10" fmla="*/ 171986 w 3172027"/>
              <a:gd name="connsiteY10" fmla="*/ 4350361 h 4454057"/>
              <a:gd name="connsiteX11" fmla="*/ 200266 w 3172027"/>
              <a:gd name="connsiteY11" fmla="*/ 1965381 h 4454057"/>
              <a:gd name="connsiteX12" fmla="*/ 181412 w 3172027"/>
              <a:gd name="connsiteY12" fmla="*/ 306262 h 4454057"/>
              <a:gd name="connsiteX13" fmla="*/ 275681 w 3172027"/>
              <a:gd name="connsiteY13" fmla="*/ 42313 h 4454057"/>
              <a:gd name="connsiteX0" fmla="*/ 142341 w 3038687"/>
              <a:gd name="connsiteY0" fmla="*/ 42313 h 4562908"/>
              <a:gd name="connsiteX1" fmla="*/ 792790 w 3038687"/>
              <a:gd name="connsiteY1" fmla="*/ 14032 h 4562908"/>
              <a:gd name="connsiteX2" fmla="*/ 2470761 w 3038687"/>
              <a:gd name="connsiteY2" fmla="*/ 14032 h 4562908"/>
              <a:gd name="connsiteX3" fmla="*/ 2894967 w 3038687"/>
              <a:gd name="connsiteY3" fmla="*/ 23458 h 4562908"/>
              <a:gd name="connsiteX4" fmla="*/ 3036371 w 3038687"/>
              <a:gd name="connsiteY4" fmla="*/ 287410 h 4562908"/>
              <a:gd name="connsiteX5" fmla="*/ 3036370 w 3038687"/>
              <a:gd name="connsiteY5" fmla="*/ 1937100 h 4562908"/>
              <a:gd name="connsiteX6" fmla="*/ 3008089 w 3038687"/>
              <a:gd name="connsiteY6" fmla="*/ 3879022 h 4562908"/>
              <a:gd name="connsiteX7" fmla="*/ 2998662 w 3038687"/>
              <a:gd name="connsiteY7" fmla="*/ 4369216 h 4562908"/>
              <a:gd name="connsiteX8" fmla="*/ 2876114 w 3038687"/>
              <a:gd name="connsiteY8" fmla="*/ 4416350 h 4562908"/>
              <a:gd name="connsiteX9" fmla="*/ 670242 w 3038687"/>
              <a:gd name="connsiteY9" fmla="*/ 4454057 h 4562908"/>
              <a:gd name="connsiteX10" fmla="*/ 38646 w 3038687"/>
              <a:gd name="connsiteY10" fmla="*/ 4350361 h 4562908"/>
              <a:gd name="connsiteX11" fmla="*/ 66926 w 3038687"/>
              <a:gd name="connsiteY11" fmla="*/ 1965381 h 4562908"/>
              <a:gd name="connsiteX12" fmla="*/ 48072 w 3038687"/>
              <a:gd name="connsiteY12" fmla="*/ 306262 h 4562908"/>
              <a:gd name="connsiteX13" fmla="*/ 142341 w 3038687"/>
              <a:gd name="connsiteY13" fmla="*/ 42313 h 4562908"/>
              <a:gd name="connsiteX0" fmla="*/ 142341 w 3038687"/>
              <a:gd name="connsiteY0" fmla="*/ 42313 h 4565594"/>
              <a:gd name="connsiteX1" fmla="*/ 792790 w 3038687"/>
              <a:gd name="connsiteY1" fmla="*/ 14032 h 4565594"/>
              <a:gd name="connsiteX2" fmla="*/ 2470761 w 3038687"/>
              <a:gd name="connsiteY2" fmla="*/ 14032 h 4565594"/>
              <a:gd name="connsiteX3" fmla="*/ 2894967 w 3038687"/>
              <a:gd name="connsiteY3" fmla="*/ 23458 h 4565594"/>
              <a:gd name="connsiteX4" fmla="*/ 3036371 w 3038687"/>
              <a:gd name="connsiteY4" fmla="*/ 287410 h 4565594"/>
              <a:gd name="connsiteX5" fmla="*/ 3036370 w 3038687"/>
              <a:gd name="connsiteY5" fmla="*/ 1937100 h 4565594"/>
              <a:gd name="connsiteX6" fmla="*/ 3008089 w 3038687"/>
              <a:gd name="connsiteY6" fmla="*/ 3879022 h 4565594"/>
              <a:gd name="connsiteX7" fmla="*/ 2998662 w 3038687"/>
              <a:gd name="connsiteY7" fmla="*/ 4369216 h 4565594"/>
              <a:gd name="connsiteX8" fmla="*/ 2876114 w 3038687"/>
              <a:gd name="connsiteY8" fmla="*/ 4416350 h 4565594"/>
              <a:gd name="connsiteX9" fmla="*/ 670242 w 3038687"/>
              <a:gd name="connsiteY9" fmla="*/ 4454057 h 4565594"/>
              <a:gd name="connsiteX10" fmla="*/ 38646 w 3038687"/>
              <a:gd name="connsiteY10" fmla="*/ 4350361 h 4565594"/>
              <a:gd name="connsiteX11" fmla="*/ 66926 w 3038687"/>
              <a:gd name="connsiteY11" fmla="*/ 1965381 h 4565594"/>
              <a:gd name="connsiteX12" fmla="*/ 48072 w 3038687"/>
              <a:gd name="connsiteY12" fmla="*/ 306262 h 4565594"/>
              <a:gd name="connsiteX13" fmla="*/ 142341 w 3038687"/>
              <a:gd name="connsiteY13" fmla="*/ 42313 h 4565594"/>
              <a:gd name="connsiteX0" fmla="*/ 142341 w 3038687"/>
              <a:gd name="connsiteY0" fmla="*/ 42313 h 4567131"/>
              <a:gd name="connsiteX1" fmla="*/ 792790 w 3038687"/>
              <a:gd name="connsiteY1" fmla="*/ 14032 h 4567131"/>
              <a:gd name="connsiteX2" fmla="*/ 2470761 w 3038687"/>
              <a:gd name="connsiteY2" fmla="*/ 14032 h 4567131"/>
              <a:gd name="connsiteX3" fmla="*/ 2894967 w 3038687"/>
              <a:gd name="connsiteY3" fmla="*/ 23458 h 4567131"/>
              <a:gd name="connsiteX4" fmla="*/ 3036371 w 3038687"/>
              <a:gd name="connsiteY4" fmla="*/ 287410 h 4567131"/>
              <a:gd name="connsiteX5" fmla="*/ 3036370 w 3038687"/>
              <a:gd name="connsiteY5" fmla="*/ 1937100 h 4567131"/>
              <a:gd name="connsiteX6" fmla="*/ 3008089 w 3038687"/>
              <a:gd name="connsiteY6" fmla="*/ 3879022 h 4567131"/>
              <a:gd name="connsiteX7" fmla="*/ 2998662 w 3038687"/>
              <a:gd name="connsiteY7" fmla="*/ 4369216 h 4567131"/>
              <a:gd name="connsiteX8" fmla="*/ 2876114 w 3038687"/>
              <a:gd name="connsiteY8" fmla="*/ 4416350 h 4567131"/>
              <a:gd name="connsiteX9" fmla="*/ 670242 w 3038687"/>
              <a:gd name="connsiteY9" fmla="*/ 4454057 h 4567131"/>
              <a:gd name="connsiteX10" fmla="*/ 38646 w 3038687"/>
              <a:gd name="connsiteY10" fmla="*/ 4350361 h 4567131"/>
              <a:gd name="connsiteX11" fmla="*/ 66926 w 3038687"/>
              <a:gd name="connsiteY11" fmla="*/ 1965381 h 4567131"/>
              <a:gd name="connsiteX12" fmla="*/ 48072 w 3038687"/>
              <a:gd name="connsiteY12" fmla="*/ 306262 h 4567131"/>
              <a:gd name="connsiteX13" fmla="*/ 142341 w 3038687"/>
              <a:gd name="connsiteY13" fmla="*/ 42313 h 4567131"/>
              <a:gd name="connsiteX0" fmla="*/ 153826 w 3050172"/>
              <a:gd name="connsiteY0" fmla="*/ 42313 h 4460285"/>
              <a:gd name="connsiteX1" fmla="*/ 804275 w 3050172"/>
              <a:gd name="connsiteY1" fmla="*/ 14032 h 4460285"/>
              <a:gd name="connsiteX2" fmla="*/ 2482246 w 3050172"/>
              <a:gd name="connsiteY2" fmla="*/ 14032 h 4460285"/>
              <a:gd name="connsiteX3" fmla="*/ 2906452 w 3050172"/>
              <a:gd name="connsiteY3" fmla="*/ 23458 h 4460285"/>
              <a:gd name="connsiteX4" fmla="*/ 3047856 w 3050172"/>
              <a:gd name="connsiteY4" fmla="*/ 287410 h 4460285"/>
              <a:gd name="connsiteX5" fmla="*/ 3047855 w 3050172"/>
              <a:gd name="connsiteY5" fmla="*/ 1937100 h 4460285"/>
              <a:gd name="connsiteX6" fmla="*/ 3019574 w 3050172"/>
              <a:gd name="connsiteY6" fmla="*/ 3879022 h 4460285"/>
              <a:gd name="connsiteX7" fmla="*/ 3010147 w 3050172"/>
              <a:gd name="connsiteY7" fmla="*/ 4369216 h 4460285"/>
              <a:gd name="connsiteX8" fmla="*/ 2887599 w 3050172"/>
              <a:gd name="connsiteY8" fmla="*/ 4416350 h 4460285"/>
              <a:gd name="connsiteX9" fmla="*/ 681727 w 3050172"/>
              <a:gd name="connsiteY9" fmla="*/ 4454057 h 4460285"/>
              <a:gd name="connsiteX10" fmla="*/ 50131 w 3050172"/>
              <a:gd name="connsiteY10" fmla="*/ 4350361 h 4460285"/>
              <a:gd name="connsiteX11" fmla="*/ 78411 w 3050172"/>
              <a:gd name="connsiteY11" fmla="*/ 1965381 h 4460285"/>
              <a:gd name="connsiteX12" fmla="*/ 59557 w 3050172"/>
              <a:gd name="connsiteY12" fmla="*/ 306262 h 4460285"/>
              <a:gd name="connsiteX13" fmla="*/ 153826 w 3050172"/>
              <a:gd name="connsiteY13" fmla="*/ 42313 h 4460285"/>
              <a:gd name="connsiteX0" fmla="*/ 121172 w 3017518"/>
              <a:gd name="connsiteY0" fmla="*/ 42313 h 4458921"/>
              <a:gd name="connsiteX1" fmla="*/ 771621 w 3017518"/>
              <a:gd name="connsiteY1" fmla="*/ 14032 h 4458921"/>
              <a:gd name="connsiteX2" fmla="*/ 2449592 w 3017518"/>
              <a:gd name="connsiteY2" fmla="*/ 14032 h 4458921"/>
              <a:gd name="connsiteX3" fmla="*/ 2873798 w 3017518"/>
              <a:gd name="connsiteY3" fmla="*/ 23458 h 4458921"/>
              <a:gd name="connsiteX4" fmla="*/ 3015202 w 3017518"/>
              <a:gd name="connsiteY4" fmla="*/ 287410 h 4458921"/>
              <a:gd name="connsiteX5" fmla="*/ 3015201 w 3017518"/>
              <a:gd name="connsiteY5" fmla="*/ 1937100 h 4458921"/>
              <a:gd name="connsiteX6" fmla="*/ 2986920 w 3017518"/>
              <a:gd name="connsiteY6" fmla="*/ 3879022 h 4458921"/>
              <a:gd name="connsiteX7" fmla="*/ 2977493 w 3017518"/>
              <a:gd name="connsiteY7" fmla="*/ 4369216 h 4458921"/>
              <a:gd name="connsiteX8" fmla="*/ 2854945 w 3017518"/>
              <a:gd name="connsiteY8" fmla="*/ 4416350 h 4458921"/>
              <a:gd name="connsiteX9" fmla="*/ 649073 w 3017518"/>
              <a:gd name="connsiteY9" fmla="*/ 4454057 h 4458921"/>
              <a:gd name="connsiteX10" fmla="*/ 17477 w 3017518"/>
              <a:gd name="connsiteY10" fmla="*/ 4350361 h 4458921"/>
              <a:gd name="connsiteX11" fmla="*/ 45757 w 3017518"/>
              <a:gd name="connsiteY11" fmla="*/ 1965381 h 4458921"/>
              <a:gd name="connsiteX12" fmla="*/ 26903 w 3017518"/>
              <a:gd name="connsiteY12" fmla="*/ 306262 h 4458921"/>
              <a:gd name="connsiteX13" fmla="*/ 121172 w 3017518"/>
              <a:gd name="connsiteY13" fmla="*/ 42313 h 4458921"/>
              <a:gd name="connsiteX0" fmla="*/ 121172 w 3017518"/>
              <a:gd name="connsiteY0" fmla="*/ 42313 h 4458921"/>
              <a:gd name="connsiteX1" fmla="*/ 771621 w 3017518"/>
              <a:gd name="connsiteY1" fmla="*/ 14032 h 4458921"/>
              <a:gd name="connsiteX2" fmla="*/ 2449592 w 3017518"/>
              <a:gd name="connsiteY2" fmla="*/ 14032 h 4458921"/>
              <a:gd name="connsiteX3" fmla="*/ 2873798 w 3017518"/>
              <a:gd name="connsiteY3" fmla="*/ 23458 h 4458921"/>
              <a:gd name="connsiteX4" fmla="*/ 3015202 w 3017518"/>
              <a:gd name="connsiteY4" fmla="*/ 287410 h 4458921"/>
              <a:gd name="connsiteX5" fmla="*/ 3015201 w 3017518"/>
              <a:gd name="connsiteY5" fmla="*/ 1937100 h 4458921"/>
              <a:gd name="connsiteX6" fmla="*/ 2986920 w 3017518"/>
              <a:gd name="connsiteY6" fmla="*/ 3879022 h 4458921"/>
              <a:gd name="connsiteX7" fmla="*/ 3015200 w 3017518"/>
              <a:gd name="connsiteY7" fmla="*/ 4350362 h 4458921"/>
              <a:gd name="connsiteX8" fmla="*/ 2854945 w 3017518"/>
              <a:gd name="connsiteY8" fmla="*/ 4416350 h 4458921"/>
              <a:gd name="connsiteX9" fmla="*/ 649073 w 3017518"/>
              <a:gd name="connsiteY9" fmla="*/ 4454057 h 4458921"/>
              <a:gd name="connsiteX10" fmla="*/ 17477 w 3017518"/>
              <a:gd name="connsiteY10" fmla="*/ 4350361 h 4458921"/>
              <a:gd name="connsiteX11" fmla="*/ 45757 w 3017518"/>
              <a:gd name="connsiteY11" fmla="*/ 1965381 h 4458921"/>
              <a:gd name="connsiteX12" fmla="*/ 26903 w 3017518"/>
              <a:gd name="connsiteY12" fmla="*/ 306262 h 4458921"/>
              <a:gd name="connsiteX13" fmla="*/ 121172 w 3017518"/>
              <a:gd name="connsiteY13" fmla="*/ 42313 h 4458921"/>
              <a:gd name="connsiteX0" fmla="*/ 121172 w 3076817"/>
              <a:gd name="connsiteY0" fmla="*/ 42313 h 4458921"/>
              <a:gd name="connsiteX1" fmla="*/ 771621 w 3076817"/>
              <a:gd name="connsiteY1" fmla="*/ 14032 h 4458921"/>
              <a:gd name="connsiteX2" fmla="*/ 2449592 w 3076817"/>
              <a:gd name="connsiteY2" fmla="*/ 14032 h 4458921"/>
              <a:gd name="connsiteX3" fmla="*/ 2873798 w 3076817"/>
              <a:gd name="connsiteY3" fmla="*/ 23458 h 4458921"/>
              <a:gd name="connsiteX4" fmla="*/ 3015202 w 3076817"/>
              <a:gd name="connsiteY4" fmla="*/ 287410 h 4458921"/>
              <a:gd name="connsiteX5" fmla="*/ 3015201 w 3076817"/>
              <a:gd name="connsiteY5" fmla="*/ 1937100 h 4458921"/>
              <a:gd name="connsiteX6" fmla="*/ 2986920 w 3076817"/>
              <a:gd name="connsiteY6" fmla="*/ 3879022 h 4458921"/>
              <a:gd name="connsiteX7" fmla="*/ 3015200 w 3076817"/>
              <a:gd name="connsiteY7" fmla="*/ 4350362 h 4458921"/>
              <a:gd name="connsiteX8" fmla="*/ 2854945 w 3076817"/>
              <a:gd name="connsiteY8" fmla="*/ 4416350 h 4458921"/>
              <a:gd name="connsiteX9" fmla="*/ 649073 w 3076817"/>
              <a:gd name="connsiteY9" fmla="*/ 4454057 h 4458921"/>
              <a:gd name="connsiteX10" fmla="*/ 17477 w 3076817"/>
              <a:gd name="connsiteY10" fmla="*/ 4350361 h 4458921"/>
              <a:gd name="connsiteX11" fmla="*/ 45757 w 3076817"/>
              <a:gd name="connsiteY11" fmla="*/ 1965381 h 4458921"/>
              <a:gd name="connsiteX12" fmla="*/ 26903 w 3076817"/>
              <a:gd name="connsiteY12" fmla="*/ 306262 h 4458921"/>
              <a:gd name="connsiteX13" fmla="*/ 121172 w 3076817"/>
              <a:gd name="connsiteY13" fmla="*/ 42313 h 4458921"/>
              <a:gd name="connsiteX0" fmla="*/ 121172 w 3055525"/>
              <a:gd name="connsiteY0" fmla="*/ 42313 h 4458921"/>
              <a:gd name="connsiteX1" fmla="*/ 771621 w 3055525"/>
              <a:gd name="connsiteY1" fmla="*/ 14032 h 4458921"/>
              <a:gd name="connsiteX2" fmla="*/ 2449592 w 3055525"/>
              <a:gd name="connsiteY2" fmla="*/ 14032 h 4458921"/>
              <a:gd name="connsiteX3" fmla="*/ 2873798 w 3055525"/>
              <a:gd name="connsiteY3" fmla="*/ 23458 h 4458921"/>
              <a:gd name="connsiteX4" fmla="*/ 3015202 w 3055525"/>
              <a:gd name="connsiteY4" fmla="*/ 287410 h 4458921"/>
              <a:gd name="connsiteX5" fmla="*/ 3015201 w 3055525"/>
              <a:gd name="connsiteY5" fmla="*/ 1937100 h 4458921"/>
              <a:gd name="connsiteX6" fmla="*/ 2986920 w 3055525"/>
              <a:gd name="connsiteY6" fmla="*/ 3879022 h 4458921"/>
              <a:gd name="connsiteX7" fmla="*/ 2958639 w 3055525"/>
              <a:gd name="connsiteY7" fmla="*/ 4293801 h 4458921"/>
              <a:gd name="connsiteX8" fmla="*/ 2854945 w 3055525"/>
              <a:gd name="connsiteY8" fmla="*/ 4416350 h 4458921"/>
              <a:gd name="connsiteX9" fmla="*/ 649073 w 3055525"/>
              <a:gd name="connsiteY9" fmla="*/ 4454057 h 4458921"/>
              <a:gd name="connsiteX10" fmla="*/ 17477 w 3055525"/>
              <a:gd name="connsiteY10" fmla="*/ 4350361 h 4458921"/>
              <a:gd name="connsiteX11" fmla="*/ 45757 w 3055525"/>
              <a:gd name="connsiteY11" fmla="*/ 1965381 h 4458921"/>
              <a:gd name="connsiteX12" fmla="*/ 26903 w 3055525"/>
              <a:gd name="connsiteY12" fmla="*/ 306262 h 4458921"/>
              <a:gd name="connsiteX13" fmla="*/ 121172 w 3055525"/>
              <a:gd name="connsiteY13" fmla="*/ 42313 h 4458921"/>
              <a:gd name="connsiteX0" fmla="*/ 121172 w 3017518"/>
              <a:gd name="connsiteY0" fmla="*/ 42313 h 4458130"/>
              <a:gd name="connsiteX1" fmla="*/ 771621 w 3017518"/>
              <a:gd name="connsiteY1" fmla="*/ 14032 h 4458130"/>
              <a:gd name="connsiteX2" fmla="*/ 2449592 w 3017518"/>
              <a:gd name="connsiteY2" fmla="*/ 14032 h 4458130"/>
              <a:gd name="connsiteX3" fmla="*/ 2873798 w 3017518"/>
              <a:gd name="connsiteY3" fmla="*/ 23458 h 4458130"/>
              <a:gd name="connsiteX4" fmla="*/ 3015202 w 3017518"/>
              <a:gd name="connsiteY4" fmla="*/ 287410 h 4458130"/>
              <a:gd name="connsiteX5" fmla="*/ 3015201 w 3017518"/>
              <a:gd name="connsiteY5" fmla="*/ 1937100 h 4458130"/>
              <a:gd name="connsiteX6" fmla="*/ 2986920 w 3017518"/>
              <a:gd name="connsiteY6" fmla="*/ 3879022 h 4458130"/>
              <a:gd name="connsiteX7" fmla="*/ 2958639 w 3017518"/>
              <a:gd name="connsiteY7" fmla="*/ 4293801 h 4458130"/>
              <a:gd name="connsiteX8" fmla="*/ 2525007 w 3017518"/>
              <a:gd name="connsiteY8" fmla="*/ 4435204 h 4458130"/>
              <a:gd name="connsiteX9" fmla="*/ 649073 w 3017518"/>
              <a:gd name="connsiteY9" fmla="*/ 4454057 h 4458130"/>
              <a:gd name="connsiteX10" fmla="*/ 17477 w 3017518"/>
              <a:gd name="connsiteY10" fmla="*/ 4350361 h 4458130"/>
              <a:gd name="connsiteX11" fmla="*/ 45757 w 3017518"/>
              <a:gd name="connsiteY11" fmla="*/ 1965381 h 4458130"/>
              <a:gd name="connsiteX12" fmla="*/ 26903 w 3017518"/>
              <a:gd name="connsiteY12" fmla="*/ 306262 h 4458130"/>
              <a:gd name="connsiteX13" fmla="*/ 121172 w 3017518"/>
              <a:gd name="connsiteY13" fmla="*/ 42313 h 4458130"/>
              <a:gd name="connsiteX0" fmla="*/ 121172 w 3017518"/>
              <a:gd name="connsiteY0" fmla="*/ 42313 h 4458130"/>
              <a:gd name="connsiteX1" fmla="*/ 771621 w 3017518"/>
              <a:gd name="connsiteY1" fmla="*/ 14032 h 4458130"/>
              <a:gd name="connsiteX2" fmla="*/ 2449592 w 3017518"/>
              <a:gd name="connsiteY2" fmla="*/ 14032 h 4458130"/>
              <a:gd name="connsiteX3" fmla="*/ 2873798 w 3017518"/>
              <a:gd name="connsiteY3" fmla="*/ 23458 h 4458130"/>
              <a:gd name="connsiteX4" fmla="*/ 3015202 w 3017518"/>
              <a:gd name="connsiteY4" fmla="*/ 287410 h 4458130"/>
              <a:gd name="connsiteX5" fmla="*/ 3015201 w 3017518"/>
              <a:gd name="connsiteY5" fmla="*/ 1937100 h 4458130"/>
              <a:gd name="connsiteX6" fmla="*/ 2986920 w 3017518"/>
              <a:gd name="connsiteY6" fmla="*/ 3879022 h 4458130"/>
              <a:gd name="connsiteX7" fmla="*/ 2958639 w 3017518"/>
              <a:gd name="connsiteY7" fmla="*/ 4293801 h 4458130"/>
              <a:gd name="connsiteX8" fmla="*/ 2525007 w 3017518"/>
              <a:gd name="connsiteY8" fmla="*/ 4435204 h 4458130"/>
              <a:gd name="connsiteX9" fmla="*/ 649073 w 3017518"/>
              <a:gd name="connsiteY9" fmla="*/ 4454057 h 4458130"/>
              <a:gd name="connsiteX10" fmla="*/ 17477 w 3017518"/>
              <a:gd name="connsiteY10" fmla="*/ 4350361 h 4458130"/>
              <a:gd name="connsiteX11" fmla="*/ 45757 w 3017518"/>
              <a:gd name="connsiteY11" fmla="*/ 1965381 h 4458130"/>
              <a:gd name="connsiteX12" fmla="*/ 26903 w 3017518"/>
              <a:gd name="connsiteY12" fmla="*/ 306262 h 4458130"/>
              <a:gd name="connsiteX13" fmla="*/ 121172 w 3017518"/>
              <a:gd name="connsiteY13" fmla="*/ 42313 h 4458130"/>
              <a:gd name="connsiteX0" fmla="*/ 121172 w 3017518"/>
              <a:gd name="connsiteY0" fmla="*/ 42313 h 4459293"/>
              <a:gd name="connsiteX1" fmla="*/ 771621 w 3017518"/>
              <a:gd name="connsiteY1" fmla="*/ 14032 h 4459293"/>
              <a:gd name="connsiteX2" fmla="*/ 2449592 w 3017518"/>
              <a:gd name="connsiteY2" fmla="*/ 14032 h 4459293"/>
              <a:gd name="connsiteX3" fmla="*/ 2873798 w 3017518"/>
              <a:gd name="connsiteY3" fmla="*/ 23458 h 4459293"/>
              <a:gd name="connsiteX4" fmla="*/ 3015202 w 3017518"/>
              <a:gd name="connsiteY4" fmla="*/ 287410 h 4459293"/>
              <a:gd name="connsiteX5" fmla="*/ 3015201 w 3017518"/>
              <a:gd name="connsiteY5" fmla="*/ 1937100 h 4459293"/>
              <a:gd name="connsiteX6" fmla="*/ 2986920 w 3017518"/>
              <a:gd name="connsiteY6" fmla="*/ 3879022 h 4459293"/>
              <a:gd name="connsiteX7" fmla="*/ 2958639 w 3017518"/>
              <a:gd name="connsiteY7" fmla="*/ 4293801 h 4459293"/>
              <a:gd name="connsiteX8" fmla="*/ 2525007 w 3017518"/>
              <a:gd name="connsiteY8" fmla="*/ 4435204 h 4459293"/>
              <a:gd name="connsiteX9" fmla="*/ 649073 w 3017518"/>
              <a:gd name="connsiteY9" fmla="*/ 4454057 h 4459293"/>
              <a:gd name="connsiteX10" fmla="*/ 17477 w 3017518"/>
              <a:gd name="connsiteY10" fmla="*/ 4350361 h 4459293"/>
              <a:gd name="connsiteX11" fmla="*/ 45757 w 3017518"/>
              <a:gd name="connsiteY11" fmla="*/ 1965381 h 4459293"/>
              <a:gd name="connsiteX12" fmla="*/ 26903 w 3017518"/>
              <a:gd name="connsiteY12" fmla="*/ 306262 h 4459293"/>
              <a:gd name="connsiteX13" fmla="*/ 121172 w 3017518"/>
              <a:gd name="connsiteY13" fmla="*/ 42313 h 4459293"/>
              <a:gd name="connsiteX0" fmla="*/ 121172 w 3017518"/>
              <a:gd name="connsiteY0" fmla="*/ 42313 h 4459293"/>
              <a:gd name="connsiteX1" fmla="*/ 771621 w 3017518"/>
              <a:gd name="connsiteY1" fmla="*/ 14032 h 4459293"/>
              <a:gd name="connsiteX2" fmla="*/ 2449592 w 3017518"/>
              <a:gd name="connsiteY2" fmla="*/ 14032 h 4459293"/>
              <a:gd name="connsiteX3" fmla="*/ 2873798 w 3017518"/>
              <a:gd name="connsiteY3" fmla="*/ 23458 h 4459293"/>
              <a:gd name="connsiteX4" fmla="*/ 3015202 w 3017518"/>
              <a:gd name="connsiteY4" fmla="*/ 287410 h 4459293"/>
              <a:gd name="connsiteX5" fmla="*/ 3015201 w 3017518"/>
              <a:gd name="connsiteY5" fmla="*/ 1937100 h 4459293"/>
              <a:gd name="connsiteX6" fmla="*/ 2986920 w 3017518"/>
              <a:gd name="connsiteY6" fmla="*/ 3879022 h 4459293"/>
              <a:gd name="connsiteX7" fmla="*/ 2958639 w 3017518"/>
              <a:gd name="connsiteY7" fmla="*/ 4293801 h 4459293"/>
              <a:gd name="connsiteX8" fmla="*/ 2525007 w 3017518"/>
              <a:gd name="connsiteY8" fmla="*/ 4435204 h 4459293"/>
              <a:gd name="connsiteX9" fmla="*/ 649073 w 3017518"/>
              <a:gd name="connsiteY9" fmla="*/ 4454057 h 4459293"/>
              <a:gd name="connsiteX10" fmla="*/ 17477 w 3017518"/>
              <a:gd name="connsiteY10" fmla="*/ 4350361 h 4459293"/>
              <a:gd name="connsiteX11" fmla="*/ 45757 w 3017518"/>
              <a:gd name="connsiteY11" fmla="*/ 1965381 h 4459293"/>
              <a:gd name="connsiteX12" fmla="*/ 26903 w 3017518"/>
              <a:gd name="connsiteY12" fmla="*/ 306262 h 4459293"/>
              <a:gd name="connsiteX13" fmla="*/ 121172 w 3017518"/>
              <a:gd name="connsiteY13" fmla="*/ 42313 h 4459293"/>
              <a:gd name="connsiteX0" fmla="*/ 121172 w 3017518"/>
              <a:gd name="connsiteY0" fmla="*/ 42313 h 4459538"/>
              <a:gd name="connsiteX1" fmla="*/ 771621 w 3017518"/>
              <a:gd name="connsiteY1" fmla="*/ 14032 h 4459538"/>
              <a:gd name="connsiteX2" fmla="*/ 2449592 w 3017518"/>
              <a:gd name="connsiteY2" fmla="*/ 14032 h 4459538"/>
              <a:gd name="connsiteX3" fmla="*/ 2873798 w 3017518"/>
              <a:gd name="connsiteY3" fmla="*/ 23458 h 4459538"/>
              <a:gd name="connsiteX4" fmla="*/ 3015202 w 3017518"/>
              <a:gd name="connsiteY4" fmla="*/ 287410 h 4459538"/>
              <a:gd name="connsiteX5" fmla="*/ 3015201 w 3017518"/>
              <a:gd name="connsiteY5" fmla="*/ 1937100 h 4459538"/>
              <a:gd name="connsiteX6" fmla="*/ 2986920 w 3017518"/>
              <a:gd name="connsiteY6" fmla="*/ 3879022 h 4459538"/>
              <a:gd name="connsiteX7" fmla="*/ 2939785 w 3017518"/>
              <a:gd name="connsiteY7" fmla="*/ 4350362 h 4459538"/>
              <a:gd name="connsiteX8" fmla="*/ 2525007 w 3017518"/>
              <a:gd name="connsiteY8" fmla="*/ 4435204 h 4459538"/>
              <a:gd name="connsiteX9" fmla="*/ 649073 w 3017518"/>
              <a:gd name="connsiteY9" fmla="*/ 4454057 h 4459538"/>
              <a:gd name="connsiteX10" fmla="*/ 17477 w 3017518"/>
              <a:gd name="connsiteY10" fmla="*/ 4350361 h 4459538"/>
              <a:gd name="connsiteX11" fmla="*/ 45757 w 3017518"/>
              <a:gd name="connsiteY11" fmla="*/ 1965381 h 4459538"/>
              <a:gd name="connsiteX12" fmla="*/ 26903 w 3017518"/>
              <a:gd name="connsiteY12" fmla="*/ 306262 h 4459538"/>
              <a:gd name="connsiteX13" fmla="*/ 121172 w 3017518"/>
              <a:gd name="connsiteY13" fmla="*/ 42313 h 4459538"/>
              <a:gd name="connsiteX0" fmla="*/ 121172 w 3024103"/>
              <a:gd name="connsiteY0" fmla="*/ 38699 h 4455924"/>
              <a:gd name="connsiteX1" fmla="*/ 771621 w 3024103"/>
              <a:gd name="connsiteY1" fmla="*/ 10418 h 4455924"/>
              <a:gd name="connsiteX2" fmla="*/ 2449592 w 3024103"/>
              <a:gd name="connsiteY2" fmla="*/ 10418 h 4455924"/>
              <a:gd name="connsiteX3" fmla="*/ 2968066 w 3024103"/>
              <a:gd name="connsiteY3" fmla="*/ 57552 h 4455924"/>
              <a:gd name="connsiteX4" fmla="*/ 3015202 w 3024103"/>
              <a:gd name="connsiteY4" fmla="*/ 283796 h 4455924"/>
              <a:gd name="connsiteX5" fmla="*/ 3015201 w 3024103"/>
              <a:gd name="connsiteY5" fmla="*/ 1933486 h 4455924"/>
              <a:gd name="connsiteX6" fmla="*/ 2986920 w 3024103"/>
              <a:gd name="connsiteY6" fmla="*/ 3875408 h 4455924"/>
              <a:gd name="connsiteX7" fmla="*/ 2939785 w 3024103"/>
              <a:gd name="connsiteY7" fmla="*/ 4346748 h 4455924"/>
              <a:gd name="connsiteX8" fmla="*/ 2525007 w 3024103"/>
              <a:gd name="connsiteY8" fmla="*/ 4431590 h 4455924"/>
              <a:gd name="connsiteX9" fmla="*/ 649073 w 3024103"/>
              <a:gd name="connsiteY9" fmla="*/ 4450443 h 4455924"/>
              <a:gd name="connsiteX10" fmla="*/ 17477 w 3024103"/>
              <a:gd name="connsiteY10" fmla="*/ 4346747 h 4455924"/>
              <a:gd name="connsiteX11" fmla="*/ 45757 w 3024103"/>
              <a:gd name="connsiteY11" fmla="*/ 1961767 h 4455924"/>
              <a:gd name="connsiteX12" fmla="*/ 26903 w 3024103"/>
              <a:gd name="connsiteY12" fmla="*/ 302648 h 4455924"/>
              <a:gd name="connsiteX13" fmla="*/ 121172 w 3024103"/>
              <a:gd name="connsiteY13" fmla="*/ 38699 h 4455924"/>
              <a:gd name="connsiteX0" fmla="*/ 121172 w 3022230"/>
              <a:gd name="connsiteY0" fmla="*/ 38699 h 4455924"/>
              <a:gd name="connsiteX1" fmla="*/ 771621 w 3022230"/>
              <a:gd name="connsiteY1" fmla="*/ 10418 h 4455924"/>
              <a:gd name="connsiteX2" fmla="*/ 2449592 w 3022230"/>
              <a:gd name="connsiteY2" fmla="*/ 10418 h 4455924"/>
              <a:gd name="connsiteX3" fmla="*/ 2911505 w 3022230"/>
              <a:gd name="connsiteY3" fmla="*/ 38698 h 4455924"/>
              <a:gd name="connsiteX4" fmla="*/ 3015202 w 3022230"/>
              <a:gd name="connsiteY4" fmla="*/ 283796 h 4455924"/>
              <a:gd name="connsiteX5" fmla="*/ 3015201 w 3022230"/>
              <a:gd name="connsiteY5" fmla="*/ 1933486 h 4455924"/>
              <a:gd name="connsiteX6" fmla="*/ 2986920 w 3022230"/>
              <a:gd name="connsiteY6" fmla="*/ 3875408 h 4455924"/>
              <a:gd name="connsiteX7" fmla="*/ 2939785 w 3022230"/>
              <a:gd name="connsiteY7" fmla="*/ 4346748 h 4455924"/>
              <a:gd name="connsiteX8" fmla="*/ 2525007 w 3022230"/>
              <a:gd name="connsiteY8" fmla="*/ 4431590 h 4455924"/>
              <a:gd name="connsiteX9" fmla="*/ 649073 w 3022230"/>
              <a:gd name="connsiteY9" fmla="*/ 4450443 h 4455924"/>
              <a:gd name="connsiteX10" fmla="*/ 17477 w 3022230"/>
              <a:gd name="connsiteY10" fmla="*/ 4346747 h 4455924"/>
              <a:gd name="connsiteX11" fmla="*/ 45757 w 3022230"/>
              <a:gd name="connsiteY11" fmla="*/ 1961767 h 4455924"/>
              <a:gd name="connsiteX12" fmla="*/ 26903 w 3022230"/>
              <a:gd name="connsiteY12" fmla="*/ 302648 h 4455924"/>
              <a:gd name="connsiteX13" fmla="*/ 121172 w 3022230"/>
              <a:gd name="connsiteY13" fmla="*/ 38699 h 4455924"/>
              <a:gd name="connsiteX0" fmla="*/ 121172 w 3015201"/>
              <a:gd name="connsiteY0" fmla="*/ 42071 h 4459296"/>
              <a:gd name="connsiteX1" fmla="*/ 771621 w 3015201"/>
              <a:gd name="connsiteY1" fmla="*/ 13790 h 4459296"/>
              <a:gd name="connsiteX2" fmla="*/ 2449592 w 3015201"/>
              <a:gd name="connsiteY2" fmla="*/ 13790 h 4459296"/>
              <a:gd name="connsiteX3" fmla="*/ 2911505 w 3015201"/>
              <a:gd name="connsiteY3" fmla="*/ 42070 h 4459296"/>
              <a:gd name="connsiteX4" fmla="*/ 2986921 w 3015201"/>
              <a:gd name="connsiteY4" fmla="*/ 447424 h 4459296"/>
              <a:gd name="connsiteX5" fmla="*/ 3015201 w 3015201"/>
              <a:gd name="connsiteY5" fmla="*/ 1936858 h 4459296"/>
              <a:gd name="connsiteX6" fmla="*/ 2986920 w 3015201"/>
              <a:gd name="connsiteY6" fmla="*/ 3878780 h 4459296"/>
              <a:gd name="connsiteX7" fmla="*/ 2939785 w 3015201"/>
              <a:gd name="connsiteY7" fmla="*/ 4350120 h 4459296"/>
              <a:gd name="connsiteX8" fmla="*/ 2525007 w 3015201"/>
              <a:gd name="connsiteY8" fmla="*/ 4434962 h 4459296"/>
              <a:gd name="connsiteX9" fmla="*/ 649073 w 3015201"/>
              <a:gd name="connsiteY9" fmla="*/ 4453815 h 4459296"/>
              <a:gd name="connsiteX10" fmla="*/ 17477 w 3015201"/>
              <a:gd name="connsiteY10" fmla="*/ 4350119 h 4459296"/>
              <a:gd name="connsiteX11" fmla="*/ 45757 w 3015201"/>
              <a:gd name="connsiteY11" fmla="*/ 1965139 h 4459296"/>
              <a:gd name="connsiteX12" fmla="*/ 26903 w 3015201"/>
              <a:gd name="connsiteY12" fmla="*/ 306020 h 4459296"/>
              <a:gd name="connsiteX13" fmla="*/ 121172 w 3015201"/>
              <a:gd name="connsiteY13" fmla="*/ 42071 h 4459296"/>
              <a:gd name="connsiteX0" fmla="*/ 121172 w 3018381"/>
              <a:gd name="connsiteY0" fmla="*/ 38699 h 4455924"/>
              <a:gd name="connsiteX1" fmla="*/ 771621 w 3018381"/>
              <a:gd name="connsiteY1" fmla="*/ 10418 h 4455924"/>
              <a:gd name="connsiteX2" fmla="*/ 2449592 w 3018381"/>
              <a:gd name="connsiteY2" fmla="*/ 10418 h 4455924"/>
              <a:gd name="connsiteX3" fmla="*/ 2977493 w 3018381"/>
              <a:gd name="connsiteY3" fmla="*/ 66978 h 4455924"/>
              <a:gd name="connsiteX4" fmla="*/ 2986921 w 3018381"/>
              <a:gd name="connsiteY4" fmla="*/ 444052 h 4455924"/>
              <a:gd name="connsiteX5" fmla="*/ 3015201 w 3018381"/>
              <a:gd name="connsiteY5" fmla="*/ 1933486 h 4455924"/>
              <a:gd name="connsiteX6" fmla="*/ 2986920 w 3018381"/>
              <a:gd name="connsiteY6" fmla="*/ 3875408 h 4455924"/>
              <a:gd name="connsiteX7" fmla="*/ 2939785 w 3018381"/>
              <a:gd name="connsiteY7" fmla="*/ 4346748 h 4455924"/>
              <a:gd name="connsiteX8" fmla="*/ 2525007 w 3018381"/>
              <a:gd name="connsiteY8" fmla="*/ 4431590 h 4455924"/>
              <a:gd name="connsiteX9" fmla="*/ 649073 w 3018381"/>
              <a:gd name="connsiteY9" fmla="*/ 4450443 h 4455924"/>
              <a:gd name="connsiteX10" fmla="*/ 17477 w 3018381"/>
              <a:gd name="connsiteY10" fmla="*/ 4346747 h 4455924"/>
              <a:gd name="connsiteX11" fmla="*/ 45757 w 3018381"/>
              <a:gd name="connsiteY11" fmla="*/ 1961767 h 4455924"/>
              <a:gd name="connsiteX12" fmla="*/ 26903 w 3018381"/>
              <a:gd name="connsiteY12" fmla="*/ 302648 h 4455924"/>
              <a:gd name="connsiteX13" fmla="*/ 121172 w 3018381"/>
              <a:gd name="connsiteY13" fmla="*/ 38699 h 4455924"/>
              <a:gd name="connsiteX0" fmla="*/ 121172 w 3015201"/>
              <a:gd name="connsiteY0" fmla="*/ 39037 h 4456262"/>
              <a:gd name="connsiteX1" fmla="*/ 771621 w 3015201"/>
              <a:gd name="connsiteY1" fmla="*/ 10756 h 4456262"/>
              <a:gd name="connsiteX2" fmla="*/ 2449592 w 3015201"/>
              <a:gd name="connsiteY2" fmla="*/ 10756 h 4456262"/>
              <a:gd name="connsiteX3" fmla="*/ 2977493 w 3015201"/>
              <a:gd name="connsiteY3" fmla="*/ 67316 h 4456262"/>
              <a:gd name="connsiteX4" fmla="*/ 2986921 w 3015201"/>
              <a:gd name="connsiteY4" fmla="*/ 444390 h 4456262"/>
              <a:gd name="connsiteX5" fmla="*/ 3015201 w 3015201"/>
              <a:gd name="connsiteY5" fmla="*/ 1933824 h 4456262"/>
              <a:gd name="connsiteX6" fmla="*/ 2986920 w 3015201"/>
              <a:gd name="connsiteY6" fmla="*/ 3875746 h 4456262"/>
              <a:gd name="connsiteX7" fmla="*/ 2939785 w 3015201"/>
              <a:gd name="connsiteY7" fmla="*/ 4347086 h 4456262"/>
              <a:gd name="connsiteX8" fmla="*/ 2525007 w 3015201"/>
              <a:gd name="connsiteY8" fmla="*/ 4431928 h 4456262"/>
              <a:gd name="connsiteX9" fmla="*/ 649073 w 3015201"/>
              <a:gd name="connsiteY9" fmla="*/ 4450781 h 4456262"/>
              <a:gd name="connsiteX10" fmla="*/ 17477 w 3015201"/>
              <a:gd name="connsiteY10" fmla="*/ 4347085 h 4456262"/>
              <a:gd name="connsiteX11" fmla="*/ 45757 w 3015201"/>
              <a:gd name="connsiteY11" fmla="*/ 1962105 h 4456262"/>
              <a:gd name="connsiteX12" fmla="*/ 26903 w 3015201"/>
              <a:gd name="connsiteY12" fmla="*/ 302986 h 4456262"/>
              <a:gd name="connsiteX13" fmla="*/ 121172 w 3015201"/>
              <a:gd name="connsiteY13" fmla="*/ 39037 h 4456262"/>
              <a:gd name="connsiteX0" fmla="*/ 121172 w 3015201"/>
              <a:gd name="connsiteY0" fmla="*/ 38699 h 4455924"/>
              <a:gd name="connsiteX1" fmla="*/ 771621 w 3015201"/>
              <a:gd name="connsiteY1" fmla="*/ 10418 h 4455924"/>
              <a:gd name="connsiteX2" fmla="*/ 2449592 w 3015201"/>
              <a:gd name="connsiteY2" fmla="*/ 10418 h 4455924"/>
              <a:gd name="connsiteX3" fmla="*/ 2977493 w 3015201"/>
              <a:gd name="connsiteY3" fmla="*/ 95258 h 4455924"/>
              <a:gd name="connsiteX4" fmla="*/ 2986921 w 3015201"/>
              <a:gd name="connsiteY4" fmla="*/ 444052 h 4455924"/>
              <a:gd name="connsiteX5" fmla="*/ 3015201 w 3015201"/>
              <a:gd name="connsiteY5" fmla="*/ 1933486 h 4455924"/>
              <a:gd name="connsiteX6" fmla="*/ 2986920 w 3015201"/>
              <a:gd name="connsiteY6" fmla="*/ 3875408 h 4455924"/>
              <a:gd name="connsiteX7" fmla="*/ 2939785 w 3015201"/>
              <a:gd name="connsiteY7" fmla="*/ 4346748 h 4455924"/>
              <a:gd name="connsiteX8" fmla="*/ 2525007 w 3015201"/>
              <a:gd name="connsiteY8" fmla="*/ 4431590 h 4455924"/>
              <a:gd name="connsiteX9" fmla="*/ 649073 w 3015201"/>
              <a:gd name="connsiteY9" fmla="*/ 4450443 h 4455924"/>
              <a:gd name="connsiteX10" fmla="*/ 17477 w 3015201"/>
              <a:gd name="connsiteY10" fmla="*/ 4346747 h 4455924"/>
              <a:gd name="connsiteX11" fmla="*/ 45757 w 3015201"/>
              <a:gd name="connsiteY11" fmla="*/ 1961767 h 4455924"/>
              <a:gd name="connsiteX12" fmla="*/ 26903 w 3015201"/>
              <a:gd name="connsiteY12" fmla="*/ 302648 h 4455924"/>
              <a:gd name="connsiteX13" fmla="*/ 121172 w 3015201"/>
              <a:gd name="connsiteY13" fmla="*/ 38699 h 4455924"/>
              <a:gd name="connsiteX0" fmla="*/ 58298 w 3018315"/>
              <a:gd name="connsiteY0" fmla="*/ 48910 h 4447281"/>
              <a:gd name="connsiteX1" fmla="*/ 774735 w 3018315"/>
              <a:gd name="connsiteY1" fmla="*/ 1775 h 4447281"/>
              <a:gd name="connsiteX2" fmla="*/ 2452706 w 3018315"/>
              <a:gd name="connsiteY2" fmla="*/ 1775 h 4447281"/>
              <a:gd name="connsiteX3" fmla="*/ 2980607 w 3018315"/>
              <a:gd name="connsiteY3" fmla="*/ 86615 h 4447281"/>
              <a:gd name="connsiteX4" fmla="*/ 2990035 w 3018315"/>
              <a:gd name="connsiteY4" fmla="*/ 435409 h 4447281"/>
              <a:gd name="connsiteX5" fmla="*/ 3018315 w 3018315"/>
              <a:gd name="connsiteY5" fmla="*/ 1924843 h 4447281"/>
              <a:gd name="connsiteX6" fmla="*/ 2990034 w 3018315"/>
              <a:gd name="connsiteY6" fmla="*/ 3866765 h 4447281"/>
              <a:gd name="connsiteX7" fmla="*/ 2942899 w 3018315"/>
              <a:gd name="connsiteY7" fmla="*/ 4338105 h 4447281"/>
              <a:gd name="connsiteX8" fmla="*/ 2528121 w 3018315"/>
              <a:gd name="connsiteY8" fmla="*/ 4422947 h 4447281"/>
              <a:gd name="connsiteX9" fmla="*/ 652187 w 3018315"/>
              <a:gd name="connsiteY9" fmla="*/ 4441800 h 4447281"/>
              <a:gd name="connsiteX10" fmla="*/ 20591 w 3018315"/>
              <a:gd name="connsiteY10" fmla="*/ 4338104 h 4447281"/>
              <a:gd name="connsiteX11" fmla="*/ 48871 w 3018315"/>
              <a:gd name="connsiteY11" fmla="*/ 1953124 h 4447281"/>
              <a:gd name="connsiteX12" fmla="*/ 30017 w 3018315"/>
              <a:gd name="connsiteY12" fmla="*/ 294005 h 4447281"/>
              <a:gd name="connsiteX13" fmla="*/ 58298 w 3018315"/>
              <a:gd name="connsiteY13" fmla="*/ 48910 h 4447281"/>
              <a:gd name="connsiteX0" fmla="*/ 55184 w 3015201"/>
              <a:gd name="connsiteY0" fmla="*/ 63912 h 4462283"/>
              <a:gd name="connsiteX1" fmla="*/ 771621 w 3015201"/>
              <a:gd name="connsiteY1" fmla="*/ 16777 h 4462283"/>
              <a:gd name="connsiteX2" fmla="*/ 2449592 w 3015201"/>
              <a:gd name="connsiteY2" fmla="*/ 16777 h 4462283"/>
              <a:gd name="connsiteX3" fmla="*/ 2977493 w 3015201"/>
              <a:gd name="connsiteY3" fmla="*/ 101617 h 4462283"/>
              <a:gd name="connsiteX4" fmla="*/ 2986921 w 3015201"/>
              <a:gd name="connsiteY4" fmla="*/ 450411 h 4462283"/>
              <a:gd name="connsiteX5" fmla="*/ 3015201 w 3015201"/>
              <a:gd name="connsiteY5" fmla="*/ 1939845 h 4462283"/>
              <a:gd name="connsiteX6" fmla="*/ 2986920 w 3015201"/>
              <a:gd name="connsiteY6" fmla="*/ 3881767 h 4462283"/>
              <a:gd name="connsiteX7" fmla="*/ 2939785 w 3015201"/>
              <a:gd name="connsiteY7" fmla="*/ 4353107 h 4462283"/>
              <a:gd name="connsiteX8" fmla="*/ 2525007 w 3015201"/>
              <a:gd name="connsiteY8" fmla="*/ 4437949 h 4462283"/>
              <a:gd name="connsiteX9" fmla="*/ 649073 w 3015201"/>
              <a:gd name="connsiteY9" fmla="*/ 4456802 h 4462283"/>
              <a:gd name="connsiteX10" fmla="*/ 17477 w 3015201"/>
              <a:gd name="connsiteY10" fmla="*/ 4353106 h 4462283"/>
              <a:gd name="connsiteX11" fmla="*/ 45757 w 3015201"/>
              <a:gd name="connsiteY11" fmla="*/ 1968126 h 4462283"/>
              <a:gd name="connsiteX12" fmla="*/ 26903 w 3015201"/>
              <a:gd name="connsiteY12" fmla="*/ 309007 h 4462283"/>
              <a:gd name="connsiteX13" fmla="*/ 55184 w 3015201"/>
              <a:gd name="connsiteY13" fmla="*/ 63912 h 4462283"/>
              <a:gd name="connsiteX0" fmla="*/ 71515 w 3031532"/>
              <a:gd name="connsiteY0" fmla="*/ 59004 h 4457375"/>
              <a:gd name="connsiteX1" fmla="*/ 787952 w 3031532"/>
              <a:gd name="connsiteY1" fmla="*/ 11869 h 4457375"/>
              <a:gd name="connsiteX2" fmla="*/ 2465923 w 3031532"/>
              <a:gd name="connsiteY2" fmla="*/ 11869 h 4457375"/>
              <a:gd name="connsiteX3" fmla="*/ 2993824 w 3031532"/>
              <a:gd name="connsiteY3" fmla="*/ 96709 h 4457375"/>
              <a:gd name="connsiteX4" fmla="*/ 3003252 w 3031532"/>
              <a:gd name="connsiteY4" fmla="*/ 445503 h 4457375"/>
              <a:gd name="connsiteX5" fmla="*/ 3031532 w 3031532"/>
              <a:gd name="connsiteY5" fmla="*/ 1934937 h 4457375"/>
              <a:gd name="connsiteX6" fmla="*/ 3003251 w 3031532"/>
              <a:gd name="connsiteY6" fmla="*/ 3876859 h 4457375"/>
              <a:gd name="connsiteX7" fmla="*/ 2956116 w 3031532"/>
              <a:gd name="connsiteY7" fmla="*/ 4348199 h 4457375"/>
              <a:gd name="connsiteX8" fmla="*/ 2541338 w 3031532"/>
              <a:gd name="connsiteY8" fmla="*/ 4433041 h 4457375"/>
              <a:gd name="connsiteX9" fmla="*/ 665404 w 3031532"/>
              <a:gd name="connsiteY9" fmla="*/ 4451894 h 4457375"/>
              <a:gd name="connsiteX10" fmla="*/ 33808 w 3031532"/>
              <a:gd name="connsiteY10" fmla="*/ 4348198 h 4457375"/>
              <a:gd name="connsiteX11" fmla="*/ 62088 w 3031532"/>
              <a:gd name="connsiteY11" fmla="*/ 1963218 h 4457375"/>
              <a:gd name="connsiteX12" fmla="*/ 24380 w 3031532"/>
              <a:gd name="connsiteY12" fmla="*/ 605757 h 4457375"/>
              <a:gd name="connsiteX13" fmla="*/ 71515 w 3031532"/>
              <a:gd name="connsiteY13" fmla="*/ 59004 h 4457375"/>
              <a:gd name="connsiteX0" fmla="*/ 55855 w 3015872"/>
              <a:gd name="connsiteY0" fmla="*/ 59004 h 4457375"/>
              <a:gd name="connsiteX1" fmla="*/ 772292 w 3015872"/>
              <a:gd name="connsiteY1" fmla="*/ 11869 h 4457375"/>
              <a:gd name="connsiteX2" fmla="*/ 2450263 w 3015872"/>
              <a:gd name="connsiteY2" fmla="*/ 11869 h 4457375"/>
              <a:gd name="connsiteX3" fmla="*/ 2978164 w 3015872"/>
              <a:gd name="connsiteY3" fmla="*/ 96709 h 4457375"/>
              <a:gd name="connsiteX4" fmla="*/ 2987592 w 3015872"/>
              <a:gd name="connsiteY4" fmla="*/ 445503 h 4457375"/>
              <a:gd name="connsiteX5" fmla="*/ 3015872 w 3015872"/>
              <a:gd name="connsiteY5" fmla="*/ 1934937 h 4457375"/>
              <a:gd name="connsiteX6" fmla="*/ 2987591 w 3015872"/>
              <a:gd name="connsiteY6" fmla="*/ 3876859 h 4457375"/>
              <a:gd name="connsiteX7" fmla="*/ 2940456 w 3015872"/>
              <a:gd name="connsiteY7" fmla="*/ 4348199 h 4457375"/>
              <a:gd name="connsiteX8" fmla="*/ 2525678 w 3015872"/>
              <a:gd name="connsiteY8" fmla="*/ 4433041 h 4457375"/>
              <a:gd name="connsiteX9" fmla="*/ 649744 w 3015872"/>
              <a:gd name="connsiteY9" fmla="*/ 4451894 h 4457375"/>
              <a:gd name="connsiteX10" fmla="*/ 18148 w 3015872"/>
              <a:gd name="connsiteY10" fmla="*/ 4348198 h 4457375"/>
              <a:gd name="connsiteX11" fmla="*/ 46428 w 3015872"/>
              <a:gd name="connsiteY11" fmla="*/ 1963218 h 4457375"/>
              <a:gd name="connsiteX12" fmla="*/ 55854 w 3015872"/>
              <a:gd name="connsiteY12" fmla="*/ 605757 h 4457375"/>
              <a:gd name="connsiteX13" fmla="*/ 55855 w 3015872"/>
              <a:gd name="connsiteY13" fmla="*/ 59004 h 4457375"/>
              <a:gd name="connsiteX0" fmla="*/ 102989 w 3015872"/>
              <a:gd name="connsiteY0" fmla="*/ 59004 h 4457375"/>
              <a:gd name="connsiteX1" fmla="*/ 772292 w 3015872"/>
              <a:gd name="connsiteY1" fmla="*/ 11869 h 4457375"/>
              <a:gd name="connsiteX2" fmla="*/ 2450263 w 3015872"/>
              <a:gd name="connsiteY2" fmla="*/ 11869 h 4457375"/>
              <a:gd name="connsiteX3" fmla="*/ 2978164 w 3015872"/>
              <a:gd name="connsiteY3" fmla="*/ 96709 h 4457375"/>
              <a:gd name="connsiteX4" fmla="*/ 2987592 w 3015872"/>
              <a:gd name="connsiteY4" fmla="*/ 445503 h 4457375"/>
              <a:gd name="connsiteX5" fmla="*/ 3015872 w 3015872"/>
              <a:gd name="connsiteY5" fmla="*/ 1934937 h 4457375"/>
              <a:gd name="connsiteX6" fmla="*/ 2987591 w 3015872"/>
              <a:gd name="connsiteY6" fmla="*/ 3876859 h 4457375"/>
              <a:gd name="connsiteX7" fmla="*/ 2940456 w 3015872"/>
              <a:gd name="connsiteY7" fmla="*/ 4348199 h 4457375"/>
              <a:gd name="connsiteX8" fmla="*/ 2525678 w 3015872"/>
              <a:gd name="connsiteY8" fmla="*/ 4433041 h 4457375"/>
              <a:gd name="connsiteX9" fmla="*/ 649744 w 3015872"/>
              <a:gd name="connsiteY9" fmla="*/ 4451894 h 4457375"/>
              <a:gd name="connsiteX10" fmla="*/ 18148 w 3015872"/>
              <a:gd name="connsiteY10" fmla="*/ 4348198 h 4457375"/>
              <a:gd name="connsiteX11" fmla="*/ 46428 w 3015872"/>
              <a:gd name="connsiteY11" fmla="*/ 1963218 h 4457375"/>
              <a:gd name="connsiteX12" fmla="*/ 55854 w 3015872"/>
              <a:gd name="connsiteY12" fmla="*/ 605757 h 4457375"/>
              <a:gd name="connsiteX13" fmla="*/ 102989 w 3015872"/>
              <a:gd name="connsiteY13" fmla="*/ 59004 h 44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15872" h="4457375">
                <a:moveTo>
                  <a:pt x="102989" y="59004"/>
                </a:moveTo>
                <a:cubicBezTo>
                  <a:pt x="222395" y="-39977"/>
                  <a:pt x="371653" y="16582"/>
                  <a:pt x="772292" y="11869"/>
                </a:cubicBezTo>
                <a:lnTo>
                  <a:pt x="2450263" y="11869"/>
                </a:lnTo>
                <a:cubicBezTo>
                  <a:pt x="2800626" y="10298"/>
                  <a:pt x="2925133" y="-5423"/>
                  <a:pt x="2978164" y="96709"/>
                </a:cubicBezTo>
                <a:cubicBezTo>
                  <a:pt x="3020585" y="178407"/>
                  <a:pt x="2981307" y="139132"/>
                  <a:pt x="2987592" y="445503"/>
                </a:cubicBezTo>
                <a:cubicBezTo>
                  <a:pt x="2993877" y="751874"/>
                  <a:pt x="3012730" y="1331622"/>
                  <a:pt x="3015872" y="1934937"/>
                </a:cubicBezTo>
                <a:lnTo>
                  <a:pt x="2987591" y="3876859"/>
                </a:lnTo>
                <a:cubicBezTo>
                  <a:pt x="2987591" y="4279069"/>
                  <a:pt x="3017441" y="4255502"/>
                  <a:pt x="2940456" y="4348199"/>
                </a:cubicBezTo>
                <a:cubicBezTo>
                  <a:pt x="2863471" y="4440896"/>
                  <a:pt x="2907463" y="4415759"/>
                  <a:pt x="2525678" y="4433041"/>
                </a:cubicBezTo>
                <a:cubicBezTo>
                  <a:pt x="2143893" y="4450323"/>
                  <a:pt x="1067666" y="4466034"/>
                  <a:pt x="649744" y="4451894"/>
                </a:cubicBezTo>
                <a:cubicBezTo>
                  <a:pt x="231822" y="4437754"/>
                  <a:pt x="78419" y="4483465"/>
                  <a:pt x="18148" y="4348198"/>
                </a:cubicBezTo>
                <a:cubicBezTo>
                  <a:pt x="-33224" y="4232903"/>
                  <a:pt x="40144" y="2586958"/>
                  <a:pt x="46428" y="1963218"/>
                </a:cubicBezTo>
                <a:cubicBezTo>
                  <a:pt x="52712" y="1339478"/>
                  <a:pt x="46427" y="923126"/>
                  <a:pt x="55854" y="605757"/>
                </a:cubicBezTo>
                <a:cubicBezTo>
                  <a:pt x="65281" y="288388"/>
                  <a:pt x="-16417" y="157985"/>
                  <a:pt x="102989" y="5900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3" name="TekstSylinder 12">
            <a:extLst>
              <a:ext uri="{FF2B5EF4-FFF2-40B4-BE49-F238E27FC236}">
                <a16:creationId xmlns:a16="http://schemas.microsoft.com/office/drawing/2014/main" id="{8B3124E3-07C5-4422-9C2D-00B76DEB52F7}"/>
              </a:ext>
            </a:extLst>
          </p:cNvPr>
          <p:cNvSpPr txBox="1"/>
          <p:nvPr/>
        </p:nvSpPr>
        <p:spPr>
          <a:xfrm>
            <a:off x="5999324" y="2280675"/>
            <a:ext cx="2871299" cy="461665"/>
          </a:xfrm>
          <a:prstGeom prst="rect">
            <a:avLst/>
          </a:prstGeom>
          <a:noFill/>
        </p:spPr>
        <p:txBody>
          <a:bodyPr wrap="none" rtlCol="0">
            <a:spAutoFit/>
          </a:bodyPr>
          <a:lstStyle/>
          <a:p>
            <a:r>
              <a:rPr lang="nb-NO" sz="2400" dirty="0">
                <a:solidFill>
                  <a:srgbClr val="FF0000"/>
                </a:solidFill>
                <a:latin typeface="Bebas Neue" panose="020B0606020202050201" pitchFamily="34" charset="0"/>
              </a:rPr>
              <a:t>EMBEDDED SERIES RESOURCE</a:t>
            </a:r>
          </a:p>
        </p:txBody>
      </p:sp>
      <p:sp>
        <p:nvSpPr>
          <p:cNvPr id="10" name="Frihåndsform: figur 9">
            <a:extLst>
              <a:ext uri="{FF2B5EF4-FFF2-40B4-BE49-F238E27FC236}">
                <a16:creationId xmlns:a16="http://schemas.microsoft.com/office/drawing/2014/main" id="{B9E044C0-113C-4353-AD24-C40FF6EF82F7}"/>
              </a:ext>
            </a:extLst>
          </p:cNvPr>
          <p:cNvSpPr/>
          <p:nvPr/>
        </p:nvSpPr>
        <p:spPr>
          <a:xfrm>
            <a:off x="4572000" y="3450217"/>
            <a:ext cx="3250096" cy="301435"/>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4" name="Frihåndsform: figur 13">
            <a:extLst>
              <a:ext uri="{FF2B5EF4-FFF2-40B4-BE49-F238E27FC236}">
                <a16:creationId xmlns:a16="http://schemas.microsoft.com/office/drawing/2014/main" id="{F7433849-4CDA-46A9-AAC2-963D2E61CDE8}"/>
              </a:ext>
            </a:extLst>
          </p:cNvPr>
          <p:cNvSpPr/>
          <p:nvPr/>
        </p:nvSpPr>
        <p:spPr>
          <a:xfrm>
            <a:off x="3044858" y="3610466"/>
            <a:ext cx="1527142" cy="207390"/>
          </a:xfrm>
          <a:custGeom>
            <a:avLst/>
            <a:gdLst>
              <a:gd name="connsiteX0" fmla="*/ 0 w 1319752"/>
              <a:gd name="connsiteY0" fmla="*/ 207390 h 207390"/>
              <a:gd name="connsiteX1" fmla="*/ 669303 w 1319752"/>
              <a:gd name="connsiteY1" fmla="*/ 56561 h 207390"/>
              <a:gd name="connsiteX2" fmla="*/ 1319752 w 1319752"/>
              <a:gd name="connsiteY2" fmla="*/ 0 h 207390"/>
            </a:gdLst>
            <a:ahLst/>
            <a:cxnLst>
              <a:cxn ang="0">
                <a:pos x="connsiteX0" y="connsiteY0"/>
              </a:cxn>
              <a:cxn ang="0">
                <a:pos x="connsiteX1" y="connsiteY1"/>
              </a:cxn>
              <a:cxn ang="0">
                <a:pos x="connsiteX2" y="connsiteY2"/>
              </a:cxn>
            </a:cxnLst>
            <a:rect l="l" t="t" r="r" b="b"/>
            <a:pathLst>
              <a:path w="1319752" h="207390">
                <a:moveTo>
                  <a:pt x="0" y="207390"/>
                </a:moveTo>
                <a:cubicBezTo>
                  <a:pt x="224672" y="149258"/>
                  <a:pt x="449344" y="91126"/>
                  <a:pt x="669303" y="56561"/>
                </a:cubicBezTo>
                <a:cubicBezTo>
                  <a:pt x="889262" y="21996"/>
                  <a:pt x="1104507" y="10998"/>
                  <a:pt x="1319752" y="0"/>
                </a:cubicBez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TekstSylinder 14">
            <a:extLst>
              <a:ext uri="{FF2B5EF4-FFF2-40B4-BE49-F238E27FC236}">
                <a16:creationId xmlns:a16="http://schemas.microsoft.com/office/drawing/2014/main" id="{5A0DDF44-9650-4468-A7A6-F04DC3FE9520}"/>
              </a:ext>
            </a:extLst>
          </p:cNvPr>
          <p:cNvSpPr txBox="1"/>
          <p:nvPr/>
        </p:nvSpPr>
        <p:spPr>
          <a:xfrm>
            <a:off x="6042375" y="3751652"/>
            <a:ext cx="2475358" cy="461665"/>
          </a:xfrm>
          <a:prstGeom prst="rect">
            <a:avLst/>
          </a:prstGeom>
          <a:noFill/>
        </p:spPr>
        <p:txBody>
          <a:bodyPr wrap="none" rtlCol="0">
            <a:spAutoFit/>
          </a:bodyPr>
          <a:lstStyle/>
          <a:p>
            <a:r>
              <a:rPr lang="nb-NO" sz="2400" dirty="0">
                <a:solidFill>
                  <a:srgbClr val="FF0000"/>
                </a:solidFill>
                <a:latin typeface="Bebas Neue" panose="020B0606020202050201" pitchFamily="34" charset="0"/>
              </a:rPr>
              <a:t>GO TO CATALOG CONTEXT</a:t>
            </a:r>
          </a:p>
        </p:txBody>
      </p:sp>
    </p:spTree>
    <p:extLst>
      <p:ext uri="{BB962C8B-B14F-4D97-AF65-F5344CB8AC3E}">
        <p14:creationId xmlns:p14="http://schemas.microsoft.com/office/powerpoint/2010/main" val="291024693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person, mann, innendørs, elektronikk&#10;&#10;Automatisk generert beskrivelse">
            <a:extLst>
              <a:ext uri="{FF2B5EF4-FFF2-40B4-BE49-F238E27FC236}">
                <a16:creationId xmlns:a16="http://schemas.microsoft.com/office/drawing/2014/main" id="{0BEE5188-1686-4C31-9654-6D0AB248E1DD}"/>
              </a:ext>
            </a:extLst>
          </p:cNvPr>
          <p:cNvPicPr>
            <a:picLocks noChangeAspect="1"/>
          </p:cNvPicPr>
          <p:nvPr/>
        </p:nvPicPr>
        <p:blipFill>
          <a:blip r:embed="rId3"/>
          <a:stretch>
            <a:fillRect/>
          </a:stretch>
        </p:blipFill>
        <p:spPr>
          <a:xfrm>
            <a:off x="0" y="877879"/>
            <a:ext cx="9144000" cy="5102241"/>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212</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CATALOG</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4056885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person, mann, innendørs, elektronikk&#10;&#10;Automatisk generert beskrivelse">
            <a:extLst>
              <a:ext uri="{FF2B5EF4-FFF2-40B4-BE49-F238E27FC236}">
                <a16:creationId xmlns:a16="http://schemas.microsoft.com/office/drawing/2014/main" id="{0BEE5188-1686-4C31-9654-6D0AB248E1DD}"/>
              </a:ext>
            </a:extLst>
          </p:cNvPr>
          <p:cNvPicPr>
            <a:picLocks noChangeAspect="1"/>
          </p:cNvPicPr>
          <p:nvPr/>
        </p:nvPicPr>
        <p:blipFill>
          <a:blip r:embed="rId3"/>
          <a:stretch>
            <a:fillRect/>
          </a:stretch>
        </p:blipFill>
        <p:spPr>
          <a:xfrm>
            <a:off x="0" y="877879"/>
            <a:ext cx="9144000" cy="5102241"/>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213</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CATALOG</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2" name="Rectangle 1">
            <a:extLst>
              <a:ext uri="{FF2B5EF4-FFF2-40B4-BE49-F238E27FC236}">
                <a16:creationId xmlns:a16="http://schemas.microsoft.com/office/drawing/2014/main" id="{712B1EEC-5DC9-4024-991D-B48EE3F3EC69}"/>
              </a:ext>
            </a:extLst>
          </p:cNvPr>
          <p:cNvSpPr>
            <a:spLocks noChangeArrowheads="1"/>
          </p:cNvSpPr>
          <p:nvPr/>
        </p:nvSpPr>
        <p:spPr bwMode="auto">
          <a:xfrm>
            <a:off x="2022049" y="1643162"/>
            <a:ext cx="4444739" cy="5078313"/>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"_</a:t>
            </a:r>
            <a:r>
              <a:rPr lang="nb-NO" sz="1200" dirty="0" err="1">
                <a:solidFill>
                  <a:srgbClr val="7030A0"/>
                </a:solidFill>
                <a:latin typeface="Consolas" panose="020B0609020204030204" pitchFamily="49" charset="0"/>
              </a:rPr>
              <a:t>embedded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"episode"</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"_links"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self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"/programs/MDRI20000115"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"playback"</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"mediaelement"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"/mediaelement/MDRI20000115"</a:t>
            </a:r>
          </a:p>
          <a:p>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share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"https://tv.nrk.no/se?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v=MDRI20000115{&amp;autoplay,t}"</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templated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true</a:t>
            </a:r>
          </a:p>
          <a:p>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title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"1. Den som vil det mest"</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productionYear</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2018</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rating</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"12+"</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a:t>
            </a:r>
          </a:p>
        </p:txBody>
      </p:sp>
      <p:sp>
        <p:nvSpPr>
          <p:cNvPr id="10" name="TekstSylinder 9">
            <a:extLst>
              <a:ext uri="{FF2B5EF4-FFF2-40B4-BE49-F238E27FC236}">
                <a16:creationId xmlns:a16="http://schemas.microsoft.com/office/drawing/2014/main" id="{D1EA5693-AF31-46A1-BC64-2C25ED29C7CA}"/>
              </a:ext>
            </a:extLst>
          </p:cNvPr>
          <p:cNvSpPr txBox="1"/>
          <p:nvPr/>
        </p:nvSpPr>
        <p:spPr>
          <a:xfrm>
            <a:off x="3465645" y="1643162"/>
            <a:ext cx="3001143" cy="461665"/>
          </a:xfrm>
          <a:prstGeom prst="rect">
            <a:avLst/>
          </a:prstGeom>
          <a:noFill/>
        </p:spPr>
        <p:txBody>
          <a:bodyPr wrap="none" rtlCol="0">
            <a:spAutoFit/>
          </a:bodyPr>
          <a:lstStyle/>
          <a:p>
            <a:r>
              <a:rPr lang="nb-NO" sz="2400" dirty="0">
                <a:solidFill>
                  <a:srgbClr val="FF0000"/>
                </a:solidFill>
                <a:latin typeface="Bebas Neue" panose="020B0606020202050201" pitchFamily="34" charset="0"/>
              </a:rPr>
              <a:t>EMBEDDED EPISODE RESOURCE</a:t>
            </a:r>
          </a:p>
        </p:txBody>
      </p:sp>
      <p:sp>
        <p:nvSpPr>
          <p:cNvPr id="11" name="Frihåndsform: figur 10">
            <a:extLst>
              <a:ext uri="{FF2B5EF4-FFF2-40B4-BE49-F238E27FC236}">
                <a16:creationId xmlns:a16="http://schemas.microsoft.com/office/drawing/2014/main" id="{C980F1FC-EC56-461C-A03F-8928C8E7291B}"/>
              </a:ext>
            </a:extLst>
          </p:cNvPr>
          <p:cNvSpPr/>
          <p:nvPr/>
        </p:nvSpPr>
        <p:spPr>
          <a:xfrm>
            <a:off x="2398983" y="2145066"/>
            <a:ext cx="868837" cy="203935"/>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2792" h="605523">
                <a:moveTo>
                  <a:pt x="38717" y="477078"/>
                </a:moveTo>
                <a:cubicBezTo>
                  <a:pt x="-6264" y="416097"/>
                  <a:pt x="-8992" y="282271"/>
                  <a:pt x="14862" y="214685"/>
                </a:cubicBezTo>
                <a:cubicBezTo>
                  <a:pt x="38716" y="147099"/>
                  <a:pt x="94376" y="104692"/>
                  <a:pt x="181840" y="71561"/>
                </a:cubicBezTo>
                <a:cubicBezTo>
                  <a:pt x="269305" y="38431"/>
                  <a:pt x="351468" y="27829"/>
                  <a:pt x="539649" y="15902"/>
                </a:cubicBezTo>
                <a:cubicBezTo>
                  <a:pt x="727830" y="3975"/>
                  <a:pt x="1053832" y="5300"/>
                  <a:pt x="1310924" y="-1"/>
                </a:cubicBezTo>
                <a:cubicBezTo>
                  <a:pt x="1570667" y="15902"/>
                  <a:pt x="1794649" y="2651"/>
                  <a:pt x="1933424" y="37150"/>
                </a:cubicBezTo>
                <a:cubicBezTo>
                  <a:pt x="2072199" y="71649"/>
                  <a:pt x="2110522" y="135410"/>
                  <a:pt x="2143576" y="206993"/>
                </a:cubicBezTo>
                <a:cubicBezTo>
                  <a:pt x="2176630" y="278576"/>
                  <a:pt x="2192336" y="405254"/>
                  <a:pt x="2131749" y="466649"/>
                </a:cubicBezTo>
                <a:cubicBezTo>
                  <a:pt x="2071162" y="528044"/>
                  <a:pt x="1959263" y="552399"/>
                  <a:pt x="1780052" y="575362"/>
                </a:cubicBezTo>
                <a:cubicBezTo>
                  <a:pt x="1600841" y="598325"/>
                  <a:pt x="1297673" y="594739"/>
                  <a:pt x="1056483" y="604428"/>
                </a:cubicBezTo>
                <a:cubicBezTo>
                  <a:pt x="770236" y="608404"/>
                  <a:pt x="454376" y="601799"/>
                  <a:pt x="284748" y="580574"/>
                </a:cubicBezTo>
                <a:cubicBezTo>
                  <a:pt x="115120" y="559349"/>
                  <a:pt x="83698" y="538059"/>
                  <a:pt x="38717" y="477078"/>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Tree>
    <p:extLst>
      <p:ext uri="{BB962C8B-B14F-4D97-AF65-F5344CB8AC3E}">
        <p14:creationId xmlns:p14="http://schemas.microsoft.com/office/powerpoint/2010/main" val="10354894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person, mann, innendørs, elektronikk&#10;&#10;Automatisk generert beskrivelse">
            <a:extLst>
              <a:ext uri="{FF2B5EF4-FFF2-40B4-BE49-F238E27FC236}">
                <a16:creationId xmlns:a16="http://schemas.microsoft.com/office/drawing/2014/main" id="{0BEE5188-1686-4C31-9654-6D0AB248E1DD}"/>
              </a:ext>
            </a:extLst>
          </p:cNvPr>
          <p:cNvPicPr>
            <a:picLocks noChangeAspect="1"/>
          </p:cNvPicPr>
          <p:nvPr/>
        </p:nvPicPr>
        <p:blipFill>
          <a:blip r:embed="rId3"/>
          <a:stretch>
            <a:fillRect/>
          </a:stretch>
        </p:blipFill>
        <p:spPr>
          <a:xfrm>
            <a:off x="0" y="877879"/>
            <a:ext cx="9144000" cy="5102241"/>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214</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CATALOG</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0" name="Rectangle 1">
            <a:extLst>
              <a:ext uri="{FF2B5EF4-FFF2-40B4-BE49-F238E27FC236}">
                <a16:creationId xmlns:a16="http://schemas.microsoft.com/office/drawing/2014/main" id="{0658A244-7695-438B-A143-701330210524}"/>
              </a:ext>
            </a:extLst>
          </p:cNvPr>
          <p:cNvSpPr>
            <a:spLocks noChangeArrowheads="1"/>
          </p:cNvSpPr>
          <p:nvPr/>
        </p:nvSpPr>
        <p:spPr bwMode="auto">
          <a:xfrm>
            <a:off x="2022049" y="1643162"/>
            <a:ext cx="4444739" cy="5078313"/>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"_</a:t>
            </a:r>
            <a:r>
              <a:rPr lang="nb-NO" sz="1200" dirty="0" err="1">
                <a:solidFill>
                  <a:srgbClr val="7030A0"/>
                </a:solidFill>
                <a:latin typeface="Consolas" panose="020B0609020204030204" pitchFamily="49" charset="0"/>
              </a:rPr>
              <a:t>embedded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"episode"</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"_links"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self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"/programs/MDRI20000115"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"playback"</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"mediaelement"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"/mediaelement/MDRI20000115"</a:t>
            </a:r>
          </a:p>
          <a:p>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share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"https://tv.nrk.no/se?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v=MDRI20000115{&amp;autoplay,t}"</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templated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true</a:t>
            </a:r>
          </a:p>
          <a:p>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title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"1. Den som vil det mest"</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productionYear</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2018</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rating</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"12+"</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a:t>
            </a:r>
          </a:p>
        </p:txBody>
      </p:sp>
      <p:sp>
        <p:nvSpPr>
          <p:cNvPr id="12" name="Frihåndsform: figur 11">
            <a:extLst>
              <a:ext uri="{FF2B5EF4-FFF2-40B4-BE49-F238E27FC236}">
                <a16:creationId xmlns:a16="http://schemas.microsoft.com/office/drawing/2014/main" id="{94218EF3-2A21-4E1F-95F2-A880E79F5131}"/>
              </a:ext>
            </a:extLst>
          </p:cNvPr>
          <p:cNvSpPr/>
          <p:nvPr/>
        </p:nvSpPr>
        <p:spPr>
          <a:xfrm>
            <a:off x="2867617" y="3242272"/>
            <a:ext cx="2599930" cy="301435"/>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3" name="TekstSylinder 12">
            <a:extLst>
              <a:ext uri="{FF2B5EF4-FFF2-40B4-BE49-F238E27FC236}">
                <a16:creationId xmlns:a16="http://schemas.microsoft.com/office/drawing/2014/main" id="{E73CBA9D-11E1-4E32-9919-DB3FCC7D50DC}"/>
              </a:ext>
            </a:extLst>
          </p:cNvPr>
          <p:cNvSpPr txBox="1"/>
          <p:nvPr/>
        </p:nvSpPr>
        <p:spPr>
          <a:xfrm>
            <a:off x="3799598" y="2852176"/>
            <a:ext cx="2753602"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GO TO PLAYBACK CONTEXT</a:t>
            </a:r>
          </a:p>
        </p:txBody>
      </p:sp>
    </p:spTree>
    <p:extLst>
      <p:ext uri="{BB962C8B-B14F-4D97-AF65-F5344CB8AC3E}">
        <p14:creationId xmlns:p14="http://schemas.microsoft.com/office/powerpoint/2010/main" val="257034616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person, mann, innendørs, elektronikk&#10;&#10;Automatisk generert beskrivelse">
            <a:extLst>
              <a:ext uri="{FF2B5EF4-FFF2-40B4-BE49-F238E27FC236}">
                <a16:creationId xmlns:a16="http://schemas.microsoft.com/office/drawing/2014/main" id="{0BEE5188-1686-4C31-9654-6D0AB248E1DD}"/>
              </a:ext>
            </a:extLst>
          </p:cNvPr>
          <p:cNvPicPr>
            <a:picLocks noChangeAspect="1"/>
          </p:cNvPicPr>
          <p:nvPr/>
        </p:nvPicPr>
        <p:blipFill>
          <a:blip r:embed="rId3"/>
          <a:stretch>
            <a:fillRect/>
          </a:stretch>
        </p:blipFill>
        <p:spPr>
          <a:xfrm>
            <a:off x="0" y="877879"/>
            <a:ext cx="9144000" cy="5102241"/>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215</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CATALOG</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0" name="Rectangle 1">
            <a:extLst>
              <a:ext uri="{FF2B5EF4-FFF2-40B4-BE49-F238E27FC236}">
                <a16:creationId xmlns:a16="http://schemas.microsoft.com/office/drawing/2014/main" id="{0658A244-7695-438B-A143-701330210524}"/>
              </a:ext>
            </a:extLst>
          </p:cNvPr>
          <p:cNvSpPr>
            <a:spLocks noChangeArrowheads="1"/>
          </p:cNvSpPr>
          <p:nvPr/>
        </p:nvSpPr>
        <p:spPr bwMode="auto">
          <a:xfrm>
            <a:off x="2022049" y="1643162"/>
            <a:ext cx="4444739" cy="5078313"/>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"_</a:t>
            </a:r>
            <a:r>
              <a:rPr lang="nb-NO" sz="1200" dirty="0" err="1">
                <a:solidFill>
                  <a:srgbClr val="7030A0"/>
                </a:solidFill>
                <a:latin typeface="Consolas" panose="020B0609020204030204" pitchFamily="49" charset="0"/>
              </a:rPr>
              <a:t>embedded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"episode"</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"_links"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self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"/programs/MDRI20000115"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"playback"</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"mediaelement"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"/mediaelement/MDRI20000115"</a:t>
            </a:r>
          </a:p>
          <a:p>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share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"https://tv.nrk.no/se?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v=MDRI20000115{&amp;autoplay,t}"</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templated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true</a:t>
            </a:r>
          </a:p>
          <a:p>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title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"1. Den som vil det mest"</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productionYear</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2018</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rating</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"12+"</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a:t>
            </a:r>
          </a:p>
        </p:txBody>
      </p:sp>
      <p:sp>
        <p:nvSpPr>
          <p:cNvPr id="12" name="Frihåndsform: figur 11">
            <a:extLst>
              <a:ext uri="{FF2B5EF4-FFF2-40B4-BE49-F238E27FC236}">
                <a16:creationId xmlns:a16="http://schemas.microsoft.com/office/drawing/2014/main" id="{94218EF3-2A21-4E1F-95F2-A880E79F5131}"/>
              </a:ext>
            </a:extLst>
          </p:cNvPr>
          <p:cNvSpPr/>
          <p:nvPr/>
        </p:nvSpPr>
        <p:spPr>
          <a:xfrm>
            <a:off x="2867616" y="3796097"/>
            <a:ext cx="3212673" cy="301435"/>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3" name="TekstSylinder 12">
            <a:extLst>
              <a:ext uri="{FF2B5EF4-FFF2-40B4-BE49-F238E27FC236}">
                <a16:creationId xmlns:a16="http://schemas.microsoft.com/office/drawing/2014/main" id="{E73CBA9D-11E1-4E32-9919-DB3FCC7D50DC}"/>
              </a:ext>
            </a:extLst>
          </p:cNvPr>
          <p:cNvSpPr txBox="1"/>
          <p:nvPr/>
        </p:nvSpPr>
        <p:spPr>
          <a:xfrm>
            <a:off x="3886009" y="3377150"/>
            <a:ext cx="2667191"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LEGACY PLAYBACK OPTION</a:t>
            </a:r>
          </a:p>
        </p:txBody>
      </p:sp>
    </p:spTree>
    <p:extLst>
      <p:ext uri="{BB962C8B-B14F-4D97-AF65-F5344CB8AC3E}">
        <p14:creationId xmlns:p14="http://schemas.microsoft.com/office/powerpoint/2010/main" val="95113870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person, mann, innendørs, elektronikk&#10;&#10;Automatisk generert beskrivelse">
            <a:extLst>
              <a:ext uri="{FF2B5EF4-FFF2-40B4-BE49-F238E27FC236}">
                <a16:creationId xmlns:a16="http://schemas.microsoft.com/office/drawing/2014/main" id="{0BEE5188-1686-4C31-9654-6D0AB248E1DD}"/>
              </a:ext>
            </a:extLst>
          </p:cNvPr>
          <p:cNvPicPr>
            <a:picLocks noChangeAspect="1"/>
          </p:cNvPicPr>
          <p:nvPr/>
        </p:nvPicPr>
        <p:blipFill>
          <a:blip r:embed="rId3"/>
          <a:stretch>
            <a:fillRect/>
          </a:stretch>
        </p:blipFill>
        <p:spPr>
          <a:xfrm>
            <a:off x="0" y="877879"/>
            <a:ext cx="9144000" cy="5102241"/>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216</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CATALOG</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0" name="Rectangle 1">
            <a:extLst>
              <a:ext uri="{FF2B5EF4-FFF2-40B4-BE49-F238E27FC236}">
                <a16:creationId xmlns:a16="http://schemas.microsoft.com/office/drawing/2014/main" id="{0658A244-7695-438B-A143-701330210524}"/>
              </a:ext>
            </a:extLst>
          </p:cNvPr>
          <p:cNvSpPr>
            <a:spLocks noChangeArrowheads="1"/>
          </p:cNvSpPr>
          <p:nvPr/>
        </p:nvSpPr>
        <p:spPr bwMode="auto">
          <a:xfrm>
            <a:off x="2022049" y="1643162"/>
            <a:ext cx="4444739" cy="5078313"/>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"_</a:t>
            </a:r>
            <a:r>
              <a:rPr lang="nb-NO" sz="1200" dirty="0" err="1">
                <a:solidFill>
                  <a:srgbClr val="7030A0"/>
                </a:solidFill>
                <a:latin typeface="Consolas" panose="020B0609020204030204" pitchFamily="49" charset="0"/>
              </a:rPr>
              <a:t>embedded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"episode"</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"_links"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self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"/programs/MDRI20000115"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"playback"</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"mediaelement"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"/mediaelement/MDRI20000115"</a:t>
            </a:r>
          </a:p>
          <a:p>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share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"https://tv.nrk.no/se?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v=MDRI20000115{&amp;autoplay,t}"</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templated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true</a:t>
            </a:r>
          </a:p>
          <a:p>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title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"1. Den som vil det mest"</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productionYear</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2018</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rating</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"12+"</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a:t>
            </a:r>
          </a:p>
        </p:txBody>
      </p:sp>
      <p:sp>
        <p:nvSpPr>
          <p:cNvPr id="12" name="Frihåndsform: figur 11">
            <a:extLst>
              <a:ext uri="{FF2B5EF4-FFF2-40B4-BE49-F238E27FC236}">
                <a16:creationId xmlns:a16="http://schemas.microsoft.com/office/drawing/2014/main" id="{94218EF3-2A21-4E1F-95F2-A880E79F5131}"/>
              </a:ext>
            </a:extLst>
          </p:cNvPr>
          <p:cNvSpPr/>
          <p:nvPr/>
        </p:nvSpPr>
        <p:spPr>
          <a:xfrm>
            <a:off x="2799761" y="4318612"/>
            <a:ext cx="3393649" cy="696448"/>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3" name="TekstSylinder 12">
            <a:extLst>
              <a:ext uri="{FF2B5EF4-FFF2-40B4-BE49-F238E27FC236}">
                <a16:creationId xmlns:a16="http://schemas.microsoft.com/office/drawing/2014/main" id="{E73CBA9D-11E1-4E32-9919-DB3FCC7D50DC}"/>
              </a:ext>
            </a:extLst>
          </p:cNvPr>
          <p:cNvSpPr txBox="1"/>
          <p:nvPr/>
        </p:nvSpPr>
        <p:spPr>
          <a:xfrm>
            <a:off x="3799597" y="3911446"/>
            <a:ext cx="2667191"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SHARE LINK TO EPISODE</a:t>
            </a:r>
          </a:p>
        </p:txBody>
      </p:sp>
    </p:spTree>
    <p:extLst>
      <p:ext uri="{BB962C8B-B14F-4D97-AF65-F5344CB8AC3E}">
        <p14:creationId xmlns:p14="http://schemas.microsoft.com/office/powerpoint/2010/main" val="36484399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descr="Et bilde som inneholder person, mann, innendørs, elektronikk&#10;&#10;Automatisk generert beskrivelse">
            <a:extLst>
              <a:ext uri="{FF2B5EF4-FFF2-40B4-BE49-F238E27FC236}">
                <a16:creationId xmlns:a16="http://schemas.microsoft.com/office/drawing/2014/main" id="{0BEE5188-1686-4C31-9654-6D0AB248E1DD}"/>
              </a:ext>
            </a:extLst>
          </p:cNvPr>
          <p:cNvPicPr>
            <a:picLocks noChangeAspect="1"/>
          </p:cNvPicPr>
          <p:nvPr/>
        </p:nvPicPr>
        <p:blipFill>
          <a:blip r:embed="rId3"/>
          <a:stretch>
            <a:fillRect/>
          </a:stretch>
        </p:blipFill>
        <p:spPr>
          <a:xfrm>
            <a:off x="0" y="877879"/>
            <a:ext cx="9144000" cy="5102241"/>
          </a:xfrm>
          <a:prstGeom prst="rect">
            <a:avLst/>
          </a:prstGeom>
        </p:spPr>
      </p:pic>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217</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CATALOG</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0" name="Rectangle 1">
            <a:extLst>
              <a:ext uri="{FF2B5EF4-FFF2-40B4-BE49-F238E27FC236}">
                <a16:creationId xmlns:a16="http://schemas.microsoft.com/office/drawing/2014/main" id="{0658A244-7695-438B-A143-701330210524}"/>
              </a:ext>
            </a:extLst>
          </p:cNvPr>
          <p:cNvSpPr>
            <a:spLocks noChangeArrowheads="1"/>
          </p:cNvSpPr>
          <p:nvPr/>
        </p:nvSpPr>
        <p:spPr bwMode="auto">
          <a:xfrm>
            <a:off x="2022049" y="1643162"/>
            <a:ext cx="4444739" cy="5078313"/>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"_</a:t>
            </a:r>
            <a:r>
              <a:rPr lang="nb-NO" sz="1200" dirty="0" err="1">
                <a:solidFill>
                  <a:srgbClr val="7030A0"/>
                </a:solidFill>
                <a:latin typeface="Consolas" panose="020B0609020204030204" pitchFamily="49" charset="0"/>
              </a:rPr>
              <a:t>embedded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"episode"</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"_links"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self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"/programs/MDRI20000115"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"playback"</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"mediaelement"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"/mediaelement/MDRI20000115"</a:t>
            </a:r>
          </a:p>
          <a:p>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share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"https://tv.nrk.no/se?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v=MDRI20000115{&amp;autoplay,t}"</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templated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true</a:t>
            </a:r>
          </a:p>
          <a:p>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title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"1. Den som vil det mest"</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productionYear</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2018</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rating</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altLang="nb-NO" sz="1200" dirty="0">
                <a:solidFill>
                  <a:srgbClr val="0091C4"/>
                </a:solidFill>
                <a:latin typeface="Consolas" panose="020B0609020204030204" pitchFamily="49" charset="0"/>
              </a:rPr>
              <a:t>"12+"</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a:t>
            </a:r>
          </a:p>
        </p:txBody>
      </p:sp>
      <p:sp>
        <p:nvSpPr>
          <p:cNvPr id="12" name="Frihåndsform: figur 11">
            <a:extLst>
              <a:ext uri="{FF2B5EF4-FFF2-40B4-BE49-F238E27FC236}">
                <a16:creationId xmlns:a16="http://schemas.microsoft.com/office/drawing/2014/main" id="{94218EF3-2A21-4E1F-95F2-A880E79F5131}"/>
              </a:ext>
            </a:extLst>
          </p:cNvPr>
          <p:cNvSpPr/>
          <p:nvPr/>
        </p:nvSpPr>
        <p:spPr>
          <a:xfrm>
            <a:off x="2867617" y="3242272"/>
            <a:ext cx="2599930" cy="301435"/>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3" name="TekstSylinder 12">
            <a:extLst>
              <a:ext uri="{FF2B5EF4-FFF2-40B4-BE49-F238E27FC236}">
                <a16:creationId xmlns:a16="http://schemas.microsoft.com/office/drawing/2014/main" id="{E73CBA9D-11E1-4E32-9919-DB3FCC7D50DC}"/>
              </a:ext>
            </a:extLst>
          </p:cNvPr>
          <p:cNvSpPr txBox="1"/>
          <p:nvPr/>
        </p:nvSpPr>
        <p:spPr>
          <a:xfrm>
            <a:off x="3799598" y="2852176"/>
            <a:ext cx="2753602"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GO TO PLAYBACK CONTEXT</a:t>
            </a:r>
          </a:p>
        </p:txBody>
      </p:sp>
    </p:spTree>
    <p:extLst>
      <p:ext uri="{BB962C8B-B14F-4D97-AF65-F5344CB8AC3E}">
        <p14:creationId xmlns:p14="http://schemas.microsoft.com/office/powerpoint/2010/main" val="41600567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218</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PLAYBACK</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2" name="Frihåndsform: figur 11">
            <a:extLst>
              <a:ext uri="{FF2B5EF4-FFF2-40B4-BE49-F238E27FC236}">
                <a16:creationId xmlns:a16="http://schemas.microsoft.com/office/drawing/2014/main" id="{94218EF3-2A21-4E1F-95F2-A880E79F5131}"/>
              </a:ext>
            </a:extLst>
          </p:cNvPr>
          <p:cNvSpPr/>
          <p:nvPr/>
        </p:nvSpPr>
        <p:spPr>
          <a:xfrm>
            <a:off x="2867616" y="3308664"/>
            <a:ext cx="2753603" cy="301435"/>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3" name="TekstSylinder 12">
            <a:extLst>
              <a:ext uri="{FF2B5EF4-FFF2-40B4-BE49-F238E27FC236}">
                <a16:creationId xmlns:a16="http://schemas.microsoft.com/office/drawing/2014/main" id="{E73CBA9D-11E1-4E32-9919-DB3FCC7D50DC}"/>
              </a:ext>
            </a:extLst>
          </p:cNvPr>
          <p:cNvSpPr txBox="1"/>
          <p:nvPr/>
        </p:nvSpPr>
        <p:spPr>
          <a:xfrm>
            <a:off x="3715542" y="3567382"/>
            <a:ext cx="2753602"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GO TO PLAYBACK CONTEXT</a:t>
            </a:r>
          </a:p>
        </p:txBody>
      </p:sp>
      <p:pic>
        <p:nvPicPr>
          <p:cNvPr id="7" name="Bilde 6" descr="Et bilde som inneholder vegg, innendørs, person, mann&#10;&#10;Automatisk generert beskrivelse">
            <a:extLst>
              <a:ext uri="{FF2B5EF4-FFF2-40B4-BE49-F238E27FC236}">
                <a16:creationId xmlns:a16="http://schemas.microsoft.com/office/drawing/2014/main" id="{6245BD76-D505-4ED6-8646-DE651D6B495C}"/>
              </a:ext>
            </a:extLst>
          </p:cNvPr>
          <p:cNvPicPr>
            <a:picLocks noChangeAspect="1"/>
          </p:cNvPicPr>
          <p:nvPr/>
        </p:nvPicPr>
        <p:blipFill>
          <a:blip r:embed="rId3"/>
          <a:stretch>
            <a:fillRect/>
          </a:stretch>
        </p:blipFill>
        <p:spPr>
          <a:xfrm>
            <a:off x="0" y="961623"/>
            <a:ext cx="9144000" cy="4934754"/>
          </a:xfrm>
          <a:prstGeom prst="rect">
            <a:avLst/>
          </a:prstGeom>
        </p:spPr>
      </p:pic>
    </p:spTree>
    <p:extLst>
      <p:ext uri="{BB962C8B-B14F-4D97-AF65-F5344CB8AC3E}">
        <p14:creationId xmlns:p14="http://schemas.microsoft.com/office/powerpoint/2010/main" val="11447330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219</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PLAYBACK</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2" name="Frihåndsform: figur 11">
            <a:extLst>
              <a:ext uri="{FF2B5EF4-FFF2-40B4-BE49-F238E27FC236}">
                <a16:creationId xmlns:a16="http://schemas.microsoft.com/office/drawing/2014/main" id="{94218EF3-2A21-4E1F-95F2-A880E79F5131}"/>
              </a:ext>
            </a:extLst>
          </p:cNvPr>
          <p:cNvSpPr/>
          <p:nvPr/>
        </p:nvSpPr>
        <p:spPr>
          <a:xfrm>
            <a:off x="2867616" y="3308664"/>
            <a:ext cx="2753603" cy="301435"/>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3" name="TekstSylinder 12">
            <a:extLst>
              <a:ext uri="{FF2B5EF4-FFF2-40B4-BE49-F238E27FC236}">
                <a16:creationId xmlns:a16="http://schemas.microsoft.com/office/drawing/2014/main" id="{E73CBA9D-11E1-4E32-9919-DB3FCC7D50DC}"/>
              </a:ext>
            </a:extLst>
          </p:cNvPr>
          <p:cNvSpPr txBox="1"/>
          <p:nvPr/>
        </p:nvSpPr>
        <p:spPr>
          <a:xfrm>
            <a:off x="3715542" y="3567382"/>
            <a:ext cx="2753602"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GO TO PLAYBACK CONTEXT</a:t>
            </a:r>
          </a:p>
        </p:txBody>
      </p:sp>
      <p:pic>
        <p:nvPicPr>
          <p:cNvPr id="7" name="Bilde 6" descr="Et bilde som inneholder vegg, innendørs, person, mann&#10;&#10;Automatisk generert beskrivelse">
            <a:extLst>
              <a:ext uri="{FF2B5EF4-FFF2-40B4-BE49-F238E27FC236}">
                <a16:creationId xmlns:a16="http://schemas.microsoft.com/office/drawing/2014/main" id="{6245BD76-D505-4ED6-8646-DE651D6B495C}"/>
              </a:ext>
            </a:extLst>
          </p:cNvPr>
          <p:cNvPicPr>
            <a:picLocks noChangeAspect="1"/>
          </p:cNvPicPr>
          <p:nvPr/>
        </p:nvPicPr>
        <p:blipFill>
          <a:blip r:embed="rId3"/>
          <a:stretch>
            <a:fillRect/>
          </a:stretch>
        </p:blipFill>
        <p:spPr>
          <a:xfrm>
            <a:off x="0" y="961623"/>
            <a:ext cx="9144000" cy="4934754"/>
          </a:xfrm>
          <a:prstGeom prst="rect">
            <a:avLst/>
          </a:prstGeom>
        </p:spPr>
      </p:pic>
      <p:sp>
        <p:nvSpPr>
          <p:cNvPr id="14" name="Rectangle 1">
            <a:extLst>
              <a:ext uri="{FF2B5EF4-FFF2-40B4-BE49-F238E27FC236}">
                <a16:creationId xmlns:a16="http://schemas.microsoft.com/office/drawing/2014/main" id="{04BC20CA-0F2D-46D9-9C84-E3BE638B91F9}"/>
              </a:ext>
            </a:extLst>
          </p:cNvPr>
          <p:cNvSpPr>
            <a:spLocks noChangeArrowheads="1"/>
          </p:cNvSpPr>
          <p:nvPr/>
        </p:nvSpPr>
        <p:spPr bwMode="auto">
          <a:xfrm>
            <a:off x="0" y="971049"/>
            <a:ext cx="4444739" cy="4893647"/>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"_links"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self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"manifest"</a:t>
            </a: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name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a:t>
            </a:r>
            <a:r>
              <a:rPr lang="nb-NO" sz="1200" dirty="0" err="1">
                <a:solidFill>
                  <a:srgbClr val="0091C4"/>
                </a:solidFill>
                <a:latin typeface="Consolas" panose="020B0609020204030204" pitchFamily="49" charset="0"/>
              </a:rPr>
              <a:t>default</a:t>
            </a:r>
            <a:r>
              <a:rPr lang="nb-NO" sz="1200" dirty="0">
                <a:solidFill>
                  <a:srgbClr val="0091C4"/>
                </a:solidFill>
                <a:latin typeface="Consolas" panose="020B0609020204030204" pitchFamily="49" charset="0"/>
              </a:rPr>
              <a:t>"</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"/manifest/MDRI20000115"</a:t>
            </a:r>
          </a:p>
          <a:p>
            <a:r>
              <a:rPr lang="nb-NO" sz="1200" dirty="0">
                <a:latin typeface="Consolas" panose="020B0609020204030204" pitchFamily="49" charset="0"/>
              </a:rPr>
              <a:t>    },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name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"synstolk"</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"/manifest/MDRI20000115SYNS"</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next</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"/play/MDRI20000215"</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"series"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"/series/heimebane"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"progress"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"/progress/{</a:t>
            </a:r>
            <a:r>
              <a:rPr lang="nb-NO" sz="1200" dirty="0" err="1">
                <a:solidFill>
                  <a:srgbClr val="0091C4"/>
                </a:solidFill>
                <a:latin typeface="Consolas" panose="020B0609020204030204" pitchFamily="49" charset="0"/>
              </a:rPr>
              <a:t>user</a:t>
            </a:r>
            <a:r>
              <a:rPr lang="nb-NO" sz="1200" dirty="0">
                <a:solidFill>
                  <a:srgbClr val="0091C4"/>
                </a:solidFill>
                <a:latin typeface="Consolas" panose="020B0609020204030204" pitchFamily="49" charset="0"/>
              </a:rPr>
              <a:t>}/MDRI20000215"</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templated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true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duration</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"PT49M10.92S"</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a:t>
            </a:r>
          </a:p>
        </p:txBody>
      </p:sp>
      <p:sp>
        <p:nvSpPr>
          <p:cNvPr id="15" name="TekstSylinder 14">
            <a:extLst>
              <a:ext uri="{FF2B5EF4-FFF2-40B4-BE49-F238E27FC236}">
                <a16:creationId xmlns:a16="http://schemas.microsoft.com/office/drawing/2014/main" id="{A4B0E563-D378-4C93-9655-FA2BB23117C8}"/>
              </a:ext>
            </a:extLst>
          </p:cNvPr>
          <p:cNvSpPr txBox="1"/>
          <p:nvPr/>
        </p:nvSpPr>
        <p:spPr>
          <a:xfrm>
            <a:off x="1482068" y="973648"/>
            <a:ext cx="2962671" cy="461665"/>
          </a:xfrm>
          <a:prstGeom prst="rect">
            <a:avLst/>
          </a:prstGeom>
          <a:noFill/>
        </p:spPr>
        <p:txBody>
          <a:bodyPr wrap="none" rtlCol="0">
            <a:spAutoFit/>
          </a:bodyPr>
          <a:lstStyle/>
          <a:p>
            <a:r>
              <a:rPr lang="nb-NO" sz="2400" dirty="0">
                <a:solidFill>
                  <a:srgbClr val="FF0000"/>
                </a:solidFill>
                <a:latin typeface="Bebas Neue" panose="020B0606020202050201" pitchFamily="34" charset="0"/>
              </a:rPr>
              <a:t>EPISODE PLAYBACK RESOURCE</a:t>
            </a:r>
          </a:p>
        </p:txBody>
      </p:sp>
    </p:spTree>
    <p:extLst>
      <p:ext uri="{BB962C8B-B14F-4D97-AF65-F5344CB8AC3E}">
        <p14:creationId xmlns:p14="http://schemas.microsoft.com/office/powerpoint/2010/main" val="2426391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A </a:t>
            </a:r>
            <a:r>
              <a:rPr lang="nb-NO" sz="8000" dirty="0">
                <a:solidFill>
                  <a:srgbClr val="3DFF06"/>
                </a:solidFill>
                <a:latin typeface="Montserrat Black"/>
                <a:cs typeface="Montserrat Black"/>
              </a:rPr>
              <a:t>SYSTEM</a:t>
            </a:r>
            <a:r>
              <a:rPr lang="nb-NO" sz="8000" dirty="0">
                <a:solidFill>
                  <a:schemeClr val="bg1"/>
                </a:solidFill>
                <a:latin typeface="Montserrat Black"/>
                <a:cs typeface="Montserrat Black"/>
              </a:rPr>
              <a:t> IN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A </a:t>
            </a:r>
            <a:r>
              <a:rPr lang="nb-NO" sz="8000" dirty="0">
                <a:solidFill>
                  <a:srgbClr val="3DFF06"/>
                </a:solidFill>
                <a:latin typeface="Montserrat Black"/>
                <a:cs typeface="Montserrat Black"/>
              </a:rPr>
              <a:t>SYSTEM</a:t>
            </a:r>
            <a:r>
              <a:rPr lang="nb-NO" sz="8000" dirty="0">
                <a:solidFill>
                  <a:schemeClr val="bg1"/>
                </a:solidFill>
                <a:latin typeface="Montserrat Black"/>
                <a:cs typeface="Montserrat Black"/>
              </a:rPr>
              <a:t> OF </a:t>
            </a:r>
            <a:r>
              <a:rPr lang="nb-NO" sz="8000" dirty="0">
                <a:solidFill>
                  <a:srgbClr val="3DFF06"/>
                </a:solidFill>
                <a:latin typeface="Montserrat Black"/>
                <a:cs typeface="Montserrat Black"/>
              </a:rPr>
              <a:t>SYSTEMS</a:t>
            </a:r>
          </a:p>
        </p:txBody>
      </p:sp>
    </p:spTree>
    <p:extLst>
      <p:ext uri="{BB962C8B-B14F-4D97-AF65-F5344CB8AC3E}">
        <p14:creationId xmlns:p14="http://schemas.microsoft.com/office/powerpoint/2010/main" val="173164198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220</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PLAYBACK</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2" name="Frihåndsform: figur 11">
            <a:extLst>
              <a:ext uri="{FF2B5EF4-FFF2-40B4-BE49-F238E27FC236}">
                <a16:creationId xmlns:a16="http://schemas.microsoft.com/office/drawing/2014/main" id="{94218EF3-2A21-4E1F-95F2-A880E79F5131}"/>
              </a:ext>
            </a:extLst>
          </p:cNvPr>
          <p:cNvSpPr/>
          <p:nvPr/>
        </p:nvSpPr>
        <p:spPr>
          <a:xfrm>
            <a:off x="2867616" y="3308664"/>
            <a:ext cx="2753603" cy="301435"/>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3" name="TekstSylinder 12">
            <a:extLst>
              <a:ext uri="{FF2B5EF4-FFF2-40B4-BE49-F238E27FC236}">
                <a16:creationId xmlns:a16="http://schemas.microsoft.com/office/drawing/2014/main" id="{E73CBA9D-11E1-4E32-9919-DB3FCC7D50DC}"/>
              </a:ext>
            </a:extLst>
          </p:cNvPr>
          <p:cNvSpPr txBox="1"/>
          <p:nvPr/>
        </p:nvSpPr>
        <p:spPr>
          <a:xfrm>
            <a:off x="3715542" y="3567382"/>
            <a:ext cx="2753602"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GO TO PLAYBACK CONTEXT</a:t>
            </a:r>
          </a:p>
        </p:txBody>
      </p:sp>
      <p:pic>
        <p:nvPicPr>
          <p:cNvPr id="7" name="Bilde 6" descr="Et bilde som inneholder vegg, innendørs, person, mann&#10;&#10;Automatisk generert beskrivelse">
            <a:extLst>
              <a:ext uri="{FF2B5EF4-FFF2-40B4-BE49-F238E27FC236}">
                <a16:creationId xmlns:a16="http://schemas.microsoft.com/office/drawing/2014/main" id="{6245BD76-D505-4ED6-8646-DE651D6B495C}"/>
              </a:ext>
            </a:extLst>
          </p:cNvPr>
          <p:cNvPicPr>
            <a:picLocks noChangeAspect="1"/>
          </p:cNvPicPr>
          <p:nvPr/>
        </p:nvPicPr>
        <p:blipFill>
          <a:blip r:embed="rId3"/>
          <a:stretch>
            <a:fillRect/>
          </a:stretch>
        </p:blipFill>
        <p:spPr>
          <a:xfrm>
            <a:off x="0" y="961623"/>
            <a:ext cx="9144000" cy="4934754"/>
          </a:xfrm>
          <a:prstGeom prst="rect">
            <a:avLst/>
          </a:prstGeom>
        </p:spPr>
      </p:pic>
      <p:sp>
        <p:nvSpPr>
          <p:cNvPr id="14" name="Rectangle 1">
            <a:extLst>
              <a:ext uri="{FF2B5EF4-FFF2-40B4-BE49-F238E27FC236}">
                <a16:creationId xmlns:a16="http://schemas.microsoft.com/office/drawing/2014/main" id="{04BC20CA-0F2D-46D9-9C84-E3BE638B91F9}"/>
              </a:ext>
            </a:extLst>
          </p:cNvPr>
          <p:cNvSpPr>
            <a:spLocks noChangeArrowheads="1"/>
          </p:cNvSpPr>
          <p:nvPr/>
        </p:nvSpPr>
        <p:spPr bwMode="auto">
          <a:xfrm>
            <a:off x="0" y="971049"/>
            <a:ext cx="4444739" cy="4893647"/>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"_links"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self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"manifest"</a:t>
            </a: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name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a:t>
            </a:r>
            <a:r>
              <a:rPr lang="nb-NO" sz="1200" dirty="0" err="1">
                <a:solidFill>
                  <a:srgbClr val="0091C4"/>
                </a:solidFill>
                <a:latin typeface="Consolas" panose="020B0609020204030204" pitchFamily="49" charset="0"/>
              </a:rPr>
              <a:t>default</a:t>
            </a:r>
            <a:r>
              <a:rPr lang="nb-NO" sz="1200" dirty="0">
                <a:solidFill>
                  <a:srgbClr val="0091C4"/>
                </a:solidFill>
                <a:latin typeface="Consolas" panose="020B0609020204030204" pitchFamily="49" charset="0"/>
              </a:rPr>
              <a:t>"</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"/manifest/MDRI20000115"</a:t>
            </a:r>
          </a:p>
          <a:p>
            <a:r>
              <a:rPr lang="nb-NO" sz="1200" dirty="0">
                <a:latin typeface="Consolas" panose="020B0609020204030204" pitchFamily="49" charset="0"/>
              </a:rPr>
              <a:t>    },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name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"synstolk"</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"/manifest/MDRI20000115SYNS"</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next</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"/play/MDRI20000215"</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"series"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"/series/heimebane"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"progress"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"/progress/{</a:t>
            </a:r>
            <a:r>
              <a:rPr lang="nb-NO" sz="1200" dirty="0" err="1">
                <a:solidFill>
                  <a:srgbClr val="0091C4"/>
                </a:solidFill>
                <a:latin typeface="Consolas" panose="020B0609020204030204" pitchFamily="49" charset="0"/>
              </a:rPr>
              <a:t>user</a:t>
            </a:r>
            <a:r>
              <a:rPr lang="nb-NO" sz="1200" dirty="0">
                <a:solidFill>
                  <a:srgbClr val="0091C4"/>
                </a:solidFill>
                <a:latin typeface="Consolas" panose="020B0609020204030204" pitchFamily="49" charset="0"/>
              </a:rPr>
              <a:t>}/MDRI20000215"</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templated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true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duration</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"PT49M10.92S"</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a:t>
            </a:r>
          </a:p>
        </p:txBody>
      </p:sp>
      <p:sp>
        <p:nvSpPr>
          <p:cNvPr id="10" name="Frihåndsform: figur 9">
            <a:extLst>
              <a:ext uri="{FF2B5EF4-FFF2-40B4-BE49-F238E27FC236}">
                <a16:creationId xmlns:a16="http://schemas.microsoft.com/office/drawing/2014/main" id="{DD381E2E-2B50-43DD-A0C8-E2E3B2E07CF6}"/>
              </a:ext>
            </a:extLst>
          </p:cNvPr>
          <p:cNvSpPr/>
          <p:nvPr/>
        </p:nvSpPr>
        <p:spPr>
          <a:xfrm>
            <a:off x="457200" y="2614353"/>
            <a:ext cx="3258342" cy="566997"/>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2792" h="605523">
                <a:moveTo>
                  <a:pt x="38717" y="477078"/>
                </a:moveTo>
                <a:cubicBezTo>
                  <a:pt x="-6264" y="416097"/>
                  <a:pt x="-8992" y="282271"/>
                  <a:pt x="14862" y="214685"/>
                </a:cubicBezTo>
                <a:cubicBezTo>
                  <a:pt x="38716" y="147099"/>
                  <a:pt x="94376" y="104692"/>
                  <a:pt x="181840" y="71561"/>
                </a:cubicBezTo>
                <a:cubicBezTo>
                  <a:pt x="269305" y="38431"/>
                  <a:pt x="351468" y="27829"/>
                  <a:pt x="539649" y="15902"/>
                </a:cubicBezTo>
                <a:cubicBezTo>
                  <a:pt x="727830" y="3975"/>
                  <a:pt x="1053832" y="5300"/>
                  <a:pt x="1310924" y="-1"/>
                </a:cubicBezTo>
                <a:cubicBezTo>
                  <a:pt x="1570667" y="15902"/>
                  <a:pt x="1794649" y="2651"/>
                  <a:pt x="1933424" y="37150"/>
                </a:cubicBezTo>
                <a:cubicBezTo>
                  <a:pt x="2072199" y="71649"/>
                  <a:pt x="2110522" y="135410"/>
                  <a:pt x="2143576" y="206993"/>
                </a:cubicBezTo>
                <a:cubicBezTo>
                  <a:pt x="2176630" y="278576"/>
                  <a:pt x="2192336" y="405254"/>
                  <a:pt x="2131749" y="466649"/>
                </a:cubicBezTo>
                <a:cubicBezTo>
                  <a:pt x="2071162" y="528044"/>
                  <a:pt x="1959263" y="552399"/>
                  <a:pt x="1780052" y="575362"/>
                </a:cubicBezTo>
                <a:cubicBezTo>
                  <a:pt x="1600841" y="598325"/>
                  <a:pt x="1297673" y="594739"/>
                  <a:pt x="1056483" y="604428"/>
                </a:cubicBezTo>
                <a:cubicBezTo>
                  <a:pt x="770236" y="608404"/>
                  <a:pt x="454376" y="601799"/>
                  <a:pt x="284748" y="580574"/>
                </a:cubicBezTo>
                <a:cubicBezTo>
                  <a:pt x="115120" y="559349"/>
                  <a:pt x="83698" y="538059"/>
                  <a:pt x="38717" y="477078"/>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1" name="TekstSylinder 10">
            <a:extLst>
              <a:ext uri="{FF2B5EF4-FFF2-40B4-BE49-F238E27FC236}">
                <a16:creationId xmlns:a16="http://schemas.microsoft.com/office/drawing/2014/main" id="{3A1CD7EA-5500-4B56-B67D-5FFF153D450F}"/>
              </a:ext>
            </a:extLst>
          </p:cNvPr>
          <p:cNvSpPr txBox="1"/>
          <p:nvPr/>
        </p:nvSpPr>
        <p:spPr>
          <a:xfrm>
            <a:off x="2222369" y="3566536"/>
            <a:ext cx="2246128" cy="461665"/>
          </a:xfrm>
          <a:prstGeom prst="rect">
            <a:avLst/>
          </a:prstGeom>
          <a:noFill/>
        </p:spPr>
        <p:txBody>
          <a:bodyPr wrap="none" rtlCol="0">
            <a:spAutoFit/>
          </a:bodyPr>
          <a:lstStyle/>
          <a:p>
            <a:r>
              <a:rPr lang="nb-NO" sz="2400" dirty="0">
                <a:solidFill>
                  <a:srgbClr val="FF0000"/>
                </a:solidFill>
                <a:latin typeface="Bebas Neue" panose="020B0606020202050201" pitchFamily="34" charset="0"/>
              </a:rPr>
              <a:t>ACCESSIBILITY OPTION</a:t>
            </a:r>
          </a:p>
        </p:txBody>
      </p:sp>
      <p:sp>
        <p:nvSpPr>
          <p:cNvPr id="16" name="Frihåndsform: figur 15">
            <a:extLst>
              <a:ext uri="{FF2B5EF4-FFF2-40B4-BE49-F238E27FC236}">
                <a16:creationId xmlns:a16="http://schemas.microsoft.com/office/drawing/2014/main" id="{6EBB884D-BE8A-48EA-8EE1-19381CE43158}"/>
              </a:ext>
            </a:extLst>
          </p:cNvPr>
          <p:cNvSpPr/>
          <p:nvPr/>
        </p:nvSpPr>
        <p:spPr>
          <a:xfrm flipV="1">
            <a:off x="3715541" y="3995284"/>
            <a:ext cx="4325877" cy="829369"/>
          </a:xfrm>
          <a:custGeom>
            <a:avLst/>
            <a:gdLst>
              <a:gd name="connsiteX0" fmla="*/ 0 w 1319752"/>
              <a:gd name="connsiteY0" fmla="*/ 207390 h 207390"/>
              <a:gd name="connsiteX1" fmla="*/ 669303 w 1319752"/>
              <a:gd name="connsiteY1" fmla="*/ 56561 h 207390"/>
              <a:gd name="connsiteX2" fmla="*/ 1319752 w 1319752"/>
              <a:gd name="connsiteY2" fmla="*/ 0 h 207390"/>
            </a:gdLst>
            <a:ahLst/>
            <a:cxnLst>
              <a:cxn ang="0">
                <a:pos x="connsiteX0" y="connsiteY0"/>
              </a:cxn>
              <a:cxn ang="0">
                <a:pos x="connsiteX1" y="connsiteY1"/>
              </a:cxn>
              <a:cxn ang="0">
                <a:pos x="connsiteX2" y="connsiteY2"/>
              </a:cxn>
            </a:cxnLst>
            <a:rect l="l" t="t" r="r" b="b"/>
            <a:pathLst>
              <a:path w="1319752" h="207390">
                <a:moveTo>
                  <a:pt x="0" y="207390"/>
                </a:moveTo>
                <a:cubicBezTo>
                  <a:pt x="224672" y="149258"/>
                  <a:pt x="449344" y="91126"/>
                  <a:pt x="669303" y="56561"/>
                </a:cubicBezTo>
                <a:cubicBezTo>
                  <a:pt x="889262" y="21996"/>
                  <a:pt x="1104507" y="10998"/>
                  <a:pt x="1319752" y="0"/>
                </a:cubicBez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15" name="Frihåndsform: figur 14">
            <a:extLst>
              <a:ext uri="{FF2B5EF4-FFF2-40B4-BE49-F238E27FC236}">
                <a16:creationId xmlns:a16="http://schemas.microsoft.com/office/drawing/2014/main" id="{A91C9DF3-8587-4169-B431-ADFD2F67587A}"/>
              </a:ext>
            </a:extLst>
          </p:cNvPr>
          <p:cNvSpPr/>
          <p:nvPr/>
        </p:nvSpPr>
        <p:spPr>
          <a:xfrm>
            <a:off x="8041419" y="4462203"/>
            <a:ext cx="950181" cy="862272"/>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2792" h="605523">
                <a:moveTo>
                  <a:pt x="38717" y="477078"/>
                </a:moveTo>
                <a:cubicBezTo>
                  <a:pt x="-6264" y="416097"/>
                  <a:pt x="-8992" y="282271"/>
                  <a:pt x="14862" y="214685"/>
                </a:cubicBezTo>
                <a:cubicBezTo>
                  <a:pt x="38716" y="147099"/>
                  <a:pt x="94376" y="104692"/>
                  <a:pt x="181840" y="71561"/>
                </a:cubicBezTo>
                <a:cubicBezTo>
                  <a:pt x="269305" y="38431"/>
                  <a:pt x="351468" y="27829"/>
                  <a:pt x="539649" y="15902"/>
                </a:cubicBezTo>
                <a:cubicBezTo>
                  <a:pt x="727830" y="3975"/>
                  <a:pt x="1053832" y="5300"/>
                  <a:pt x="1310924" y="-1"/>
                </a:cubicBezTo>
                <a:cubicBezTo>
                  <a:pt x="1570667" y="15902"/>
                  <a:pt x="1794649" y="2651"/>
                  <a:pt x="1933424" y="37150"/>
                </a:cubicBezTo>
                <a:cubicBezTo>
                  <a:pt x="2072199" y="71649"/>
                  <a:pt x="2110522" y="135410"/>
                  <a:pt x="2143576" y="206993"/>
                </a:cubicBezTo>
                <a:cubicBezTo>
                  <a:pt x="2176630" y="278576"/>
                  <a:pt x="2192336" y="405254"/>
                  <a:pt x="2131749" y="466649"/>
                </a:cubicBezTo>
                <a:cubicBezTo>
                  <a:pt x="2071162" y="528044"/>
                  <a:pt x="1959263" y="552399"/>
                  <a:pt x="1780052" y="575362"/>
                </a:cubicBezTo>
                <a:cubicBezTo>
                  <a:pt x="1600841" y="598325"/>
                  <a:pt x="1297673" y="594739"/>
                  <a:pt x="1056483" y="604428"/>
                </a:cubicBezTo>
                <a:cubicBezTo>
                  <a:pt x="770236" y="608404"/>
                  <a:pt x="454376" y="601799"/>
                  <a:pt x="284748" y="580574"/>
                </a:cubicBezTo>
                <a:cubicBezTo>
                  <a:pt x="115120" y="559349"/>
                  <a:pt x="83698" y="538059"/>
                  <a:pt x="38717" y="477078"/>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7" name="Frihåndsform: figur 16">
            <a:extLst>
              <a:ext uri="{FF2B5EF4-FFF2-40B4-BE49-F238E27FC236}">
                <a16:creationId xmlns:a16="http://schemas.microsoft.com/office/drawing/2014/main" id="{A3BE7CDC-5083-4CFE-A2BE-E8D9D8A3E146}"/>
              </a:ext>
            </a:extLst>
          </p:cNvPr>
          <p:cNvSpPr/>
          <p:nvPr/>
        </p:nvSpPr>
        <p:spPr>
          <a:xfrm flipV="1">
            <a:off x="2066925" y="3190774"/>
            <a:ext cx="686391" cy="412447"/>
          </a:xfrm>
          <a:custGeom>
            <a:avLst/>
            <a:gdLst>
              <a:gd name="connsiteX0" fmla="*/ 0 w 1319752"/>
              <a:gd name="connsiteY0" fmla="*/ 207390 h 207390"/>
              <a:gd name="connsiteX1" fmla="*/ 669303 w 1319752"/>
              <a:gd name="connsiteY1" fmla="*/ 56561 h 207390"/>
              <a:gd name="connsiteX2" fmla="*/ 1319752 w 1319752"/>
              <a:gd name="connsiteY2" fmla="*/ 0 h 207390"/>
              <a:gd name="connsiteX0" fmla="*/ 0 w 1319752"/>
              <a:gd name="connsiteY0" fmla="*/ 207390 h 207390"/>
              <a:gd name="connsiteX1" fmla="*/ 763502 w 1319752"/>
              <a:gd name="connsiteY1" fmla="*/ 104790 h 207390"/>
              <a:gd name="connsiteX2" fmla="*/ 1319752 w 1319752"/>
              <a:gd name="connsiteY2" fmla="*/ 0 h 207390"/>
              <a:gd name="connsiteX0" fmla="*/ 0 w 1319752"/>
              <a:gd name="connsiteY0" fmla="*/ 207390 h 207390"/>
              <a:gd name="connsiteX1" fmla="*/ 763502 w 1319752"/>
              <a:gd name="connsiteY1" fmla="*/ 104790 h 207390"/>
              <a:gd name="connsiteX2" fmla="*/ 1319752 w 1319752"/>
              <a:gd name="connsiteY2" fmla="*/ 0 h 207390"/>
              <a:gd name="connsiteX0" fmla="*/ 0 w 1319752"/>
              <a:gd name="connsiteY0" fmla="*/ 207390 h 207390"/>
              <a:gd name="connsiteX1" fmla="*/ 763502 w 1319752"/>
              <a:gd name="connsiteY1" fmla="*/ 104790 h 207390"/>
              <a:gd name="connsiteX2" fmla="*/ 1319752 w 1319752"/>
              <a:gd name="connsiteY2" fmla="*/ 0 h 207390"/>
              <a:gd name="connsiteX0" fmla="*/ 0 w 1319752"/>
              <a:gd name="connsiteY0" fmla="*/ 207390 h 207390"/>
              <a:gd name="connsiteX1" fmla="*/ 732102 w 1319752"/>
              <a:gd name="connsiteY1" fmla="*/ 126712 h 207390"/>
              <a:gd name="connsiteX2" fmla="*/ 1319752 w 1319752"/>
              <a:gd name="connsiteY2" fmla="*/ 0 h 207390"/>
              <a:gd name="connsiteX0" fmla="*/ 0 w 1319752"/>
              <a:gd name="connsiteY0" fmla="*/ 207390 h 207390"/>
              <a:gd name="connsiteX1" fmla="*/ 732102 w 1319752"/>
              <a:gd name="connsiteY1" fmla="*/ 126712 h 207390"/>
              <a:gd name="connsiteX2" fmla="*/ 1319752 w 1319752"/>
              <a:gd name="connsiteY2" fmla="*/ 0 h 207390"/>
              <a:gd name="connsiteX0" fmla="*/ 0 w 1319752"/>
              <a:gd name="connsiteY0" fmla="*/ 207390 h 207390"/>
              <a:gd name="connsiteX1" fmla="*/ 637904 w 1319752"/>
              <a:gd name="connsiteY1" fmla="*/ 117943 h 207390"/>
              <a:gd name="connsiteX2" fmla="*/ 1319752 w 1319752"/>
              <a:gd name="connsiteY2" fmla="*/ 0 h 207390"/>
              <a:gd name="connsiteX0" fmla="*/ 0 w 1131355"/>
              <a:gd name="connsiteY0" fmla="*/ 189852 h 189852"/>
              <a:gd name="connsiteX1" fmla="*/ 637904 w 1131355"/>
              <a:gd name="connsiteY1" fmla="*/ 100405 h 189852"/>
              <a:gd name="connsiteX2" fmla="*/ 1131355 w 1131355"/>
              <a:gd name="connsiteY2" fmla="*/ 0 h 189852"/>
            </a:gdLst>
            <a:ahLst/>
            <a:cxnLst>
              <a:cxn ang="0">
                <a:pos x="connsiteX0" y="connsiteY0"/>
              </a:cxn>
              <a:cxn ang="0">
                <a:pos x="connsiteX1" y="connsiteY1"/>
              </a:cxn>
              <a:cxn ang="0">
                <a:pos x="connsiteX2" y="connsiteY2"/>
              </a:cxn>
            </a:cxnLst>
            <a:rect l="l" t="t" r="r" b="b"/>
            <a:pathLst>
              <a:path w="1131355" h="189852">
                <a:moveTo>
                  <a:pt x="0" y="189852"/>
                </a:moveTo>
                <a:cubicBezTo>
                  <a:pt x="240372" y="153642"/>
                  <a:pt x="449345" y="132047"/>
                  <a:pt x="637904" y="100405"/>
                </a:cubicBezTo>
                <a:cubicBezTo>
                  <a:pt x="826463" y="68763"/>
                  <a:pt x="994608" y="41689"/>
                  <a:pt x="1131355" y="0"/>
                </a:cubicBez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0955179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221</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PLAYBACK</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2" name="Frihåndsform: figur 11">
            <a:extLst>
              <a:ext uri="{FF2B5EF4-FFF2-40B4-BE49-F238E27FC236}">
                <a16:creationId xmlns:a16="http://schemas.microsoft.com/office/drawing/2014/main" id="{94218EF3-2A21-4E1F-95F2-A880E79F5131}"/>
              </a:ext>
            </a:extLst>
          </p:cNvPr>
          <p:cNvSpPr/>
          <p:nvPr/>
        </p:nvSpPr>
        <p:spPr>
          <a:xfrm>
            <a:off x="2867616" y="3308664"/>
            <a:ext cx="2753603" cy="301435"/>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3" name="TekstSylinder 12">
            <a:extLst>
              <a:ext uri="{FF2B5EF4-FFF2-40B4-BE49-F238E27FC236}">
                <a16:creationId xmlns:a16="http://schemas.microsoft.com/office/drawing/2014/main" id="{E73CBA9D-11E1-4E32-9919-DB3FCC7D50DC}"/>
              </a:ext>
            </a:extLst>
          </p:cNvPr>
          <p:cNvSpPr txBox="1"/>
          <p:nvPr/>
        </p:nvSpPr>
        <p:spPr>
          <a:xfrm>
            <a:off x="3715542" y="3567382"/>
            <a:ext cx="2753602"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GO TO PLAYBACK CONTEXT</a:t>
            </a:r>
          </a:p>
        </p:txBody>
      </p:sp>
      <p:pic>
        <p:nvPicPr>
          <p:cNvPr id="7" name="Bilde 6" descr="Et bilde som inneholder vegg, innendørs, person, mann&#10;&#10;Automatisk generert beskrivelse">
            <a:extLst>
              <a:ext uri="{FF2B5EF4-FFF2-40B4-BE49-F238E27FC236}">
                <a16:creationId xmlns:a16="http://schemas.microsoft.com/office/drawing/2014/main" id="{6245BD76-D505-4ED6-8646-DE651D6B495C}"/>
              </a:ext>
            </a:extLst>
          </p:cNvPr>
          <p:cNvPicPr>
            <a:picLocks noChangeAspect="1"/>
          </p:cNvPicPr>
          <p:nvPr/>
        </p:nvPicPr>
        <p:blipFill>
          <a:blip r:embed="rId3"/>
          <a:stretch>
            <a:fillRect/>
          </a:stretch>
        </p:blipFill>
        <p:spPr>
          <a:xfrm>
            <a:off x="0" y="961623"/>
            <a:ext cx="9144000" cy="4934754"/>
          </a:xfrm>
          <a:prstGeom prst="rect">
            <a:avLst/>
          </a:prstGeom>
        </p:spPr>
      </p:pic>
      <p:sp>
        <p:nvSpPr>
          <p:cNvPr id="14" name="Rectangle 1">
            <a:extLst>
              <a:ext uri="{FF2B5EF4-FFF2-40B4-BE49-F238E27FC236}">
                <a16:creationId xmlns:a16="http://schemas.microsoft.com/office/drawing/2014/main" id="{04BC20CA-0F2D-46D9-9C84-E3BE638B91F9}"/>
              </a:ext>
            </a:extLst>
          </p:cNvPr>
          <p:cNvSpPr>
            <a:spLocks noChangeArrowheads="1"/>
          </p:cNvSpPr>
          <p:nvPr/>
        </p:nvSpPr>
        <p:spPr bwMode="auto">
          <a:xfrm>
            <a:off x="0" y="971049"/>
            <a:ext cx="4444739" cy="4893647"/>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"_links"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self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"manifest"</a:t>
            </a: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name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a:t>
            </a:r>
            <a:r>
              <a:rPr lang="nb-NO" sz="1200" dirty="0" err="1">
                <a:solidFill>
                  <a:srgbClr val="0091C4"/>
                </a:solidFill>
                <a:latin typeface="Consolas" panose="020B0609020204030204" pitchFamily="49" charset="0"/>
              </a:rPr>
              <a:t>default</a:t>
            </a:r>
            <a:r>
              <a:rPr lang="nb-NO" sz="1200" dirty="0">
                <a:solidFill>
                  <a:srgbClr val="0091C4"/>
                </a:solidFill>
                <a:latin typeface="Consolas" panose="020B0609020204030204" pitchFamily="49" charset="0"/>
              </a:rPr>
              <a:t>"</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"/manifest/MDRI20000115"</a:t>
            </a:r>
          </a:p>
          <a:p>
            <a:r>
              <a:rPr lang="nb-NO" sz="1200" dirty="0">
                <a:latin typeface="Consolas" panose="020B0609020204030204" pitchFamily="49" charset="0"/>
              </a:rPr>
              <a:t>    },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name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"synstolk"</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"/manifest/MDRI20000115SYNS"</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next</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"/play/MDRI20000215"</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"series"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"/series/heimebane"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"progress"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"/progress/{</a:t>
            </a:r>
            <a:r>
              <a:rPr lang="nb-NO" sz="1200" dirty="0" err="1">
                <a:solidFill>
                  <a:srgbClr val="0091C4"/>
                </a:solidFill>
                <a:latin typeface="Consolas" panose="020B0609020204030204" pitchFamily="49" charset="0"/>
              </a:rPr>
              <a:t>user</a:t>
            </a:r>
            <a:r>
              <a:rPr lang="nb-NO" sz="1200" dirty="0">
                <a:solidFill>
                  <a:srgbClr val="0091C4"/>
                </a:solidFill>
                <a:latin typeface="Consolas" panose="020B0609020204030204" pitchFamily="49" charset="0"/>
              </a:rPr>
              <a:t>}/MDRI20000215"</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templated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true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duration</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"PT49M10.92S"</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a:t>
            </a:r>
          </a:p>
        </p:txBody>
      </p:sp>
      <p:sp>
        <p:nvSpPr>
          <p:cNvPr id="10" name="Frihåndsform: figur 9">
            <a:extLst>
              <a:ext uri="{FF2B5EF4-FFF2-40B4-BE49-F238E27FC236}">
                <a16:creationId xmlns:a16="http://schemas.microsoft.com/office/drawing/2014/main" id="{DA161AD2-F986-4E3D-A8BC-5AE4405BED75}"/>
              </a:ext>
            </a:extLst>
          </p:cNvPr>
          <p:cNvSpPr/>
          <p:nvPr/>
        </p:nvSpPr>
        <p:spPr>
          <a:xfrm>
            <a:off x="292955" y="3229869"/>
            <a:ext cx="773846" cy="199131"/>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2792" h="605523">
                <a:moveTo>
                  <a:pt x="38717" y="477078"/>
                </a:moveTo>
                <a:cubicBezTo>
                  <a:pt x="-6264" y="416097"/>
                  <a:pt x="-8992" y="282271"/>
                  <a:pt x="14862" y="214685"/>
                </a:cubicBezTo>
                <a:cubicBezTo>
                  <a:pt x="38716" y="147099"/>
                  <a:pt x="94376" y="104692"/>
                  <a:pt x="181840" y="71561"/>
                </a:cubicBezTo>
                <a:cubicBezTo>
                  <a:pt x="269305" y="38431"/>
                  <a:pt x="351468" y="27829"/>
                  <a:pt x="539649" y="15902"/>
                </a:cubicBezTo>
                <a:cubicBezTo>
                  <a:pt x="727830" y="3975"/>
                  <a:pt x="1053832" y="5300"/>
                  <a:pt x="1310924" y="-1"/>
                </a:cubicBezTo>
                <a:cubicBezTo>
                  <a:pt x="1570667" y="15902"/>
                  <a:pt x="1794649" y="2651"/>
                  <a:pt x="1933424" y="37150"/>
                </a:cubicBezTo>
                <a:cubicBezTo>
                  <a:pt x="2072199" y="71649"/>
                  <a:pt x="2110522" y="135410"/>
                  <a:pt x="2143576" y="206993"/>
                </a:cubicBezTo>
                <a:cubicBezTo>
                  <a:pt x="2176630" y="278576"/>
                  <a:pt x="2192336" y="405254"/>
                  <a:pt x="2131749" y="466649"/>
                </a:cubicBezTo>
                <a:cubicBezTo>
                  <a:pt x="2071162" y="528044"/>
                  <a:pt x="1959263" y="552399"/>
                  <a:pt x="1780052" y="575362"/>
                </a:cubicBezTo>
                <a:cubicBezTo>
                  <a:pt x="1600841" y="598325"/>
                  <a:pt x="1297673" y="594739"/>
                  <a:pt x="1056483" y="604428"/>
                </a:cubicBezTo>
                <a:cubicBezTo>
                  <a:pt x="770236" y="608404"/>
                  <a:pt x="454376" y="601799"/>
                  <a:pt x="284748" y="580574"/>
                </a:cubicBezTo>
                <a:cubicBezTo>
                  <a:pt x="115120" y="559349"/>
                  <a:pt x="83698" y="538059"/>
                  <a:pt x="38717" y="477078"/>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1" name="TekstSylinder 10">
            <a:extLst>
              <a:ext uri="{FF2B5EF4-FFF2-40B4-BE49-F238E27FC236}">
                <a16:creationId xmlns:a16="http://schemas.microsoft.com/office/drawing/2014/main" id="{8F819DC3-6C1D-43C4-BB9D-67C8A8670EE5}"/>
              </a:ext>
            </a:extLst>
          </p:cNvPr>
          <p:cNvSpPr txBox="1"/>
          <p:nvPr/>
        </p:nvSpPr>
        <p:spPr>
          <a:xfrm>
            <a:off x="1165313" y="3046150"/>
            <a:ext cx="2114112"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PLAY NEXT EPISODE</a:t>
            </a:r>
          </a:p>
        </p:txBody>
      </p:sp>
    </p:spTree>
    <p:extLst>
      <p:ext uri="{BB962C8B-B14F-4D97-AF65-F5344CB8AC3E}">
        <p14:creationId xmlns:p14="http://schemas.microsoft.com/office/powerpoint/2010/main" val="111675506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222</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PLAYBACK</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2" name="Frihåndsform: figur 11">
            <a:extLst>
              <a:ext uri="{FF2B5EF4-FFF2-40B4-BE49-F238E27FC236}">
                <a16:creationId xmlns:a16="http://schemas.microsoft.com/office/drawing/2014/main" id="{94218EF3-2A21-4E1F-95F2-A880E79F5131}"/>
              </a:ext>
            </a:extLst>
          </p:cNvPr>
          <p:cNvSpPr/>
          <p:nvPr/>
        </p:nvSpPr>
        <p:spPr>
          <a:xfrm>
            <a:off x="2867616" y="3308664"/>
            <a:ext cx="2753603" cy="301435"/>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3" name="TekstSylinder 12">
            <a:extLst>
              <a:ext uri="{FF2B5EF4-FFF2-40B4-BE49-F238E27FC236}">
                <a16:creationId xmlns:a16="http://schemas.microsoft.com/office/drawing/2014/main" id="{E73CBA9D-11E1-4E32-9919-DB3FCC7D50DC}"/>
              </a:ext>
            </a:extLst>
          </p:cNvPr>
          <p:cNvSpPr txBox="1"/>
          <p:nvPr/>
        </p:nvSpPr>
        <p:spPr>
          <a:xfrm>
            <a:off x="3715542" y="3567382"/>
            <a:ext cx="2753602"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GO TO PLAYBACK CONTEXT</a:t>
            </a:r>
          </a:p>
        </p:txBody>
      </p:sp>
      <p:pic>
        <p:nvPicPr>
          <p:cNvPr id="7" name="Bilde 6" descr="Et bilde som inneholder vegg, innendørs, person, mann&#10;&#10;Automatisk generert beskrivelse">
            <a:extLst>
              <a:ext uri="{FF2B5EF4-FFF2-40B4-BE49-F238E27FC236}">
                <a16:creationId xmlns:a16="http://schemas.microsoft.com/office/drawing/2014/main" id="{6245BD76-D505-4ED6-8646-DE651D6B495C}"/>
              </a:ext>
            </a:extLst>
          </p:cNvPr>
          <p:cNvPicPr>
            <a:picLocks noChangeAspect="1"/>
          </p:cNvPicPr>
          <p:nvPr/>
        </p:nvPicPr>
        <p:blipFill>
          <a:blip r:embed="rId3"/>
          <a:stretch>
            <a:fillRect/>
          </a:stretch>
        </p:blipFill>
        <p:spPr>
          <a:xfrm>
            <a:off x="0" y="961623"/>
            <a:ext cx="9144000" cy="4934754"/>
          </a:xfrm>
          <a:prstGeom prst="rect">
            <a:avLst/>
          </a:prstGeom>
        </p:spPr>
      </p:pic>
      <p:sp>
        <p:nvSpPr>
          <p:cNvPr id="14" name="Rectangle 1">
            <a:extLst>
              <a:ext uri="{FF2B5EF4-FFF2-40B4-BE49-F238E27FC236}">
                <a16:creationId xmlns:a16="http://schemas.microsoft.com/office/drawing/2014/main" id="{04BC20CA-0F2D-46D9-9C84-E3BE638B91F9}"/>
              </a:ext>
            </a:extLst>
          </p:cNvPr>
          <p:cNvSpPr>
            <a:spLocks noChangeArrowheads="1"/>
          </p:cNvSpPr>
          <p:nvPr/>
        </p:nvSpPr>
        <p:spPr bwMode="auto">
          <a:xfrm>
            <a:off x="0" y="971049"/>
            <a:ext cx="4444739" cy="4893647"/>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"_links"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self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"manifest"</a:t>
            </a: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name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a:t>
            </a:r>
            <a:r>
              <a:rPr lang="nb-NO" sz="1200" dirty="0" err="1">
                <a:solidFill>
                  <a:srgbClr val="0091C4"/>
                </a:solidFill>
                <a:latin typeface="Consolas" panose="020B0609020204030204" pitchFamily="49" charset="0"/>
              </a:rPr>
              <a:t>default</a:t>
            </a:r>
            <a:r>
              <a:rPr lang="nb-NO" sz="1200" dirty="0">
                <a:solidFill>
                  <a:srgbClr val="0091C4"/>
                </a:solidFill>
                <a:latin typeface="Consolas" panose="020B0609020204030204" pitchFamily="49" charset="0"/>
              </a:rPr>
              <a:t>"</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"/manifest/MDRI20000115"</a:t>
            </a:r>
          </a:p>
          <a:p>
            <a:r>
              <a:rPr lang="nb-NO" sz="1200" dirty="0">
                <a:latin typeface="Consolas" panose="020B0609020204030204" pitchFamily="49" charset="0"/>
              </a:rPr>
              <a:t>    },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name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"synstolk"</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"/manifest/MDRI20000115SYNS"</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next</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"/play/MDRI20000215"</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"series"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"/series/heimebane"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"progress"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"/progress/{</a:t>
            </a:r>
            <a:r>
              <a:rPr lang="nb-NO" sz="1200" dirty="0" err="1">
                <a:solidFill>
                  <a:srgbClr val="0091C4"/>
                </a:solidFill>
                <a:latin typeface="Consolas" panose="020B0609020204030204" pitchFamily="49" charset="0"/>
              </a:rPr>
              <a:t>user</a:t>
            </a:r>
            <a:r>
              <a:rPr lang="nb-NO" sz="1200" dirty="0">
                <a:solidFill>
                  <a:srgbClr val="0091C4"/>
                </a:solidFill>
                <a:latin typeface="Consolas" panose="020B0609020204030204" pitchFamily="49" charset="0"/>
              </a:rPr>
              <a:t>}/MDRI20000215"</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templated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true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duration</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"PT49M10.92S"</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a:t>
            </a:r>
          </a:p>
        </p:txBody>
      </p:sp>
      <p:sp>
        <p:nvSpPr>
          <p:cNvPr id="10" name="Frihåndsform: figur 9">
            <a:extLst>
              <a:ext uri="{FF2B5EF4-FFF2-40B4-BE49-F238E27FC236}">
                <a16:creationId xmlns:a16="http://schemas.microsoft.com/office/drawing/2014/main" id="{DA161AD2-F986-4E3D-A8BC-5AE4405BED75}"/>
              </a:ext>
            </a:extLst>
          </p:cNvPr>
          <p:cNvSpPr/>
          <p:nvPr/>
        </p:nvSpPr>
        <p:spPr>
          <a:xfrm>
            <a:off x="391467" y="3768657"/>
            <a:ext cx="773846" cy="199131"/>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2792" h="605523">
                <a:moveTo>
                  <a:pt x="38717" y="477078"/>
                </a:moveTo>
                <a:cubicBezTo>
                  <a:pt x="-6264" y="416097"/>
                  <a:pt x="-8992" y="282271"/>
                  <a:pt x="14862" y="214685"/>
                </a:cubicBezTo>
                <a:cubicBezTo>
                  <a:pt x="38716" y="147099"/>
                  <a:pt x="94376" y="104692"/>
                  <a:pt x="181840" y="71561"/>
                </a:cubicBezTo>
                <a:cubicBezTo>
                  <a:pt x="269305" y="38431"/>
                  <a:pt x="351468" y="27829"/>
                  <a:pt x="539649" y="15902"/>
                </a:cubicBezTo>
                <a:cubicBezTo>
                  <a:pt x="727830" y="3975"/>
                  <a:pt x="1053832" y="5300"/>
                  <a:pt x="1310924" y="-1"/>
                </a:cubicBezTo>
                <a:cubicBezTo>
                  <a:pt x="1570667" y="15902"/>
                  <a:pt x="1794649" y="2651"/>
                  <a:pt x="1933424" y="37150"/>
                </a:cubicBezTo>
                <a:cubicBezTo>
                  <a:pt x="2072199" y="71649"/>
                  <a:pt x="2110522" y="135410"/>
                  <a:pt x="2143576" y="206993"/>
                </a:cubicBezTo>
                <a:cubicBezTo>
                  <a:pt x="2176630" y="278576"/>
                  <a:pt x="2192336" y="405254"/>
                  <a:pt x="2131749" y="466649"/>
                </a:cubicBezTo>
                <a:cubicBezTo>
                  <a:pt x="2071162" y="528044"/>
                  <a:pt x="1959263" y="552399"/>
                  <a:pt x="1780052" y="575362"/>
                </a:cubicBezTo>
                <a:cubicBezTo>
                  <a:pt x="1600841" y="598325"/>
                  <a:pt x="1297673" y="594739"/>
                  <a:pt x="1056483" y="604428"/>
                </a:cubicBezTo>
                <a:cubicBezTo>
                  <a:pt x="770236" y="608404"/>
                  <a:pt x="454376" y="601799"/>
                  <a:pt x="284748" y="580574"/>
                </a:cubicBezTo>
                <a:cubicBezTo>
                  <a:pt x="115120" y="559349"/>
                  <a:pt x="83698" y="538059"/>
                  <a:pt x="38717" y="477078"/>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1" name="TekstSylinder 10">
            <a:extLst>
              <a:ext uri="{FF2B5EF4-FFF2-40B4-BE49-F238E27FC236}">
                <a16:creationId xmlns:a16="http://schemas.microsoft.com/office/drawing/2014/main" id="{8F819DC3-6C1D-43C4-BB9D-67C8A8670EE5}"/>
              </a:ext>
            </a:extLst>
          </p:cNvPr>
          <p:cNvSpPr txBox="1"/>
          <p:nvPr/>
        </p:nvSpPr>
        <p:spPr>
          <a:xfrm>
            <a:off x="1318417" y="3619525"/>
            <a:ext cx="3073312"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BACK TO CATALOG CONTEXT</a:t>
            </a:r>
          </a:p>
        </p:txBody>
      </p:sp>
    </p:spTree>
    <p:extLst>
      <p:ext uri="{BB962C8B-B14F-4D97-AF65-F5344CB8AC3E}">
        <p14:creationId xmlns:p14="http://schemas.microsoft.com/office/powerpoint/2010/main" val="280931157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223</a:t>
            </a:fld>
            <a:endParaRPr lang="nb-NO"/>
          </a:p>
        </p:txBody>
      </p:sp>
      <p:sp>
        <p:nvSpPr>
          <p:cNvPr id="9" name="Content Placeholder 2">
            <a:extLst>
              <a:ext uri="{FF2B5EF4-FFF2-40B4-BE49-F238E27FC236}">
                <a16:creationId xmlns:a16="http://schemas.microsoft.com/office/drawing/2014/main" id="{5FF5543B-E9A3-48CF-B580-C8D4251C8AB0}"/>
              </a:ext>
            </a:extLst>
          </p:cNvPr>
          <p:cNvSpPr txBox="1">
            <a:spLocks/>
          </p:cNvSpPr>
          <p:nvPr/>
        </p:nvSpPr>
        <p:spPr>
          <a:xfrm>
            <a:off x="292955" y="-266400"/>
            <a:ext cx="8558089"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PLAYBACK</a:t>
            </a:r>
            <a:r>
              <a:rPr lang="nb-NO" sz="8000" dirty="0">
                <a:solidFill>
                  <a:schemeClr val="bg1"/>
                </a:solidFill>
                <a:latin typeface="Montserrat Black"/>
                <a:cs typeface="Montserrat Black"/>
              </a:rPr>
              <a:t> </a:t>
            </a:r>
            <a:endParaRPr lang="nb-NO" sz="8000" dirty="0">
              <a:solidFill>
                <a:srgbClr val="FFFF00"/>
              </a:solidFill>
              <a:latin typeface="Montserrat Black"/>
              <a:cs typeface="Montserrat Black"/>
            </a:endParaRPr>
          </a:p>
        </p:txBody>
      </p:sp>
      <p:sp>
        <p:nvSpPr>
          <p:cNvPr id="12" name="Frihåndsform: figur 11">
            <a:extLst>
              <a:ext uri="{FF2B5EF4-FFF2-40B4-BE49-F238E27FC236}">
                <a16:creationId xmlns:a16="http://schemas.microsoft.com/office/drawing/2014/main" id="{94218EF3-2A21-4E1F-95F2-A880E79F5131}"/>
              </a:ext>
            </a:extLst>
          </p:cNvPr>
          <p:cNvSpPr/>
          <p:nvPr/>
        </p:nvSpPr>
        <p:spPr>
          <a:xfrm>
            <a:off x="2867616" y="3308664"/>
            <a:ext cx="2753603" cy="301435"/>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 name="connsiteX0" fmla="*/ 38717 w 2150518"/>
              <a:gd name="connsiteY0" fmla="*/ 477079 h 605524"/>
              <a:gd name="connsiteX1" fmla="*/ 14862 w 2150518"/>
              <a:gd name="connsiteY1" fmla="*/ 214686 h 605524"/>
              <a:gd name="connsiteX2" fmla="*/ 181840 w 2150518"/>
              <a:gd name="connsiteY2" fmla="*/ 71562 h 605524"/>
              <a:gd name="connsiteX3" fmla="*/ 539649 w 2150518"/>
              <a:gd name="connsiteY3" fmla="*/ 15903 h 605524"/>
              <a:gd name="connsiteX4" fmla="*/ 1310924 w 2150518"/>
              <a:gd name="connsiteY4" fmla="*/ 0 h 605524"/>
              <a:gd name="connsiteX5" fmla="*/ 1933424 w 2150518"/>
              <a:gd name="connsiteY5" fmla="*/ 37151 h 605524"/>
              <a:gd name="connsiteX6" fmla="*/ 2143576 w 2150518"/>
              <a:gd name="connsiteY6" fmla="*/ 206994 h 605524"/>
              <a:gd name="connsiteX7" fmla="*/ 2070173 w 2150518"/>
              <a:gd name="connsiteY7" fmla="*/ 487149 h 605524"/>
              <a:gd name="connsiteX8" fmla="*/ 1780052 w 2150518"/>
              <a:gd name="connsiteY8" fmla="*/ 575363 h 605524"/>
              <a:gd name="connsiteX9" fmla="*/ 1056483 w 2150518"/>
              <a:gd name="connsiteY9" fmla="*/ 604429 h 605524"/>
              <a:gd name="connsiteX10" fmla="*/ 284748 w 2150518"/>
              <a:gd name="connsiteY10" fmla="*/ 580575 h 605524"/>
              <a:gd name="connsiteX11" fmla="*/ 38717 w 2150518"/>
              <a:gd name="connsiteY11" fmla="*/ 477079 h 605524"/>
              <a:gd name="connsiteX0" fmla="*/ 38717 w 2148843"/>
              <a:gd name="connsiteY0" fmla="*/ 477079 h 605524"/>
              <a:gd name="connsiteX1" fmla="*/ 14862 w 2148843"/>
              <a:gd name="connsiteY1" fmla="*/ 214686 h 605524"/>
              <a:gd name="connsiteX2" fmla="*/ 181840 w 2148843"/>
              <a:gd name="connsiteY2" fmla="*/ 71562 h 605524"/>
              <a:gd name="connsiteX3" fmla="*/ 539649 w 2148843"/>
              <a:gd name="connsiteY3" fmla="*/ 15903 h 605524"/>
              <a:gd name="connsiteX4" fmla="*/ 1310924 w 2148843"/>
              <a:gd name="connsiteY4" fmla="*/ 0 h 605524"/>
              <a:gd name="connsiteX5" fmla="*/ 1933424 w 2148843"/>
              <a:gd name="connsiteY5" fmla="*/ 37151 h 605524"/>
              <a:gd name="connsiteX6" fmla="*/ 2143576 w 2148843"/>
              <a:gd name="connsiteY6" fmla="*/ 206994 h 605524"/>
              <a:gd name="connsiteX7" fmla="*/ 2070173 w 2148843"/>
              <a:gd name="connsiteY7" fmla="*/ 487149 h 605524"/>
              <a:gd name="connsiteX8" fmla="*/ 1780052 w 2148843"/>
              <a:gd name="connsiteY8" fmla="*/ 575363 h 605524"/>
              <a:gd name="connsiteX9" fmla="*/ 1056483 w 2148843"/>
              <a:gd name="connsiteY9" fmla="*/ 604429 h 605524"/>
              <a:gd name="connsiteX10" fmla="*/ 284748 w 2148843"/>
              <a:gd name="connsiteY10" fmla="*/ 580575 h 605524"/>
              <a:gd name="connsiteX11" fmla="*/ 38717 w 2148843"/>
              <a:gd name="connsiteY11" fmla="*/ 477079 h 605524"/>
              <a:gd name="connsiteX0" fmla="*/ 38717 w 2113614"/>
              <a:gd name="connsiteY0" fmla="*/ 477079 h 605524"/>
              <a:gd name="connsiteX1" fmla="*/ 14862 w 2113614"/>
              <a:gd name="connsiteY1" fmla="*/ 214686 h 605524"/>
              <a:gd name="connsiteX2" fmla="*/ 181840 w 2113614"/>
              <a:gd name="connsiteY2" fmla="*/ 71562 h 605524"/>
              <a:gd name="connsiteX3" fmla="*/ 539649 w 2113614"/>
              <a:gd name="connsiteY3" fmla="*/ 15903 h 605524"/>
              <a:gd name="connsiteX4" fmla="*/ 1310924 w 2113614"/>
              <a:gd name="connsiteY4" fmla="*/ 0 h 605524"/>
              <a:gd name="connsiteX5" fmla="*/ 1933424 w 2113614"/>
              <a:gd name="connsiteY5" fmla="*/ 37151 h 605524"/>
              <a:gd name="connsiteX6" fmla="*/ 2098420 w 2113614"/>
              <a:gd name="connsiteY6" fmla="*/ 145501 h 605524"/>
              <a:gd name="connsiteX7" fmla="*/ 2070173 w 2113614"/>
              <a:gd name="connsiteY7" fmla="*/ 487149 h 605524"/>
              <a:gd name="connsiteX8" fmla="*/ 1780052 w 2113614"/>
              <a:gd name="connsiteY8" fmla="*/ 575363 h 605524"/>
              <a:gd name="connsiteX9" fmla="*/ 1056483 w 2113614"/>
              <a:gd name="connsiteY9" fmla="*/ 604429 h 605524"/>
              <a:gd name="connsiteX10" fmla="*/ 284748 w 2113614"/>
              <a:gd name="connsiteY10" fmla="*/ 580575 h 605524"/>
              <a:gd name="connsiteX11" fmla="*/ 38717 w 2113614"/>
              <a:gd name="connsiteY11" fmla="*/ 477079 h 605524"/>
              <a:gd name="connsiteX0" fmla="*/ 38717 w 2115378"/>
              <a:gd name="connsiteY0" fmla="*/ 477079 h 605524"/>
              <a:gd name="connsiteX1" fmla="*/ 14862 w 2115378"/>
              <a:gd name="connsiteY1" fmla="*/ 214686 h 605524"/>
              <a:gd name="connsiteX2" fmla="*/ 181840 w 2115378"/>
              <a:gd name="connsiteY2" fmla="*/ 71562 h 605524"/>
              <a:gd name="connsiteX3" fmla="*/ 539649 w 2115378"/>
              <a:gd name="connsiteY3" fmla="*/ 15903 h 605524"/>
              <a:gd name="connsiteX4" fmla="*/ 1310924 w 2115378"/>
              <a:gd name="connsiteY4" fmla="*/ 0 h 605524"/>
              <a:gd name="connsiteX5" fmla="*/ 1933424 w 2115378"/>
              <a:gd name="connsiteY5" fmla="*/ 37151 h 605524"/>
              <a:gd name="connsiteX6" fmla="*/ 2098420 w 2115378"/>
              <a:gd name="connsiteY6" fmla="*/ 145501 h 605524"/>
              <a:gd name="connsiteX7" fmla="*/ 2070173 w 2115378"/>
              <a:gd name="connsiteY7" fmla="*/ 487149 h 605524"/>
              <a:gd name="connsiteX8" fmla="*/ 1780052 w 2115378"/>
              <a:gd name="connsiteY8" fmla="*/ 575363 h 605524"/>
              <a:gd name="connsiteX9" fmla="*/ 1056483 w 2115378"/>
              <a:gd name="connsiteY9" fmla="*/ 604429 h 605524"/>
              <a:gd name="connsiteX10" fmla="*/ 284748 w 2115378"/>
              <a:gd name="connsiteY10" fmla="*/ 580575 h 605524"/>
              <a:gd name="connsiteX11" fmla="*/ 38717 w 2115378"/>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36076 w 2112737"/>
              <a:gd name="connsiteY0" fmla="*/ 477079 h 605524"/>
              <a:gd name="connsiteX1" fmla="*/ 12221 w 2112737"/>
              <a:gd name="connsiteY1" fmla="*/ 214686 h 605524"/>
              <a:gd name="connsiteX2" fmla="*/ 142253 w 2112737"/>
              <a:gd name="connsiteY2" fmla="*/ 71561 h 605524"/>
              <a:gd name="connsiteX3" fmla="*/ 537008 w 2112737"/>
              <a:gd name="connsiteY3" fmla="*/ 15903 h 605524"/>
              <a:gd name="connsiteX4" fmla="*/ 1308283 w 2112737"/>
              <a:gd name="connsiteY4" fmla="*/ 0 h 605524"/>
              <a:gd name="connsiteX5" fmla="*/ 1930783 w 2112737"/>
              <a:gd name="connsiteY5" fmla="*/ 37151 h 605524"/>
              <a:gd name="connsiteX6" fmla="*/ 2095779 w 2112737"/>
              <a:gd name="connsiteY6" fmla="*/ 145501 h 605524"/>
              <a:gd name="connsiteX7" fmla="*/ 2067532 w 2112737"/>
              <a:gd name="connsiteY7" fmla="*/ 487149 h 605524"/>
              <a:gd name="connsiteX8" fmla="*/ 1777411 w 2112737"/>
              <a:gd name="connsiteY8" fmla="*/ 575363 h 605524"/>
              <a:gd name="connsiteX9" fmla="*/ 1053842 w 2112737"/>
              <a:gd name="connsiteY9" fmla="*/ 604429 h 605524"/>
              <a:gd name="connsiteX10" fmla="*/ 282107 w 2112737"/>
              <a:gd name="connsiteY10" fmla="*/ 580575 h 605524"/>
              <a:gd name="connsiteX11" fmla="*/ 36076 w 2112737"/>
              <a:gd name="connsiteY11" fmla="*/ 477079 h 605524"/>
              <a:gd name="connsiteX0" fmla="*/ 19227 w 2095888"/>
              <a:gd name="connsiteY0" fmla="*/ 477079 h 605524"/>
              <a:gd name="connsiteX1" fmla="*/ 28213 w 2095888"/>
              <a:gd name="connsiteY1" fmla="*/ 265931 h 605524"/>
              <a:gd name="connsiteX2" fmla="*/ 125404 w 2095888"/>
              <a:gd name="connsiteY2" fmla="*/ 71561 h 605524"/>
              <a:gd name="connsiteX3" fmla="*/ 520159 w 2095888"/>
              <a:gd name="connsiteY3" fmla="*/ 15903 h 605524"/>
              <a:gd name="connsiteX4" fmla="*/ 1291434 w 2095888"/>
              <a:gd name="connsiteY4" fmla="*/ 0 h 605524"/>
              <a:gd name="connsiteX5" fmla="*/ 1913934 w 2095888"/>
              <a:gd name="connsiteY5" fmla="*/ 37151 h 605524"/>
              <a:gd name="connsiteX6" fmla="*/ 2078930 w 2095888"/>
              <a:gd name="connsiteY6" fmla="*/ 145501 h 605524"/>
              <a:gd name="connsiteX7" fmla="*/ 2050683 w 2095888"/>
              <a:gd name="connsiteY7" fmla="*/ 487149 h 605524"/>
              <a:gd name="connsiteX8" fmla="*/ 1760562 w 2095888"/>
              <a:gd name="connsiteY8" fmla="*/ 575363 h 605524"/>
              <a:gd name="connsiteX9" fmla="*/ 1036993 w 2095888"/>
              <a:gd name="connsiteY9" fmla="*/ 604429 h 605524"/>
              <a:gd name="connsiteX10" fmla="*/ 265258 w 2095888"/>
              <a:gd name="connsiteY10" fmla="*/ 580575 h 605524"/>
              <a:gd name="connsiteX11" fmla="*/ 19227 w 2095888"/>
              <a:gd name="connsiteY11" fmla="*/ 477079 h 605524"/>
              <a:gd name="connsiteX0" fmla="*/ 16477 w 2093138"/>
              <a:gd name="connsiteY0" fmla="*/ 477079 h 605524"/>
              <a:gd name="connsiteX1" fmla="*/ 33673 w 2093138"/>
              <a:gd name="connsiteY1" fmla="*/ 306926 h 605524"/>
              <a:gd name="connsiteX2" fmla="*/ 122654 w 2093138"/>
              <a:gd name="connsiteY2" fmla="*/ 71561 h 605524"/>
              <a:gd name="connsiteX3" fmla="*/ 517409 w 2093138"/>
              <a:gd name="connsiteY3" fmla="*/ 15903 h 605524"/>
              <a:gd name="connsiteX4" fmla="*/ 1288684 w 2093138"/>
              <a:gd name="connsiteY4" fmla="*/ 0 h 605524"/>
              <a:gd name="connsiteX5" fmla="*/ 1911184 w 2093138"/>
              <a:gd name="connsiteY5" fmla="*/ 37151 h 605524"/>
              <a:gd name="connsiteX6" fmla="*/ 2076180 w 2093138"/>
              <a:gd name="connsiteY6" fmla="*/ 145501 h 605524"/>
              <a:gd name="connsiteX7" fmla="*/ 2047933 w 2093138"/>
              <a:gd name="connsiteY7" fmla="*/ 487149 h 605524"/>
              <a:gd name="connsiteX8" fmla="*/ 1757812 w 2093138"/>
              <a:gd name="connsiteY8" fmla="*/ 575363 h 605524"/>
              <a:gd name="connsiteX9" fmla="*/ 1034243 w 2093138"/>
              <a:gd name="connsiteY9" fmla="*/ 604429 h 605524"/>
              <a:gd name="connsiteX10" fmla="*/ 262508 w 2093138"/>
              <a:gd name="connsiteY10" fmla="*/ 580575 h 605524"/>
              <a:gd name="connsiteX11" fmla="*/ 16477 w 2093138"/>
              <a:gd name="connsiteY11" fmla="*/ 477079 h 605524"/>
              <a:gd name="connsiteX0" fmla="*/ 13531 w 2090192"/>
              <a:gd name="connsiteY0" fmla="*/ 477079 h 605524"/>
              <a:gd name="connsiteX1" fmla="*/ 30727 w 2090192"/>
              <a:gd name="connsiteY1" fmla="*/ 306926 h 605524"/>
              <a:gd name="connsiteX2" fmla="*/ 119708 w 2090192"/>
              <a:gd name="connsiteY2" fmla="*/ 71561 h 605524"/>
              <a:gd name="connsiteX3" fmla="*/ 514463 w 2090192"/>
              <a:gd name="connsiteY3" fmla="*/ 15903 h 605524"/>
              <a:gd name="connsiteX4" fmla="*/ 1285738 w 2090192"/>
              <a:gd name="connsiteY4" fmla="*/ 0 h 605524"/>
              <a:gd name="connsiteX5" fmla="*/ 1908238 w 2090192"/>
              <a:gd name="connsiteY5" fmla="*/ 37151 h 605524"/>
              <a:gd name="connsiteX6" fmla="*/ 2073234 w 2090192"/>
              <a:gd name="connsiteY6" fmla="*/ 145501 h 605524"/>
              <a:gd name="connsiteX7" fmla="*/ 2044987 w 2090192"/>
              <a:gd name="connsiteY7" fmla="*/ 487149 h 605524"/>
              <a:gd name="connsiteX8" fmla="*/ 1754866 w 2090192"/>
              <a:gd name="connsiteY8" fmla="*/ 575363 h 605524"/>
              <a:gd name="connsiteX9" fmla="*/ 1031297 w 2090192"/>
              <a:gd name="connsiteY9" fmla="*/ 604429 h 605524"/>
              <a:gd name="connsiteX10" fmla="*/ 259562 w 2090192"/>
              <a:gd name="connsiteY10" fmla="*/ 580575 h 605524"/>
              <a:gd name="connsiteX11" fmla="*/ 13531 w 2090192"/>
              <a:gd name="connsiteY11" fmla="*/ 477079 h 605524"/>
              <a:gd name="connsiteX0" fmla="*/ 236306 w 2066936"/>
              <a:gd name="connsiteY0" fmla="*/ 580575 h 612594"/>
              <a:gd name="connsiteX1" fmla="*/ 7471 w 2066936"/>
              <a:gd name="connsiteY1" fmla="*/ 306926 h 612594"/>
              <a:gd name="connsiteX2" fmla="*/ 96452 w 2066936"/>
              <a:gd name="connsiteY2" fmla="*/ 71561 h 612594"/>
              <a:gd name="connsiteX3" fmla="*/ 491207 w 2066936"/>
              <a:gd name="connsiteY3" fmla="*/ 15903 h 612594"/>
              <a:gd name="connsiteX4" fmla="*/ 1262482 w 2066936"/>
              <a:gd name="connsiteY4" fmla="*/ 0 h 612594"/>
              <a:gd name="connsiteX5" fmla="*/ 1884982 w 2066936"/>
              <a:gd name="connsiteY5" fmla="*/ 37151 h 612594"/>
              <a:gd name="connsiteX6" fmla="*/ 2049978 w 2066936"/>
              <a:gd name="connsiteY6" fmla="*/ 145501 h 612594"/>
              <a:gd name="connsiteX7" fmla="*/ 2021731 w 2066936"/>
              <a:gd name="connsiteY7" fmla="*/ 487149 h 612594"/>
              <a:gd name="connsiteX8" fmla="*/ 1731610 w 2066936"/>
              <a:gd name="connsiteY8" fmla="*/ 575363 h 612594"/>
              <a:gd name="connsiteX9" fmla="*/ 1008041 w 2066936"/>
              <a:gd name="connsiteY9" fmla="*/ 604429 h 612594"/>
              <a:gd name="connsiteX10" fmla="*/ 236306 w 2066936"/>
              <a:gd name="connsiteY10" fmla="*/ 580575 h 612594"/>
              <a:gd name="connsiteX0" fmla="*/ 140429 w 2061370"/>
              <a:gd name="connsiteY0" fmla="*/ 631820 h 649019"/>
              <a:gd name="connsiteX1" fmla="*/ 1905 w 2061370"/>
              <a:gd name="connsiteY1" fmla="*/ 306926 h 649019"/>
              <a:gd name="connsiteX2" fmla="*/ 90886 w 2061370"/>
              <a:gd name="connsiteY2" fmla="*/ 71561 h 649019"/>
              <a:gd name="connsiteX3" fmla="*/ 485641 w 2061370"/>
              <a:gd name="connsiteY3" fmla="*/ 15903 h 649019"/>
              <a:gd name="connsiteX4" fmla="*/ 1256916 w 2061370"/>
              <a:gd name="connsiteY4" fmla="*/ 0 h 649019"/>
              <a:gd name="connsiteX5" fmla="*/ 1879416 w 2061370"/>
              <a:gd name="connsiteY5" fmla="*/ 37151 h 649019"/>
              <a:gd name="connsiteX6" fmla="*/ 2044412 w 2061370"/>
              <a:gd name="connsiteY6" fmla="*/ 145501 h 649019"/>
              <a:gd name="connsiteX7" fmla="*/ 2016165 w 2061370"/>
              <a:gd name="connsiteY7" fmla="*/ 487149 h 649019"/>
              <a:gd name="connsiteX8" fmla="*/ 1726044 w 2061370"/>
              <a:gd name="connsiteY8" fmla="*/ 575363 h 649019"/>
              <a:gd name="connsiteX9" fmla="*/ 1002475 w 2061370"/>
              <a:gd name="connsiteY9" fmla="*/ 604429 h 649019"/>
              <a:gd name="connsiteX10" fmla="*/ 140429 w 2061370"/>
              <a:gd name="connsiteY10" fmla="*/ 631820 h 649019"/>
              <a:gd name="connsiteX0" fmla="*/ 140429 w 2061370"/>
              <a:gd name="connsiteY0" fmla="*/ 631820 h 633378"/>
              <a:gd name="connsiteX1" fmla="*/ 1905 w 2061370"/>
              <a:gd name="connsiteY1" fmla="*/ 306926 h 633378"/>
              <a:gd name="connsiteX2" fmla="*/ 90886 w 2061370"/>
              <a:gd name="connsiteY2" fmla="*/ 71561 h 633378"/>
              <a:gd name="connsiteX3" fmla="*/ 485641 w 2061370"/>
              <a:gd name="connsiteY3" fmla="*/ 15903 h 633378"/>
              <a:gd name="connsiteX4" fmla="*/ 1256916 w 2061370"/>
              <a:gd name="connsiteY4" fmla="*/ 0 h 633378"/>
              <a:gd name="connsiteX5" fmla="*/ 1879416 w 2061370"/>
              <a:gd name="connsiteY5" fmla="*/ 37151 h 633378"/>
              <a:gd name="connsiteX6" fmla="*/ 2044412 w 2061370"/>
              <a:gd name="connsiteY6" fmla="*/ 145501 h 633378"/>
              <a:gd name="connsiteX7" fmla="*/ 2016165 w 2061370"/>
              <a:gd name="connsiteY7" fmla="*/ 487149 h 633378"/>
              <a:gd name="connsiteX8" fmla="*/ 1726044 w 2061370"/>
              <a:gd name="connsiteY8" fmla="*/ 575363 h 633378"/>
              <a:gd name="connsiteX9" fmla="*/ 1002475 w 2061370"/>
              <a:gd name="connsiteY9" fmla="*/ 604429 h 633378"/>
              <a:gd name="connsiteX10" fmla="*/ 140429 w 2061370"/>
              <a:gd name="connsiteY10" fmla="*/ 631820 h 633378"/>
              <a:gd name="connsiteX0" fmla="*/ 140429 w 2061370"/>
              <a:gd name="connsiteY0" fmla="*/ 601073 h 604429"/>
              <a:gd name="connsiteX1" fmla="*/ 1905 w 2061370"/>
              <a:gd name="connsiteY1" fmla="*/ 306926 h 604429"/>
              <a:gd name="connsiteX2" fmla="*/ 90886 w 2061370"/>
              <a:gd name="connsiteY2" fmla="*/ 71561 h 604429"/>
              <a:gd name="connsiteX3" fmla="*/ 485641 w 2061370"/>
              <a:gd name="connsiteY3" fmla="*/ 15903 h 604429"/>
              <a:gd name="connsiteX4" fmla="*/ 1256916 w 2061370"/>
              <a:gd name="connsiteY4" fmla="*/ 0 h 604429"/>
              <a:gd name="connsiteX5" fmla="*/ 1879416 w 2061370"/>
              <a:gd name="connsiteY5" fmla="*/ 37151 h 604429"/>
              <a:gd name="connsiteX6" fmla="*/ 2044412 w 2061370"/>
              <a:gd name="connsiteY6" fmla="*/ 145501 h 604429"/>
              <a:gd name="connsiteX7" fmla="*/ 2016165 w 2061370"/>
              <a:gd name="connsiteY7" fmla="*/ 487149 h 604429"/>
              <a:gd name="connsiteX8" fmla="*/ 1726044 w 2061370"/>
              <a:gd name="connsiteY8" fmla="*/ 575363 h 604429"/>
              <a:gd name="connsiteX9" fmla="*/ 1002475 w 2061370"/>
              <a:gd name="connsiteY9" fmla="*/ 604429 h 604429"/>
              <a:gd name="connsiteX10" fmla="*/ 140429 w 2061370"/>
              <a:gd name="connsiteY10" fmla="*/ 601073 h 604429"/>
              <a:gd name="connsiteX0" fmla="*/ 109528 w 2030469"/>
              <a:gd name="connsiteY0" fmla="*/ 601073 h 619200"/>
              <a:gd name="connsiteX1" fmla="*/ 6697 w 2030469"/>
              <a:gd name="connsiteY1" fmla="*/ 368420 h 619200"/>
              <a:gd name="connsiteX2" fmla="*/ 59985 w 2030469"/>
              <a:gd name="connsiteY2" fmla="*/ 71561 h 619200"/>
              <a:gd name="connsiteX3" fmla="*/ 454740 w 2030469"/>
              <a:gd name="connsiteY3" fmla="*/ 15903 h 619200"/>
              <a:gd name="connsiteX4" fmla="*/ 1226015 w 2030469"/>
              <a:gd name="connsiteY4" fmla="*/ 0 h 619200"/>
              <a:gd name="connsiteX5" fmla="*/ 1848515 w 2030469"/>
              <a:gd name="connsiteY5" fmla="*/ 37151 h 619200"/>
              <a:gd name="connsiteX6" fmla="*/ 2013511 w 2030469"/>
              <a:gd name="connsiteY6" fmla="*/ 145501 h 619200"/>
              <a:gd name="connsiteX7" fmla="*/ 1985264 w 2030469"/>
              <a:gd name="connsiteY7" fmla="*/ 487149 h 619200"/>
              <a:gd name="connsiteX8" fmla="*/ 1695143 w 2030469"/>
              <a:gd name="connsiteY8" fmla="*/ 575363 h 619200"/>
              <a:gd name="connsiteX9" fmla="*/ 971574 w 2030469"/>
              <a:gd name="connsiteY9" fmla="*/ 604429 h 619200"/>
              <a:gd name="connsiteX10" fmla="*/ 109528 w 2030469"/>
              <a:gd name="connsiteY10" fmla="*/ 601073 h 619200"/>
              <a:gd name="connsiteX0" fmla="*/ 117838 w 2030847"/>
              <a:gd name="connsiteY0" fmla="*/ 570328 h 604429"/>
              <a:gd name="connsiteX1" fmla="*/ 7075 w 2030847"/>
              <a:gd name="connsiteY1" fmla="*/ 368420 h 604429"/>
              <a:gd name="connsiteX2" fmla="*/ 60363 w 2030847"/>
              <a:gd name="connsiteY2" fmla="*/ 71561 h 604429"/>
              <a:gd name="connsiteX3" fmla="*/ 455118 w 2030847"/>
              <a:gd name="connsiteY3" fmla="*/ 15903 h 604429"/>
              <a:gd name="connsiteX4" fmla="*/ 1226393 w 2030847"/>
              <a:gd name="connsiteY4" fmla="*/ 0 h 604429"/>
              <a:gd name="connsiteX5" fmla="*/ 1848893 w 2030847"/>
              <a:gd name="connsiteY5" fmla="*/ 37151 h 604429"/>
              <a:gd name="connsiteX6" fmla="*/ 2013889 w 2030847"/>
              <a:gd name="connsiteY6" fmla="*/ 145501 h 604429"/>
              <a:gd name="connsiteX7" fmla="*/ 1985642 w 2030847"/>
              <a:gd name="connsiteY7" fmla="*/ 487149 h 604429"/>
              <a:gd name="connsiteX8" fmla="*/ 1695521 w 2030847"/>
              <a:gd name="connsiteY8" fmla="*/ 575363 h 604429"/>
              <a:gd name="connsiteX9" fmla="*/ 971952 w 2030847"/>
              <a:gd name="connsiteY9" fmla="*/ 604429 h 604429"/>
              <a:gd name="connsiteX10" fmla="*/ 117838 w 2030847"/>
              <a:gd name="connsiteY10" fmla="*/ 570328 h 604429"/>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17838 w 2030847"/>
              <a:gd name="connsiteY0" fmla="*/ 570328 h 616741"/>
              <a:gd name="connsiteX1" fmla="*/ 7075 w 2030847"/>
              <a:gd name="connsiteY1" fmla="*/ 368420 h 616741"/>
              <a:gd name="connsiteX2" fmla="*/ 60363 w 2030847"/>
              <a:gd name="connsiteY2" fmla="*/ 71561 h 616741"/>
              <a:gd name="connsiteX3" fmla="*/ 455118 w 2030847"/>
              <a:gd name="connsiteY3" fmla="*/ 15903 h 616741"/>
              <a:gd name="connsiteX4" fmla="*/ 1226393 w 2030847"/>
              <a:gd name="connsiteY4" fmla="*/ 0 h 616741"/>
              <a:gd name="connsiteX5" fmla="*/ 1848893 w 2030847"/>
              <a:gd name="connsiteY5" fmla="*/ 37151 h 616741"/>
              <a:gd name="connsiteX6" fmla="*/ 2013889 w 2030847"/>
              <a:gd name="connsiteY6" fmla="*/ 145501 h 616741"/>
              <a:gd name="connsiteX7" fmla="*/ 1985642 w 2030847"/>
              <a:gd name="connsiteY7" fmla="*/ 487149 h 616741"/>
              <a:gd name="connsiteX8" fmla="*/ 1695521 w 2030847"/>
              <a:gd name="connsiteY8" fmla="*/ 575363 h 616741"/>
              <a:gd name="connsiteX9" fmla="*/ 971952 w 2030847"/>
              <a:gd name="connsiteY9" fmla="*/ 604429 h 616741"/>
              <a:gd name="connsiteX10" fmla="*/ 117838 w 2030847"/>
              <a:gd name="connsiteY10" fmla="*/ 570328 h 616741"/>
              <a:gd name="connsiteX0" fmla="*/ 156344 w 2069353"/>
              <a:gd name="connsiteY0" fmla="*/ 570328 h 604429"/>
              <a:gd name="connsiteX1" fmla="*/ 1956 w 2069353"/>
              <a:gd name="connsiteY1" fmla="*/ 409415 h 604429"/>
              <a:gd name="connsiteX2" fmla="*/ 98869 w 2069353"/>
              <a:gd name="connsiteY2" fmla="*/ 71561 h 604429"/>
              <a:gd name="connsiteX3" fmla="*/ 493624 w 2069353"/>
              <a:gd name="connsiteY3" fmla="*/ 15903 h 604429"/>
              <a:gd name="connsiteX4" fmla="*/ 1264899 w 2069353"/>
              <a:gd name="connsiteY4" fmla="*/ 0 h 604429"/>
              <a:gd name="connsiteX5" fmla="*/ 1887399 w 2069353"/>
              <a:gd name="connsiteY5" fmla="*/ 37151 h 604429"/>
              <a:gd name="connsiteX6" fmla="*/ 2052395 w 2069353"/>
              <a:gd name="connsiteY6" fmla="*/ 145501 h 604429"/>
              <a:gd name="connsiteX7" fmla="*/ 2024148 w 2069353"/>
              <a:gd name="connsiteY7" fmla="*/ 487149 h 604429"/>
              <a:gd name="connsiteX8" fmla="*/ 1734027 w 2069353"/>
              <a:gd name="connsiteY8" fmla="*/ 575363 h 604429"/>
              <a:gd name="connsiteX9" fmla="*/ 1010458 w 2069353"/>
              <a:gd name="connsiteY9" fmla="*/ 604429 h 604429"/>
              <a:gd name="connsiteX10" fmla="*/ 156344 w 2069353"/>
              <a:gd name="connsiteY10" fmla="*/ 570328 h 604429"/>
              <a:gd name="connsiteX0" fmla="*/ 157442 w 2070451"/>
              <a:gd name="connsiteY0" fmla="*/ 570328 h 604429"/>
              <a:gd name="connsiteX1" fmla="*/ 3054 w 2070451"/>
              <a:gd name="connsiteY1" fmla="*/ 409415 h 604429"/>
              <a:gd name="connsiteX2" fmla="*/ 99967 w 2070451"/>
              <a:gd name="connsiteY2" fmla="*/ 71561 h 604429"/>
              <a:gd name="connsiteX3" fmla="*/ 494722 w 2070451"/>
              <a:gd name="connsiteY3" fmla="*/ 15903 h 604429"/>
              <a:gd name="connsiteX4" fmla="*/ 1265997 w 2070451"/>
              <a:gd name="connsiteY4" fmla="*/ 0 h 604429"/>
              <a:gd name="connsiteX5" fmla="*/ 1888497 w 2070451"/>
              <a:gd name="connsiteY5" fmla="*/ 37151 h 604429"/>
              <a:gd name="connsiteX6" fmla="*/ 2053493 w 2070451"/>
              <a:gd name="connsiteY6" fmla="*/ 145501 h 604429"/>
              <a:gd name="connsiteX7" fmla="*/ 2025246 w 2070451"/>
              <a:gd name="connsiteY7" fmla="*/ 487149 h 604429"/>
              <a:gd name="connsiteX8" fmla="*/ 1735125 w 2070451"/>
              <a:gd name="connsiteY8" fmla="*/ 575363 h 604429"/>
              <a:gd name="connsiteX9" fmla="*/ 1011556 w 2070451"/>
              <a:gd name="connsiteY9" fmla="*/ 604429 h 604429"/>
              <a:gd name="connsiteX10" fmla="*/ 157442 w 2070451"/>
              <a:gd name="connsiteY10" fmla="*/ 570328 h 604429"/>
              <a:gd name="connsiteX0" fmla="*/ 171345 w 2084354"/>
              <a:gd name="connsiteY0" fmla="*/ 570328 h 604429"/>
              <a:gd name="connsiteX1" fmla="*/ 16957 w 2084354"/>
              <a:gd name="connsiteY1" fmla="*/ 409415 h 604429"/>
              <a:gd name="connsiteX2" fmla="*/ 113870 w 2084354"/>
              <a:gd name="connsiteY2" fmla="*/ 71561 h 604429"/>
              <a:gd name="connsiteX3" fmla="*/ 508625 w 2084354"/>
              <a:gd name="connsiteY3" fmla="*/ 15903 h 604429"/>
              <a:gd name="connsiteX4" fmla="*/ 1279900 w 2084354"/>
              <a:gd name="connsiteY4" fmla="*/ 0 h 604429"/>
              <a:gd name="connsiteX5" fmla="*/ 1902400 w 2084354"/>
              <a:gd name="connsiteY5" fmla="*/ 37151 h 604429"/>
              <a:gd name="connsiteX6" fmla="*/ 2067396 w 2084354"/>
              <a:gd name="connsiteY6" fmla="*/ 145501 h 604429"/>
              <a:gd name="connsiteX7" fmla="*/ 2039149 w 2084354"/>
              <a:gd name="connsiteY7" fmla="*/ 487149 h 604429"/>
              <a:gd name="connsiteX8" fmla="*/ 1749028 w 2084354"/>
              <a:gd name="connsiteY8" fmla="*/ 575363 h 604429"/>
              <a:gd name="connsiteX9" fmla="*/ 1025459 w 2084354"/>
              <a:gd name="connsiteY9" fmla="*/ 604429 h 604429"/>
              <a:gd name="connsiteX10" fmla="*/ 171345 w 2084354"/>
              <a:gd name="connsiteY10" fmla="*/ 570328 h 604429"/>
              <a:gd name="connsiteX0" fmla="*/ 135214 w 2048223"/>
              <a:gd name="connsiteY0" fmla="*/ 570328 h 604429"/>
              <a:gd name="connsiteX1" fmla="*/ 24451 w 2048223"/>
              <a:gd name="connsiteY1" fmla="*/ 378668 h 604429"/>
              <a:gd name="connsiteX2" fmla="*/ 77739 w 2048223"/>
              <a:gd name="connsiteY2" fmla="*/ 71561 h 604429"/>
              <a:gd name="connsiteX3" fmla="*/ 472494 w 2048223"/>
              <a:gd name="connsiteY3" fmla="*/ 15903 h 604429"/>
              <a:gd name="connsiteX4" fmla="*/ 1243769 w 2048223"/>
              <a:gd name="connsiteY4" fmla="*/ 0 h 604429"/>
              <a:gd name="connsiteX5" fmla="*/ 1866269 w 2048223"/>
              <a:gd name="connsiteY5" fmla="*/ 37151 h 604429"/>
              <a:gd name="connsiteX6" fmla="*/ 2031265 w 2048223"/>
              <a:gd name="connsiteY6" fmla="*/ 145501 h 604429"/>
              <a:gd name="connsiteX7" fmla="*/ 2003018 w 2048223"/>
              <a:gd name="connsiteY7" fmla="*/ 487149 h 604429"/>
              <a:gd name="connsiteX8" fmla="*/ 1712897 w 2048223"/>
              <a:gd name="connsiteY8" fmla="*/ 575363 h 604429"/>
              <a:gd name="connsiteX9" fmla="*/ 989328 w 2048223"/>
              <a:gd name="connsiteY9" fmla="*/ 604429 h 604429"/>
              <a:gd name="connsiteX10" fmla="*/ 135214 w 2048223"/>
              <a:gd name="connsiteY10" fmla="*/ 570328 h 604429"/>
              <a:gd name="connsiteX0" fmla="*/ 122887 w 2035896"/>
              <a:gd name="connsiteY0" fmla="*/ 570328 h 604429"/>
              <a:gd name="connsiteX1" fmla="*/ 12124 w 2035896"/>
              <a:gd name="connsiteY1" fmla="*/ 378668 h 604429"/>
              <a:gd name="connsiteX2" fmla="*/ 65412 w 2035896"/>
              <a:gd name="connsiteY2" fmla="*/ 71561 h 604429"/>
              <a:gd name="connsiteX3" fmla="*/ 460167 w 2035896"/>
              <a:gd name="connsiteY3" fmla="*/ 15903 h 604429"/>
              <a:gd name="connsiteX4" fmla="*/ 1231442 w 2035896"/>
              <a:gd name="connsiteY4" fmla="*/ 0 h 604429"/>
              <a:gd name="connsiteX5" fmla="*/ 1853942 w 2035896"/>
              <a:gd name="connsiteY5" fmla="*/ 37151 h 604429"/>
              <a:gd name="connsiteX6" fmla="*/ 2018938 w 2035896"/>
              <a:gd name="connsiteY6" fmla="*/ 145501 h 604429"/>
              <a:gd name="connsiteX7" fmla="*/ 1990691 w 2035896"/>
              <a:gd name="connsiteY7" fmla="*/ 487149 h 604429"/>
              <a:gd name="connsiteX8" fmla="*/ 1700570 w 2035896"/>
              <a:gd name="connsiteY8" fmla="*/ 575363 h 604429"/>
              <a:gd name="connsiteX9" fmla="*/ 977001 w 2035896"/>
              <a:gd name="connsiteY9" fmla="*/ 604429 h 604429"/>
              <a:gd name="connsiteX10" fmla="*/ 122887 w 2035896"/>
              <a:gd name="connsiteY10" fmla="*/ 570328 h 604429"/>
              <a:gd name="connsiteX0" fmla="*/ 122887 w 2035896"/>
              <a:gd name="connsiteY0" fmla="*/ 570328 h 629200"/>
              <a:gd name="connsiteX1" fmla="*/ 12124 w 2035896"/>
              <a:gd name="connsiteY1" fmla="*/ 378668 h 629200"/>
              <a:gd name="connsiteX2" fmla="*/ 65412 w 2035896"/>
              <a:gd name="connsiteY2" fmla="*/ 71561 h 629200"/>
              <a:gd name="connsiteX3" fmla="*/ 460167 w 2035896"/>
              <a:gd name="connsiteY3" fmla="*/ 15903 h 629200"/>
              <a:gd name="connsiteX4" fmla="*/ 1231442 w 2035896"/>
              <a:gd name="connsiteY4" fmla="*/ 0 h 629200"/>
              <a:gd name="connsiteX5" fmla="*/ 1853942 w 2035896"/>
              <a:gd name="connsiteY5" fmla="*/ 37151 h 629200"/>
              <a:gd name="connsiteX6" fmla="*/ 2018938 w 2035896"/>
              <a:gd name="connsiteY6" fmla="*/ 145501 h 629200"/>
              <a:gd name="connsiteX7" fmla="*/ 1990691 w 2035896"/>
              <a:gd name="connsiteY7" fmla="*/ 487149 h 629200"/>
              <a:gd name="connsiteX8" fmla="*/ 1700570 w 2035896"/>
              <a:gd name="connsiteY8" fmla="*/ 575363 h 629200"/>
              <a:gd name="connsiteX9" fmla="*/ 977001 w 2035896"/>
              <a:gd name="connsiteY9" fmla="*/ 604429 h 629200"/>
              <a:gd name="connsiteX10" fmla="*/ 122887 w 2035896"/>
              <a:gd name="connsiteY10" fmla="*/ 570328 h 629200"/>
              <a:gd name="connsiteX0" fmla="*/ 421311 w 2334320"/>
              <a:gd name="connsiteY0" fmla="*/ 570328 h 604429"/>
              <a:gd name="connsiteX1" fmla="*/ 1207 w 2334320"/>
              <a:gd name="connsiteY1" fmla="*/ 419665 h 604429"/>
              <a:gd name="connsiteX2" fmla="*/ 363836 w 2334320"/>
              <a:gd name="connsiteY2" fmla="*/ 71561 h 604429"/>
              <a:gd name="connsiteX3" fmla="*/ 758591 w 2334320"/>
              <a:gd name="connsiteY3" fmla="*/ 15903 h 604429"/>
              <a:gd name="connsiteX4" fmla="*/ 1529866 w 2334320"/>
              <a:gd name="connsiteY4" fmla="*/ 0 h 604429"/>
              <a:gd name="connsiteX5" fmla="*/ 2152366 w 2334320"/>
              <a:gd name="connsiteY5" fmla="*/ 37151 h 604429"/>
              <a:gd name="connsiteX6" fmla="*/ 2317362 w 2334320"/>
              <a:gd name="connsiteY6" fmla="*/ 145501 h 604429"/>
              <a:gd name="connsiteX7" fmla="*/ 2289115 w 2334320"/>
              <a:gd name="connsiteY7" fmla="*/ 487149 h 604429"/>
              <a:gd name="connsiteX8" fmla="*/ 1998994 w 2334320"/>
              <a:gd name="connsiteY8" fmla="*/ 575363 h 604429"/>
              <a:gd name="connsiteX9" fmla="*/ 1275425 w 2334320"/>
              <a:gd name="connsiteY9" fmla="*/ 604429 h 604429"/>
              <a:gd name="connsiteX10" fmla="*/ 421311 w 2334320"/>
              <a:gd name="connsiteY10"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38238 w 2351247"/>
              <a:gd name="connsiteY0" fmla="*/ 570328 h 604429"/>
              <a:gd name="connsiteX1" fmla="*/ 18134 w 2351247"/>
              <a:gd name="connsiteY1" fmla="*/ 419665 h 604429"/>
              <a:gd name="connsiteX2" fmla="*/ 106483 w 2351247"/>
              <a:gd name="connsiteY2" fmla="*/ 222042 h 604429"/>
              <a:gd name="connsiteX3" fmla="*/ 380763 w 2351247"/>
              <a:gd name="connsiteY3" fmla="*/ 71561 h 604429"/>
              <a:gd name="connsiteX4" fmla="*/ 775518 w 2351247"/>
              <a:gd name="connsiteY4" fmla="*/ 15903 h 604429"/>
              <a:gd name="connsiteX5" fmla="*/ 1546793 w 2351247"/>
              <a:gd name="connsiteY5" fmla="*/ 0 h 604429"/>
              <a:gd name="connsiteX6" fmla="*/ 2169293 w 2351247"/>
              <a:gd name="connsiteY6" fmla="*/ 37151 h 604429"/>
              <a:gd name="connsiteX7" fmla="*/ 2334289 w 2351247"/>
              <a:gd name="connsiteY7" fmla="*/ 145501 h 604429"/>
              <a:gd name="connsiteX8" fmla="*/ 2306042 w 2351247"/>
              <a:gd name="connsiteY8" fmla="*/ 487149 h 604429"/>
              <a:gd name="connsiteX9" fmla="*/ 2015921 w 2351247"/>
              <a:gd name="connsiteY9" fmla="*/ 575363 h 604429"/>
              <a:gd name="connsiteX10" fmla="*/ 1292352 w 2351247"/>
              <a:gd name="connsiteY10" fmla="*/ 604429 h 604429"/>
              <a:gd name="connsiteX11" fmla="*/ 438238 w 2351247"/>
              <a:gd name="connsiteY11" fmla="*/ 570328 h 604429"/>
              <a:gd name="connsiteX0" fmla="*/ 422600 w 2335609"/>
              <a:gd name="connsiteY0" fmla="*/ 570328 h 604429"/>
              <a:gd name="connsiteX1" fmla="*/ 2496 w 2335609"/>
              <a:gd name="connsiteY1" fmla="*/ 419665 h 604429"/>
              <a:gd name="connsiteX2" fmla="*/ 253447 w 2335609"/>
              <a:gd name="connsiteY2" fmla="*/ 191295 h 604429"/>
              <a:gd name="connsiteX3" fmla="*/ 365125 w 2335609"/>
              <a:gd name="connsiteY3" fmla="*/ 71561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2600 w 2335609"/>
              <a:gd name="connsiteY0" fmla="*/ 580335 h 614436"/>
              <a:gd name="connsiteX1" fmla="*/ 2496 w 2335609"/>
              <a:gd name="connsiteY1" fmla="*/ 429672 h 614436"/>
              <a:gd name="connsiteX2" fmla="*/ 253447 w 2335609"/>
              <a:gd name="connsiteY2" fmla="*/ 201302 h 614436"/>
              <a:gd name="connsiteX3" fmla="*/ 464273 w 2335609"/>
              <a:gd name="connsiteY3" fmla="*/ 9827 h 614436"/>
              <a:gd name="connsiteX4" fmla="*/ 759880 w 2335609"/>
              <a:gd name="connsiteY4" fmla="*/ 25910 h 614436"/>
              <a:gd name="connsiteX5" fmla="*/ 1531155 w 2335609"/>
              <a:gd name="connsiteY5" fmla="*/ 10007 h 614436"/>
              <a:gd name="connsiteX6" fmla="*/ 2153655 w 2335609"/>
              <a:gd name="connsiteY6" fmla="*/ 47158 h 614436"/>
              <a:gd name="connsiteX7" fmla="*/ 2318651 w 2335609"/>
              <a:gd name="connsiteY7" fmla="*/ 155508 h 614436"/>
              <a:gd name="connsiteX8" fmla="*/ 2290404 w 2335609"/>
              <a:gd name="connsiteY8" fmla="*/ 497156 h 614436"/>
              <a:gd name="connsiteX9" fmla="*/ 2000283 w 2335609"/>
              <a:gd name="connsiteY9" fmla="*/ 585370 h 614436"/>
              <a:gd name="connsiteX10" fmla="*/ 1276714 w 2335609"/>
              <a:gd name="connsiteY10" fmla="*/ 614436 h 614436"/>
              <a:gd name="connsiteX11" fmla="*/ 422600 w 2335609"/>
              <a:gd name="connsiteY11" fmla="*/ 580335 h 614436"/>
              <a:gd name="connsiteX0" fmla="*/ 422600 w 2335609"/>
              <a:gd name="connsiteY0" fmla="*/ 570328 h 604429"/>
              <a:gd name="connsiteX1" fmla="*/ 2496 w 2335609"/>
              <a:gd name="connsiteY1" fmla="*/ 419665 h 604429"/>
              <a:gd name="connsiteX2" fmla="*/ 253447 w 2335609"/>
              <a:gd name="connsiteY2" fmla="*/ 191295 h 604429"/>
              <a:gd name="connsiteX3" fmla="*/ 460307 w 2335609"/>
              <a:gd name="connsiteY3" fmla="*/ 40815 h 604429"/>
              <a:gd name="connsiteX4" fmla="*/ 759880 w 2335609"/>
              <a:gd name="connsiteY4" fmla="*/ 15903 h 604429"/>
              <a:gd name="connsiteX5" fmla="*/ 1531155 w 2335609"/>
              <a:gd name="connsiteY5" fmla="*/ 0 h 604429"/>
              <a:gd name="connsiteX6" fmla="*/ 2153655 w 2335609"/>
              <a:gd name="connsiteY6" fmla="*/ 37151 h 604429"/>
              <a:gd name="connsiteX7" fmla="*/ 2318651 w 2335609"/>
              <a:gd name="connsiteY7" fmla="*/ 145501 h 604429"/>
              <a:gd name="connsiteX8" fmla="*/ 2290404 w 2335609"/>
              <a:gd name="connsiteY8" fmla="*/ 487149 h 604429"/>
              <a:gd name="connsiteX9" fmla="*/ 2000283 w 2335609"/>
              <a:gd name="connsiteY9" fmla="*/ 575363 h 604429"/>
              <a:gd name="connsiteX10" fmla="*/ 1276714 w 2335609"/>
              <a:gd name="connsiteY10" fmla="*/ 604429 h 604429"/>
              <a:gd name="connsiteX11" fmla="*/ 422600 w 2335609"/>
              <a:gd name="connsiteY11" fmla="*/ 570328 h 604429"/>
              <a:gd name="connsiteX0" fmla="*/ 421509 w 2334518"/>
              <a:gd name="connsiteY0" fmla="*/ 570328 h 604429"/>
              <a:gd name="connsiteX1" fmla="*/ 1405 w 2334518"/>
              <a:gd name="connsiteY1" fmla="*/ 419665 h 604429"/>
              <a:gd name="connsiteX2" fmla="*/ 288049 w 2334518"/>
              <a:gd name="connsiteY2" fmla="*/ 160549 h 604429"/>
              <a:gd name="connsiteX3" fmla="*/ 459216 w 2334518"/>
              <a:gd name="connsiteY3" fmla="*/ 40815 h 604429"/>
              <a:gd name="connsiteX4" fmla="*/ 758789 w 2334518"/>
              <a:gd name="connsiteY4" fmla="*/ 15903 h 604429"/>
              <a:gd name="connsiteX5" fmla="*/ 1530064 w 2334518"/>
              <a:gd name="connsiteY5" fmla="*/ 0 h 604429"/>
              <a:gd name="connsiteX6" fmla="*/ 2152564 w 2334518"/>
              <a:gd name="connsiteY6" fmla="*/ 37151 h 604429"/>
              <a:gd name="connsiteX7" fmla="*/ 2317560 w 2334518"/>
              <a:gd name="connsiteY7" fmla="*/ 145501 h 604429"/>
              <a:gd name="connsiteX8" fmla="*/ 2289313 w 2334518"/>
              <a:gd name="connsiteY8" fmla="*/ 487149 h 604429"/>
              <a:gd name="connsiteX9" fmla="*/ 1999192 w 2334518"/>
              <a:gd name="connsiteY9" fmla="*/ 575363 h 604429"/>
              <a:gd name="connsiteX10" fmla="*/ 1275623 w 2334518"/>
              <a:gd name="connsiteY10" fmla="*/ 604429 h 604429"/>
              <a:gd name="connsiteX11" fmla="*/ 421509 w 2334518"/>
              <a:gd name="connsiteY11" fmla="*/ 570328 h 604429"/>
              <a:gd name="connsiteX0" fmla="*/ 421297 w 2334306"/>
              <a:gd name="connsiteY0" fmla="*/ 570328 h 604429"/>
              <a:gd name="connsiteX1" fmla="*/ 1193 w 2334306"/>
              <a:gd name="connsiteY1" fmla="*/ 419665 h 604429"/>
              <a:gd name="connsiteX2" fmla="*/ 287837 w 2334306"/>
              <a:gd name="connsiteY2" fmla="*/ 160549 h 604429"/>
              <a:gd name="connsiteX3" fmla="*/ 459004 w 2334306"/>
              <a:gd name="connsiteY3" fmla="*/ 40815 h 604429"/>
              <a:gd name="connsiteX4" fmla="*/ 758577 w 2334306"/>
              <a:gd name="connsiteY4" fmla="*/ 15903 h 604429"/>
              <a:gd name="connsiteX5" fmla="*/ 1529852 w 2334306"/>
              <a:gd name="connsiteY5" fmla="*/ 0 h 604429"/>
              <a:gd name="connsiteX6" fmla="*/ 2152352 w 2334306"/>
              <a:gd name="connsiteY6" fmla="*/ 37151 h 604429"/>
              <a:gd name="connsiteX7" fmla="*/ 2317348 w 2334306"/>
              <a:gd name="connsiteY7" fmla="*/ 145501 h 604429"/>
              <a:gd name="connsiteX8" fmla="*/ 2289101 w 2334306"/>
              <a:gd name="connsiteY8" fmla="*/ 487149 h 604429"/>
              <a:gd name="connsiteX9" fmla="*/ 1998980 w 2334306"/>
              <a:gd name="connsiteY9" fmla="*/ 575363 h 604429"/>
              <a:gd name="connsiteX10" fmla="*/ 1275411 w 2334306"/>
              <a:gd name="connsiteY10" fmla="*/ 604429 h 604429"/>
              <a:gd name="connsiteX11" fmla="*/ 421297 w 2334306"/>
              <a:gd name="connsiteY11" fmla="*/ 570328 h 604429"/>
              <a:gd name="connsiteX0" fmla="*/ 421461 w 2334470"/>
              <a:gd name="connsiteY0" fmla="*/ 570328 h 604429"/>
              <a:gd name="connsiteX1" fmla="*/ 1357 w 2334470"/>
              <a:gd name="connsiteY1" fmla="*/ 419665 h 604429"/>
              <a:gd name="connsiteX2" fmla="*/ 288001 w 2334470"/>
              <a:gd name="connsiteY2" fmla="*/ 160549 h 604429"/>
              <a:gd name="connsiteX3" fmla="*/ 459168 w 2334470"/>
              <a:gd name="connsiteY3" fmla="*/ 40815 h 604429"/>
              <a:gd name="connsiteX4" fmla="*/ 758741 w 2334470"/>
              <a:gd name="connsiteY4" fmla="*/ 15903 h 604429"/>
              <a:gd name="connsiteX5" fmla="*/ 1530016 w 2334470"/>
              <a:gd name="connsiteY5" fmla="*/ 0 h 604429"/>
              <a:gd name="connsiteX6" fmla="*/ 2152516 w 2334470"/>
              <a:gd name="connsiteY6" fmla="*/ 37151 h 604429"/>
              <a:gd name="connsiteX7" fmla="*/ 2317512 w 2334470"/>
              <a:gd name="connsiteY7" fmla="*/ 145501 h 604429"/>
              <a:gd name="connsiteX8" fmla="*/ 2289265 w 2334470"/>
              <a:gd name="connsiteY8" fmla="*/ 487149 h 604429"/>
              <a:gd name="connsiteX9" fmla="*/ 1999144 w 2334470"/>
              <a:gd name="connsiteY9" fmla="*/ 575363 h 604429"/>
              <a:gd name="connsiteX10" fmla="*/ 1275575 w 2334470"/>
              <a:gd name="connsiteY10" fmla="*/ 604429 h 604429"/>
              <a:gd name="connsiteX11" fmla="*/ 421461 w 2334470"/>
              <a:gd name="connsiteY11" fmla="*/ 570328 h 604429"/>
              <a:gd name="connsiteX0" fmla="*/ 421383 w 2334392"/>
              <a:gd name="connsiteY0" fmla="*/ 570328 h 604429"/>
              <a:gd name="connsiteX1" fmla="*/ 1279 w 2334392"/>
              <a:gd name="connsiteY1" fmla="*/ 419665 h 604429"/>
              <a:gd name="connsiteX2" fmla="*/ 287923 w 2334392"/>
              <a:gd name="connsiteY2" fmla="*/ 160549 h 604429"/>
              <a:gd name="connsiteX3" fmla="*/ 459090 w 2334392"/>
              <a:gd name="connsiteY3" fmla="*/ 40815 h 604429"/>
              <a:gd name="connsiteX4" fmla="*/ 758663 w 2334392"/>
              <a:gd name="connsiteY4" fmla="*/ 15903 h 604429"/>
              <a:gd name="connsiteX5" fmla="*/ 1529938 w 2334392"/>
              <a:gd name="connsiteY5" fmla="*/ 0 h 604429"/>
              <a:gd name="connsiteX6" fmla="*/ 2152438 w 2334392"/>
              <a:gd name="connsiteY6" fmla="*/ 37151 h 604429"/>
              <a:gd name="connsiteX7" fmla="*/ 2317434 w 2334392"/>
              <a:gd name="connsiteY7" fmla="*/ 145501 h 604429"/>
              <a:gd name="connsiteX8" fmla="*/ 2289187 w 2334392"/>
              <a:gd name="connsiteY8" fmla="*/ 487149 h 604429"/>
              <a:gd name="connsiteX9" fmla="*/ 1999066 w 2334392"/>
              <a:gd name="connsiteY9" fmla="*/ 575363 h 604429"/>
              <a:gd name="connsiteX10" fmla="*/ 1275497 w 2334392"/>
              <a:gd name="connsiteY10" fmla="*/ 604429 h 604429"/>
              <a:gd name="connsiteX11" fmla="*/ 421383 w 2334392"/>
              <a:gd name="connsiteY11" fmla="*/ 570328 h 604429"/>
              <a:gd name="connsiteX0" fmla="*/ 146178 w 2059187"/>
              <a:gd name="connsiteY0" fmla="*/ 570328 h 604429"/>
              <a:gd name="connsiteX1" fmla="*/ 27483 w 2059187"/>
              <a:gd name="connsiteY1" fmla="*/ 501655 h 604429"/>
              <a:gd name="connsiteX2" fmla="*/ 12718 w 2059187"/>
              <a:gd name="connsiteY2" fmla="*/ 160549 h 604429"/>
              <a:gd name="connsiteX3" fmla="*/ 183885 w 2059187"/>
              <a:gd name="connsiteY3" fmla="*/ 40815 h 604429"/>
              <a:gd name="connsiteX4" fmla="*/ 483458 w 2059187"/>
              <a:gd name="connsiteY4" fmla="*/ 15903 h 604429"/>
              <a:gd name="connsiteX5" fmla="*/ 1254733 w 2059187"/>
              <a:gd name="connsiteY5" fmla="*/ 0 h 604429"/>
              <a:gd name="connsiteX6" fmla="*/ 1877233 w 2059187"/>
              <a:gd name="connsiteY6" fmla="*/ 37151 h 604429"/>
              <a:gd name="connsiteX7" fmla="*/ 2042229 w 2059187"/>
              <a:gd name="connsiteY7" fmla="*/ 145501 h 604429"/>
              <a:gd name="connsiteX8" fmla="*/ 2013982 w 2059187"/>
              <a:gd name="connsiteY8" fmla="*/ 487149 h 604429"/>
              <a:gd name="connsiteX9" fmla="*/ 1723861 w 2059187"/>
              <a:gd name="connsiteY9" fmla="*/ 575363 h 604429"/>
              <a:gd name="connsiteX10" fmla="*/ 1000292 w 2059187"/>
              <a:gd name="connsiteY10" fmla="*/ 604429 h 604429"/>
              <a:gd name="connsiteX11" fmla="*/ 146178 w 2059187"/>
              <a:gd name="connsiteY11" fmla="*/ 570328 h 604429"/>
              <a:gd name="connsiteX0" fmla="*/ 220754 w 2062377"/>
              <a:gd name="connsiteY0" fmla="*/ 570328 h 604429"/>
              <a:gd name="connsiteX1" fmla="*/ 30673 w 2062377"/>
              <a:gd name="connsiteY1" fmla="*/ 501655 h 604429"/>
              <a:gd name="connsiteX2" fmla="*/ 15908 w 2062377"/>
              <a:gd name="connsiteY2" fmla="*/ 160549 h 604429"/>
              <a:gd name="connsiteX3" fmla="*/ 187075 w 2062377"/>
              <a:gd name="connsiteY3" fmla="*/ 40815 h 604429"/>
              <a:gd name="connsiteX4" fmla="*/ 486648 w 2062377"/>
              <a:gd name="connsiteY4" fmla="*/ 15903 h 604429"/>
              <a:gd name="connsiteX5" fmla="*/ 1257923 w 2062377"/>
              <a:gd name="connsiteY5" fmla="*/ 0 h 604429"/>
              <a:gd name="connsiteX6" fmla="*/ 1880423 w 2062377"/>
              <a:gd name="connsiteY6" fmla="*/ 37151 h 604429"/>
              <a:gd name="connsiteX7" fmla="*/ 2045419 w 2062377"/>
              <a:gd name="connsiteY7" fmla="*/ 145501 h 604429"/>
              <a:gd name="connsiteX8" fmla="*/ 2017172 w 2062377"/>
              <a:gd name="connsiteY8" fmla="*/ 487149 h 604429"/>
              <a:gd name="connsiteX9" fmla="*/ 1727051 w 2062377"/>
              <a:gd name="connsiteY9" fmla="*/ 575363 h 604429"/>
              <a:gd name="connsiteX10" fmla="*/ 1003482 w 2062377"/>
              <a:gd name="connsiteY10" fmla="*/ 604429 h 604429"/>
              <a:gd name="connsiteX11" fmla="*/ 220754 w 2062377"/>
              <a:gd name="connsiteY11" fmla="*/ 570328 h 604429"/>
              <a:gd name="connsiteX0" fmla="*/ 215013 w 2056636"/>
              <a:gd name="connsiteY0" fmla="*/ 570328 h 604429"/>
              <a:gd name="connsiteX1" fmla="*/ 40796 w 2056636"/>
              <a:gd name="connsiteY1" fmla="*/ 501655 h 604429"/>
              <a:gd name="connsiteX2" fmla="*/ 10167 w 2056636"/>
              <a:gd name="connsiteY2" fmla="*/ 160549 h 604429"/>
              <a:gd name="connsiteX3" fmla="*/ 181334 w 2056636"/>
              <a:gd name="connsiteY3" fmla="*/ 40815 h 604429"/>
              <a:gd name="connsiteX4" fmla="*/ 480907 w 2056636"/>
              <a:gd name="connsiteY4" fmla="*/ 15903 h 604429"/>
              <a:gd name="connsiteX5" fmla="*/ 1252182 w 2056636"/>
              <a:gd name="connsiteY5" fmla="*/ 0 h 604429"/>
              <a:gd name="connsiteX6" fmla="*/ 1874682 w 2056636"/>
              <a:gd name="connsiteY6" fmla="*/ 37151 h 604429"/>
              <a:gd name="connsiteX7" fmla="*/ 2039678 w 2056636"/>
              <a:gd name="connsiteY7" fmla="*/ 145501 h 604429"/>
              <a:gd name="connsiteX8" fmla="*/ 2011431 w 2056636"/>
              <a:gd name="connsiteY8" fmla="*/ 487149 h 604429"/>
              <a:gd name="connsiteX9" fmla="*/ 1721310 w 2056636"/>
              <a:gd name="connsiteY9" fmla="*/ 575363 h 604429"/>
              <a:gd name="connsiteX10" fmla="*/ 997741 w 2056636"/>
              <a:gd name="connsiteY10" fmla="*/ 604429 h 604429"/>
              <a:gd name="connsiteX11" fmla="*/ 215013 w 2056636"/>
              <a:gd name="connsiteY11" fmla="*/ 570328 h 604429"/>
              <a:gd name="connsiteX0" fmla="*/ 317959 w 2060434"/>
              <a:gd name="connsiteY0" fmla="*/ 611324 h 617317"/>
              <a:gd name="connsiteX1" fmla="*/ 44594 w 2060434"/>
              <a:gd name="connsiteY1" fmla="*/ 501655 h 617317"/>
              <a:gd name="connsiteX2" fmla="*/ 13965 w 2060434"/>
              <a:gd name="connsiteY2" fmla="*/ 160549 h 617317"/>
              <a:gd name="connsiteX3" fmla="*/ 185132 w 2060434"/>
              <a:gd name="connsiteY3" fmla="*/ 40815 h 617317"/>
              <a:gd name="connsiteX4" fmla="*/ 484705 w 2060434"/>
              <a:gd name="connsiteY4" fmla="*/ 15903 h 617317"/>
              <a:gd name="connsiteX5" fmla="*/ 1255980 w 2060434"/>
              <a:gd name="connsiteY5" fmla="*/ 0 h 617317"/>
              <a:gd name="connsiteX6" fmla="*/ 1878480 w 2060434"/>
              <a:gd name="connsiteY6" fmla="*/ 37151 h 617317"/>
              <a:gd name="connsiteX7" fmla="*/ 2043476 w 2060434"/>
              <a:gd name="connsiteY7" fmla="*/ 145501 h 617317"/>
              <a:gd name="connsiteX8" fmla="*/ 2015229 w 2060434"/>
              <a:gd name="connsiteY8" fmla="*/ 487149 h 617317"/>
              <a:gd name="connsiteX9" fmla="*/ 1725108 w 2060434"/>
              <a:gd name="connsiteY9" fmla="*/ 575363 h 617317"/>
              <a:gd name="connsiteX10" fmla="*/ 1001539 w 2060434"/>
              <a:gd name="connsiteY10" fmla="*/ 604429 h 617317"/>
              <a:gd name="connsiteX11" fmla="*/ 317959 w 2060434"/>
              <a:gd name="connsiteY11" fmla="*/ 611324 h 617317"/>
              <a:gd name="connsiteX0" fmla="*/ 311732 w 2054207"/>
              <a:gd name="connsiteY0" fmla="*/ 611324 h 617317"/>
              <a:gd name="connsiteX1" fmla="*/ 58196 w 2054207"/>
              <a:gd name="connsiteY1" fmla="*/ 501655 h 617317"/>
              <a:gd name="connsiteX2" fmla="*/ 7738 w 2054207"/>
              <a:gd name="connsiteY2" fmla="*/ 160549 h 617317"/>
              <a:gd name="connsiteX3" fmla="*/ 178905 w 2054207"/>
              <a:gd name="connsiteY3" fmla="*/ 40815 h 617317"/>
              <a:gd name="connsiteX4" fmla="*/ 478478 w 2054207"/>
              <a:gd name="connsiteY4" fmla="*/ 15903 h 617317"/>
              <a:gd name="connsiteX5" fmla="*/ 1249753 w 2054207"/>
              <a:gd name="connsiteY5" fmla="*/ 0 h 617317"/>
              <a:gd name="connsiteX6" fmla="*/ 1872253 w 2054207"/>
              <a:gd name="connsiteY6" fmla="*/ 37151 h 617317"/>
              <a:gd name="connsiteX7" fmla="*/ 2037249 w 2054207"/>
              <a:gd name="connsiteY7" fmla="*/ 145501 h 617317"/>
              <a:gd name="connsiteX8" fmla="*/ 2009002 w 2054207"/>
              <a:gd name="connsiteY8" fmla="*/ 487149 h 617317"/>
              <a:gd name="connsiteX9" fmla="*/ 1718881 w 2054207"/>
              <a:gd name="connsiteY9" fmla="*/ 575363 h 617317"/>
              <a:gd name="connsiteX10" fmla="*/ 995312 w 2054207"/>
              <a:gd name="connsiteY10" fmla="*/ 604429 h 617317"/>
              <a:gd name="connsiteX11" fmla="*/ 311732 w 2054207"/>
              <a:gd name="connsiteY11" fmla="*/ 611324 h 617317"/>
              <a:gd name="connsiteX0" fmla="*/ 308833 w 2051308"/>
              <a:gd name="connsiteY0" fmla="*/ 611324 h 617317"/>
              <a:gd name="connsiteX1" fmla="*/ 55297 w 2051308"/>
              <a:gd name="connsiteY1" fmla="*/ 501655 h 617317"/>
              <a:gd name="connsiteX2" fmla="*/ 4839 w 2051308"/>
              <a:gd name="connsiteY2" fmla="*/ 160549 h 617317"/>
              <a:gd name="connsiteX3" fmla="*/ 176006 w 2051308"/>
              <a:gd name="connsiteY3" fmla="*/ 40815 h 617317"/>
              <a:gd name="connsiteX4" fmla="*/ 475579 w 2051308"/>
              <a:gd name="connsiteY4" fmla="*/ 15903 h 617317"/>
              <a:gd name="connsiteX5" fmla="*/ 1246854 w 2051308"/>
              <a:gd name="connsiteY5" fmla="*/ 0 h 617317"/>
              <a:gd name="connsiteX6" fmla="*/ 1869354 w 2051308"/>
              <a:gd name="connsiteY6" fmla="*/ 37151 h 617317"/>
              <a:gd name="connsiteX7" fmla="*/ 2034350 w 2051308"/>
              <a:gd name="connsiteY7" fmla="*/ 145501 h 617317"/>
              <a:gd name="connsiteX8" fmla="*/ 2006103 w 2051308"/>
              <a:gd name="connsiteY8" fmla="*/ 487149 h 617317"/>
              <a:gd name="connsiteX9" fmla="*/ 1715982 w 2051308"/>
              <a:gd name="connsiteY9" fmla="*/ 575363 h 617317"/>
              <a:gd name="connsiteX10" fmla="*/ 992413 w 2051308"/>
              <a:gd name="connsiteY10" fmla="*/ 604429 h 617317"/>
              <a:gd name="connsiteX11" fmla="*/ 308833 w 2051308"/>
              <a:gd name="connsiteY11" fmla="*/ 611324 h 617317"/>
              <a:gd name="connsiteX0" fmla="*/ 280904 w 2023379"/>
              <a:gd name="connsiteY0" fmla="*/ 611324 h 617317"/>
              <a:gd name="connsiteX1" fmla="*/ 27368 w 2023379"/>
              <a:gd name="connsiteY1" fmla="*/ 501655 h 617317"/>
              <a:gd name="connsiteX2" fmla="*/ 20535 w 2023379"/>
              <a:gd name="connsiteY2" fmla="*/ 160548 h 617317"/>
              <a:gd name="connsiteX3" fmla="*/ 148077 w 2023379"/>
              <a:gd name="connsiteY3" fmla="*/ 40815 h 617317"/>
              <a:gd name="connsiteX4" fmla="*/ 447650 w 2023379"/>
              <a:gd name="connsiteY4" fmla="*/ 15903 h 617317"/>
              <a:gd name="connsiteX5" fmla="*/ 1218925 w 2023379"/>
              <a:gd name="connsiteY5" fmla="*/ 0 h 617317"/>
              <a:gd name="connsiteX6" fmla="*/ 1841425 w 2023379"/>
              <a:gd name="connsiteY6" fmla="*/ 37151 h 617317"/>
              <a:gd name="connsiteX7" fmla="*/ 2006421 w 2023379"/>
              <a:gd name="connsiteY7" fmla="*/ 145501 h 617317"/>
              <a:gd name="connsiteX8" fmla="*/ 1978174 w 2023379"/>
              <a:gd name="connsiteY8" fmla="*/ 487149 h 617317"/>
              <a:gd name="connsiteX9" fmla="*/ 1688053 w 2023379"/>
              <a:gd name="connsiteY9" fmla="*/ 575363 h 617317"/>
              <a:gd name="connsiteX10" fmla="*/ 964484 w 2023379"/>
              <a:gd name="connsiteY10" fmla="*/ 604429 h 617317"/>
              <a:gd name="connsiteX11" fmla="*/ 280904 w 2023379"/>
              <a:gd name="connsiteY11" fmla="*/ 611324 h 61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3379" h="617317">
                <a:moveTo>
                  <a:pt x="280904" y="611324"/>
                </a:moveTo>
                <a:cubicBezTo>
                  <a:pt x="124718" y="594195"/>
                  <a:pt x="70763" y="576784"/>
                  <a:pt x="27368" y="501655"/>
                </a:cubicBezTo>
                <a:cubicBezTo>
                  <a:pt x="-16027" y="426526"/>
                  <a:pt x="417" y="237354"/>
                  <a:pt x="20535" y="160548"/>
                </a:cubicBezTo>
                <a:cubicBezTo>
                  <a:pt x="40653" y="83742"/>
                  <a:pt x="76891" y="64923"/>
                  <a:pt x="148077" y="40815"/>
                </a:cubicBezTo>
                <a:cubicBezTo>
                  <a:pt x="219263" y="16708"/>
                  <a:pt x="269175" y="22706"/>
                  <a:pt x="447650" y="15903"/>
                </a:cubicBezTo>
                <a:cubicBezTo>
                  <a:pt x="626125" y="9101"/>
                  <a:pt x="961833" y="5301"/>
                  <a:pt x="1218925" y="0"/>
                </a:cubicBezTo>
                <a:cubicBezTo>
                  <a:pt x="1478668" y="15903"/>
                  <a:pt x="1710176" y="12901"/>
                  <a:pt x="1841425" y="37151"/>
                </a:cubicBezTo>
                <a:cubicBezTo>
                  <a:pt x="1972674" y="61401"/>
                  <a:pt x="1990088" y="68835"/>
                  <a:pt x="2006421" y="145501"/>
                </a:cubicBezTo>
                <a:cubicBezTo>
                  <a:pt x="2033317" y="271747"/>
                  <a:pt x="2031235" y="415505"/>
                  <a:pt x="1978174" y="487149"/>
                </a:cubicBezTo>
                <a:cubicBezTo>
                  <a:pt x="1925113" y="558793"/>
                  <a:pt x="1857001" y="555816"/>
                  <a:pt x="1688053" y="575363"/>
                </a:cubicBezTo>
                <a:cubicBezTo>
                  <a:pt x="1519105" y="594910"/>
                  <a:pt x="1205674" y="594740"/>
                  <a:pt x="964484" y="604429"/>
                </a:cubicBezTo>
                <a:cubicBezTo>
                  <a:pt x="677135" y="603310"/>
                  <a:pt x="437090" y="628453"/>
                  <a:pt x="280904" y="611324"/>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3" name="TekstSylinder 12">
            <a:extLst>
              <a:ext uri="{FF2B5EF4-FFF2-40B4-BE49-F238E27FC236}">
                <a16:creationId xmlns:a16="http://schemas.microsoft.com/office/drawing/2014/main" id="{E73CBA9D-11E1-4E32-9919-DB3FCC7D50DC}"/>
              </a:ext>
            </a:extLst>
          </p:cNvPr>
          <p:cNvSpPr txBox="1"/>
          <p:nvPr/>
        </p:nvSpPr>
        <p:spPr>
          <a:xfrm>
            <a:off x="3715542" y="3567382"/>
            <a:ext cx="2753602"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GO TO PLAYBACK CONTEXT</a:t>
            </a:r>
          </a:p>
        </p:txBody>
      </p:sp>
      <p:pic>
        <p:nvPicPr>
          <p:cNvPr id="7" name="Bilde 6" descr="Et bilde som inneholder vegg, innendørs, person, mann&#10;&#10;Automatisk generert beskrivelse">
            <a:extLst>
              <a:ext uri="{FF2B5EF4-FFF2-40B4-BE49-F238E27FC236}">
                <a16:creationId xmlns:a16="http://schemas.microsoft.com/office/drawing/2014/main" id="{6245BD76-D505-4ED6-8646-DE651D6B495C}"/>
              </a:ext>
            </a:extLst>
          </p:cNvPr>
          <p:cNvPicPr>
            <a:picLocks noChangeAspect="1"/>
          </p:cNvPicPr>
          <p:nvPr/>
        </p:nvPicPr>
        <p:blipFill>
          <a:blip r:embed="rId3"/>
          <a:stretch>
            <a:fillRect/>
          </a:stretch>
        </p:blipFill>
        <p:spPr>
          <a:xfrm>
            <a:off x="0" y="961623"/>
            <a:ext cx="9144000" cy="4934754"/>
          </a:xfrm>
          <a:prstGeom prst="rect">
            <a:avLst/>
          </a:prstGeom>
        </p:spPr>
      </p:pic>
      <p:sp>
        <p:nvSpPr>
          <p:cNvPr id="14" name="Rectangle 1">
            <a:extLst>
              <a:ext uri="{FF2B5EF4-FFF2-40B4-BE49-F238E27FC236}">
                <a16:creationId xmlns:a16="http://schemas.microsoft.com/office/drawing/2014/main" id="{04BC20CA-0F2D-46D9-9C84-E3BE638B91F9}"/>
              </a:ext>
            </a:extLst>
          </p:cNvPr>
          <p:cNvSpPr>
            <a:spLocks noChangeArrowheads="1"/>
          </p:cNvSpPr>
          <p:nvPr/>
        </p:nvSpPr>
        <p:spPr bwMode="auto">
          <a:xfrm>
            <a:off x="0" y="971049"/>
            <a:ext cx="4444739" cy="4893647"/>
          </a:xfrm>
          <a:prstGeom prst="rect">
            <a:avLst/>
          </a:prstGeom>
          <a:solidFill>
            <a:schemeClr val="bg1">
              <a:alpha val="84000"/>
            </a:schemeClr>
          </a:solidFill>
          <a:ln>
            <a:noFill/>
          </a:ln>
          <a:effectLst/>
        </p:spPr>
        <p:txBody>
          <a:bodyPr vert="horz" wrap="square" lIns="90000" tIns="45720" rIns="91440" bIns="45720" numCol="1" anchor="ctr" anchorCtr="0" compatLnSpc="1">
            <a:prstTxWarp prst="textNoShape">
              <a:avLst/>
            </a:prstTxWarp>
            <a:spAutoFit/>
          </a:bodyPr>
          <a:lstStyle/>
          <a:p>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"_links"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self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"/play/MDRI20000115"</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"manifest"</a:t>
            </a: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name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a:t>
            </a:r>
            <a:r>
              <a:rPr lang="nb-NO" sz="1200" dirty="0" err="1">
                <a:solidFill>
                  <a:srgbClr val="0091C4"/>
                </a:solidFill>
                <a:latin typeface="Consolas" panose="020B0609020204030204" pitchFamily="49" charset="0"/>
              </a:rPr>
              <a:t>default</a:t>
            </a:r>
            <a:r>
              <a:rPr lang="nb-NO" sz="1200" dirty="0">
                <a:solidFill>
                  <a:srgbClr val="0091C4"/>
                </a:solidFill>
                <a:latin typeface="Consolas" panose="020B0609020204030204" pitchFamily="49" charset="0"/>
              </a:rPr>
              <a:t>"</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"/manifest/MDRI20000115"</a:t>
            </a:r>
          </a:p>
          <a:p>
            <a:r>
              <a:rPr lang="nb-NO" sz="1200" dirty="0">
                <a:latin typeface="Consolas" panose="020B0609020204030204" pitchFamily="49" charset="0"/>
              </a:rPr>
              <a:t>    },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name</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"synstolk"</a:t>
            </a:r>
            <a:r>
              <a:rPr lang="nb-NO" sz="1200" dirty="0">
                <a:latin typeface="Consolas" panose="020B0609020204030204" pitchFamily="49" charset="0"/>
              </a:rPr>
              <a:t>,</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"/manifest/MDRI20000115SYNS"</a:t>
            </a:r>
          </a:p>
          <a:p>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next</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"/play/MDRI20000215"</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"series"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"/series/heimebane"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"progress"</a:t>
            </a:r>
            <a:r>
              <a:rPr lang="nb-NO" sz="1200" dirty="0">
                <a:latin typeface="Consolas" panose="020B0609020204030204" pitchFamily="49" charset="0"/>
              </a:rPr>
              <a:t>: {</a:t>
            </a:r>
          </a:p>
          <a:p>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href</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"/progress/{</a:t>
            </a:r>
            <a:r>
              <a:rPr lang="nb-NO" sz="1200" dirty="0" err="1">
                <a:solidFill>
                  <a:srgbClr val="0091C4"/>
                </a:solidFill>
                <a:latin typeface="Consolas" panose="020B0609020204030204" pitchFamily="49" charset="0"/>
              </a:rPr>
              <a:t>user</a:t>
            </a:r>
            <a:r>
              <a:rPr lang="nb-NO" sz="1200" dirty="0">
                <a:solidFill>
                  <a:srgbClr val="0091C4"/>
                </a:solidFill>
                <a:latin typeface="Consolas" panose="020B0609020204030204" pitchFamily="49" charset="0"/>
              </a:rPr>
              <a:t>}/MDRI20000215"</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templated</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true</a:t>
            </a:r>
            <a:br>
              <a:rPr lang="nb-NO" sz="1200" dirty="0">
                <a:solidFill>
                  <a:srgbClr val="0091C4"/>
                </a:solidFill>
                <a:latin typeface="Consolas" panose="020B0609020204030204" pitchFamily="49" charset="0"/>
              </a:rPr>
            </a:br>
            <a:r>
              <a:rPr lang="nb-NO" sz="1200" dirty="0">
                <a:solidFill>
                  <a:srgbClr val="0091C4"/>
                </a:solidFill>
                <a:latin typeface="Consolas" panose="020B0609020204030204" pitchFamily="49" charset="0"/>
              </a:rPr>
              <a:t>    </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  </a:t>
            </a:r>
            <a:r>
              <a:rPr lang="nb-NO" sz="1200" dirty="0">
                <a:solidFill>
                  <a:srgbClr val="7030A0"/>
                </a:solidFill>
                <a:latin typeface="Consolas" panose="020B0609020204030204" pitchFamily="49" charset="0"/>
              </a:rPr>
              <a:t>"</a:t>
            </a:r>
            <a:r>
              <a:rPr lang="nb-NO" sz="1200" dirty="0" err="1">
                <a:solidFill>
                  <a:srgbClr val="7030A0"/>
                </a:solidFill>
                <a:latin typeface="Consolas" panose="020B0609020204030204" pitchFamily="49" charset="0"/>
              </a:rPr>
              <a:t>duration</a:t>
            </a:r>
            <a:r>
              <a:rPr lang="nb-NO" sz="1200" dirty="0">
                <a:solidFill>
                  <a:srgbClr val="7030A0"/>
                </a:solidFill>
                <a:latin typeface="Consolas" panose="020B0609020204030204" pitchFamily="49" charset="0"/>
              </a:rPr>
              <a:t>"</a:t>
            </a:r>
            <a:r>
              <a:rPr lang="nb-NO" sz="1200" dirty="0">
                <a:latin typeface="Consolas" panose="020B0609020204030204" pitchFamily="49" charset="0"/>
              </a:rPr>
              <a:t>: </a:t>
            </a:r>
            <a:r>
              <a:rPr lang="nb-NO" sz="1200" dirty="0">
                <a:solidFill>
                  <a:srgbClr val="0091C4"/>
                </a:solidFill>
                <a:latin typeface="Consolas" panose="020B0609020204030204" pitchFamily="49" charset="0"/>
              </a:rPr>
              <a:t>"PT49M10.92S"</a:t>
            </a:r>
            <a:r>
              <a:rPr lang="nb-NO" sz="1200" dirty="0">
                <a:latin typeface="Consolas" panose="020B0609020204030204" pitchFamily="49" charset="0"/>
              </a:rPr>
              <a:t>,</a:t>
            </a:r>
            <a:br>
              <a:rPr lang="nb-NO" sz="1200" dirty="0">
                <a:latin typeface="Consolas" panose="020B0609020204030204" pitchFamily="49" charset="0"/>
              </a:rPr>
            </a:br>
            <a:r>
              <a:rPr lang="nb-NO" sz="1200" dirty="0">
                <a:latin typeface="Consolas" panose="020B0609020204030204" pitchFamily="49" charset="0"/>
              </a:rPr>
              <a:t>  ...</a:t>
            </a:r>
            <a:br>
              <a:rPr lang="nb-NO" sz="1200" dirty="0">
                <a:latin typeface="Consolas" panose="020B0609020204030204" pitchFamily="49" charset="0"/>
              </a:rPr>
            </a:br>
            <a:r>
              <a:rPr lang="nb-NO" sz="1200" dirty="0">
                <a:latin typeface="Consolas" panose="020B0609020204030204" pitchFamily="49" charset="0"/>
              </a:rPr>
              <a:t>}</a:t>
            </a:r>
          </a:p>
        </p:txBody>
      </p:sp>
      <p:sp>
        <p:nvSpPr>
          <p:cNvPr id="10" name="Frihåndsform: figur 9">
            <a:extLst>
              <a:ext uri="{FF2B5EF4-FFF2-40B4-BE49-F238E27FC236}">
                <a16:creationId xmlns:a16="http://schemas.microsoft.com/office/drawing/2014/main" id="{DA161AD2-F986-4E3D-A8BC-5AE4405BED75}"/>
              </a:ext>
            </a:extLst>
          </p:cNvPr>
          <p:cNvSpPr/>
          <p:nvPr/>
        </p:nvSpPr>
        <p:spPr>
          <a:xfrm>
            <a:off x="391467" y="4330632"/>
            <a:ext cx="926950" cy="210531"/>
          </a:xfrm>
          <a:custGeom>
            <a:avLst/>
            <a:gdLst>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05879"/>
              <a:gd name="connsiteY0" fmla="*/ 548640 h 652007"/>
              <a:gd name="connsiteX1" fmla="*/ 0 w 2305879"/>
              <a:gd name="connsiteY1" fmla="*/ 230588 h 652007"/>
              <a:gd name="connsiteX2" fmla="*/ 95416 w 2305879"/>
              <a:gd name="connsiteY2" fmla="*/ 39756 h 652007"/>
              <a:gd name="connsiteX3" fmla="*/ 461176 w 2305879"/>
              <a:gd name="connsiteY3" fmla="*/ 0 h 652007"/>
              <a:gd name="connsiteX4" fmla="*/ 1144988 w 2305879"/>
              <a:gd name="connsiteY4" fmla="*/ 0 h 652007"/>
              <a:gd name="connsiteX5" fmla="*/ 2146853 w 2305879"/>
              <a:gd name="connsiteY5" fmla="*/ 47708 h 652007"/>
              <a:gd name="connsiteX6" fmla="*/ 2305879 w 2305879"/>
              <a:gd name="connsiteY6" fmla="*/ 318052 h 652007"/>
              <a:gd name="connsiteX7" fmla="*/ 2266122 w 2305879"/>
              <a:gd name="connsiteY7" fmla="*/ 572494 h 652007"/>
              <a:gd name="connsiteX8" fmla="*/ 1956021 w 2305879"/>
              <a:gd name="connsiteY8" fmla="*/ 604299 h 652007"/>
              <a:gd name="connsiteX9" fmla="*/ 1041621 w 2305879"/>
              <a:gd name="connsiteY9" fmla="*/ 652007 h 652007"/>
              <a:gd name="connsiteX10" fmla="*/ 238540 w 2305879"/>
              <a:gd name="connsiteY10" fmla="*/ 628153 h 652007"/>
              <a:gd name="connsiteX11" fmla="*/ 63611 w 2305879"/>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14254"/>
              <a:gd name="connsiteY0" fmla="*/ 548640 h 652007"/>
              <a:gd name="connsiteX1" fmla="*/ 0 w 2314254"/>
              <a:gd name="connsiteY1" fmla="*/ 230588 h 652007"/>
              <a:gd name="connsiteX2" fmla="*/ 95416 w 2314254"/>
              <a:gd name="connsiteY2" fmla="*/ 39756 h 652007"/>
              <a:gd name="connsiteX3" fmla="*/ 461176 w 2314254"/>
              <a:gd name="connsiteY3" fmla="*/ 0 h 652007"/>
              <a:gd name="connsiteX4" fmla="*/ 1144988 w 2314254"/>
              <a:gd name="connsiteY4" fmla="*/ 0 h 652007"/>
              <a:gd name="connsiteX5" fmla="*/ 2146853 w 2314254"/>
              <a:gd name="connsiteY5" fmla="*/ 47708 h 652007"/>
              <a:gd name="connsiteX6" fmla="*/ 2305879 w 2314254"/>
              <a:gd name="connsiteY6" fmla="*/ 318052 h 652007"/>
              <a:gd name="connsiteX7" fmla="*/ 2266122 w 2314254"/>
              <a:gd name="connsiteY7" fmla="*/ 572494 h 652007"/>
              <a:gd name="connsiteX8" fmla="*/ 1956021 w 2314254"/>
              <a:gd name="connsiteY8" fmla="*/ 604299 h 652007"/>
              <a:gd name="connsiteX9" fmla="*/ 1041621 w 2314254"/>
              <a:gd name="connsiteY9" fmla="*/ 652007 h 652007"/>
              <a:gd name="connsiteX10" fmla="*/ 238540 w 2314254"/>
              <a:gd name="connsiteY10" fmla="*/ 628153 h 652007"/>
              <a:gd name="connsiteX11" fmla="*/ 63611 w 2314254"/>
              <a:gd name="connsiteY11" fmla="*/ 548640 h 652007"/>
              <a:gd name="connsiteX0" fmla="*/ 63611 w 2337013"/>
              <a:gd name="connsiteY0" fmla="*/ 548640 h 652007"/>
              <a:gd name="connsiteX1" fmla="*/ 0 w 2337013"/>
              <a:gd name="connsiteY1" fmla="*/ 230588 h 652007"/>
              <a:gd name="connsiteX2" fmla="*/ 95416 w 2337013"/>
              <a:gd name="connsiteY2" fmla="*/ 39756 h 652007"/>
              <a:gd name="connsiteX3" fmla="*/ 461176 w 2337013"/>
              <a:gd name="connsiteY3" fmla="*/ 0 h 652007"/>
              <a:gd name="connsiteX4" fmla="*/ 1144988 w 2337013"/>
              <a:gd name="connsiteY4" fmla="*/ 0 h 652007"/>
              <a:gd name="connsiteX5" fmla="*/ 2146853 w 2337013"/>
              <a:gd name="connsiteY5" fmla="*/ 47708 h 652007"/>
              <a:gd name="connsiteX6" fmla="*/ 2305879 w 2337013"/>
              <a:gd name="connsiteY6" fmla="*/ 318052 h 652007"/>
              <a:gd name="connsiteX7" fmla="*/ 2266122 w 2337013"/>
              <a:gd name="connsiteY7" fmla="*/ 572494 h 652007"/>
              <a:gd name="connsiteX8" fmla="*/ 1956021 w 2337013"/>
              <a:gd name="connsiteY8" fmla="*/ 604299 h 652007"/>
              <a:gd name="connsiteX9" fmla="*/ 1041621 w 2337013"/>
              <a:gd name="connsiteY9" fmla="*/ 652007 h 652007"/>
              <a:gd name="connsiteX10" fmla="*/ 238540 w 2337013"/>
              <a:gd name="connsiteY10" fmla="*/ 628153 h 652007"/>
              <a:gd name="connsiteX11" fmla="*/ 63611 w 2337013"/>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3611 w 2372270"/>
              <a:gd name="connsiteY0" fmla="*/ 548640 h 652007"/>
              <a:gd name="connsiteX1" fmla="*/ 0 w 2372270"/>
              <a:gd name="connsiteY1" fmla="*/ 230588 h 652007"/>
              <a:gd name="connsiteX2" fmla="*/ 95416 w 2372270"/>
              <a:gd name="connsiteY2" fmla="*/ 39756 h 652007"/>
              <a:gd name="connsiteX3" fmla="*/ 461176 w 2372270"/>
              <a:gd name="connsiteY3" fmla="*/ 0 h 652007"/>
              <a:gd name="connsiteX4" fmla="*/ 1144988 w 2372270"/>
              <a:gd name="connsiteY4" fmla="*/ 0 h 652007"/>
              <a:gd name="connsiteX5" fmla="*/ 2146853 w 2372270"/>
              <a:gd name="connsiteY5" fmla="*/ 47708 h 652007"/>
              <a:gd name="connsiteX6" fmla="*/ 2369489 w 2372270"/>
              <a:gd name="connsiteY6" fmla="*/ 365760 h 652007"/>
              <a:gd name="connsiteX7" fmla="*/ 2266122 w 2372270"/>
              <a:gd name="connsiteY7" fmla="*/ 572494 h 652007"/>
              <a:gd name="connsiteX8" fmla="*/ 1956021 w 2372270"/>
              <a:gd name="connsiteY8" fmla="*/ 604299 h 652007"/>
              <a:gd name="connsiteX9" fmla="*/ 1041621 w 2372270"/>
              <a:gd name="connsiteY9" fmla="*/ 652007 h 652007"/>
              <a:gd name="connsiteX10" fmla="*/ 238540 w 2372270"/>
              <a:gd name="connsiteY10" fmla="*/ 628153 h 652007"/>
              <a:gd name="connsiteX11" fmla="*/ 63611 w 2372270"/>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64233 w 2372892"/>
              <a:gd name="connsiteY0" fmla="*/ 548640 h 652007"/>
              <a:gd name="connsiteX1" fmla="*/ 622 w 2372892"/>
              <a:gd name="connsiteY1" fmla="*/ 230588 h 652007"/>
              <a:gd name="connsiteX2" fmla="*/ 96038 w 2372892"/>
              <a:gd name="connsiteY2" fmla="*/ 39756 h 652007"/>
              <a:gd name="connsiteX3" fmla="*/ 461798 w 2372892"/>
              <a:gd name="connsiteY3" fmla="*/ 0 h 652007"/>
              <a:gd name="connsiteX4" fmla="*/ 1145610 w 2372892"/>
              <a:gd name="connsiteY4" fmla="*/ 0 h 652007"/>
              <a:gd name="connsiteX5" fmla="*/ 2147475 w 2372892"/>
              <a:gd name="connsiteY5" fmla="*/ 47708 h 652007"/>
              <a:gd name="connsiteX6" fmla="*/ 2370111 w 2372892"/>
              <a:gd name="connsiteY6" fmla="*/ 365760 h 652007"/>
              <a:gd name="connsiteX7" fmla="*/ 2266744 w 2372892"/>
              <a:gd name="connsiteY7" fmla="*/ 572494 h 652007"/>
              <a:gd name="connsiteX8" fmla="*/ 1956643 w 2372892"/>
              <a:gd name="connsiteY8" fmla="*/ 604299 h 652007"/>
              <a:gd name="connsiteX9" fmla="*/ 1042243 w 2372892"/>
              <a:gd name="connsiteY9" fmla="*/ 652007 h 652007"/>
              <a:gd name="connsiteX10" fmla="*/ 239162 w 2372892"/>
              <a:gd name="connsiteY10" fmla="*/ 628153 h 652007"/>
              <a:gd name="connsiteX11" fmla="*/ 64233 w 2372892"/>
              <a:gd name="connsiteY11" fmla="*/ 548640 h 652007"/>
              <a:gd name="connsiteX0" fmla="*/ 32061 w 2380476"/>
              <a:gd name="connsiteY0" fmla="*/ 492981 h 652007"/>
              <a:gd name="connsiteX1" fmla="*/ 8206 w 2380476"/>
              <a:gd name="connsiteY1" fmla="*/ 230588 h 652007"/>
              <a:gd name="connsiteX2" fmla="*/ 103622 w 2380476"/>
              <a:gd name="connsiteY2" fmla="*/ 39756 h 652007"/>
              <a:gd name="connsiteX3" fmla="*/ 469382 w 2380476"/>
              <a:gd name="connsiteY3" fmla="*/ 0 h 652007"/>
              <a:gd name="connsiteX4" fmla="*/ 1153194 w 2380476"/>
              <a:gd name="connsiteY4" fmla="*/ 0 h 652007"/>
              <a:gd name="connsiteX5" fmla="*/ 2155059 w 2380476"/>
              <a:gd name="connsiteY5" fmla="*/ 47708 h 652007"/>
              <a:gd name="connsiteX6" fmla="*/ 2377695 w 2380476"/>
              <a:gd name="connsiteY6" fmla="*/ 365760 h 652007"/>
              <a:gd name="connsiteX7" fmla="*/ 2274328 w 2380476"/>
              <a:gd name="connsiteY7" fmla="*/ 572494 h 652007"/>
              <a:gd name="connsiteX8" fmla="*/ 1964227 w 2380476"/>
              <a:gd name="connsiteY8" fmla="*/ 604299 h 652007"/>
              <a:gd name="connsiteX9" fmla="*/ 1049827 w 2380476"/>
              <a:gd name="connsiteY9" fmla="*/ 652007 h 652007"/>
              <a:gd name="connsiteX10" fmla="*/ 246746 w 2380476"/>
              <a:gd name="connsiteY10" fmla="*/ 628153 h 652007"/>
              <a:gd name="connsiteX11" fmla="*/ 32061 w 2380476"/>
              <a:gd name="connsiteY11" fmla="*/ 492981 h 652007"/>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2981 h 653684"/>
              <a:gd name="connsiteX1" fmla="*/ 8206 w 2380476"/>
              <a:gd name="connsiteY1" fmla="*/ 230588 h 653684"/>
              <a:gd name="connsiteX2" fmla="*/ 103622 w 2380476"/>
              <a:gd name="connsiteY2" fmla="*/ 39756 h 653684"/>
              <a:gd name="connsiteX3" fmla="*/ 469382 w 2380476"/>
              <a:gd name="connsiteY3" fmla="*/ 0 h 653684"/>
              <a:gd name="connsiteX4" fmla="*/ 1153194 w 2380476"/>
              <a:gd name="connsiteY4" fmla="*/ 0 h 653684"/>
              <a:gd name="connsiteX5" fmla="*/ 2155059 w 2380476"/>
              <a:gd name="connsiteY5" fmla="*/ 47708 h 653684"/>
              <a:gd name="connsiteX6" fmla="*/ 2377695 w 2380476"/>
              <a:gd name="connsiteY6" fmla="*/ 365760 h 653684"/>
              <a:gd name="connsiteX7" fmla="*/ 2274328 w 2380476"/>
              <a:gd name="connsiteY7" fmla="*/ 572494 h 653684"/>
              <a:gd name="connsiteX8" fmla="*/ 1964227 w 2380476"/>
              <a:gd name="connsiteY8" fmla="*/ 604299 h 653684"/>
              <a:gd name="connsiteX9" fmla="*/ 1049827 w 2380476"/>
              <a:gd name="connsiteY9" fmla="*/ 652007 h 653684"/>
              <a:gd name="connsiteX10" fmla="*/ 246746 w 2380476"/>
              <a:gd name="connsiteY10" fmla="*/ 628153 h 653684"/>
              <a:gd name="connsiteX11" fmla="*/ 32061 w 2380476"/>
              <a:gd name="connsiteY11" fmla="*/ 492981 h 653684"/>
              <a:gd name="connsiteX0" fmla="*/ 32061 w 2380476"/>
              <a:gd name="connsiteY0" fmla="*/ 497301 h 658004"/>
              <a:gd name="connsiteX1" fmla="*/ 8206 w 2380476"/>
              <a:gd name="connsiteY1" fmla="*/ 234908 h 658004"/>
              <a:gd name="connsiteX2" fmla="*/ 103622 w 2380476"/>
              <a:gd name="connsiteY2" fmla="*/ 44076 h 658004"/>
              <a:gd name="connsiteX3" fmla="*/ 469382 w 2380476"/>
              <a:gd name="connsiteY3" fmla="*/ 4320 h 658004"/>
              <a:gd name="connsiteX4" fmla="*/ 1153194 w 2380476"/>
              <a:gd name="connsiteY4" fmla="*/ 4320 h 658004"/>
              <a:gd name="connsiteX5" fmla="*/ 2155059 w 2380476"/>
              <a:gd name="connsiteY5" fmla="*/ 52028 h 658004"/>
              <a:gd name="connsiteX6" fmla="*/ 2377695 w 2380476"/>
              <a:gd name="connsiteY6" fmla="*/ 370080 h 658004"/>
              <a:gd name="connsiteX7" fmla="*/ 2274328 w 2380476"/>
              <a:gd name="connsiteY7" fmla="*/ 576814 h 658004"/>
              <a:gd name="connsiteX8" fmla="*/ 1964227 w 2380476"/>
              <a:gd name="connsiteY8" fmla="*/ 608619 h 658004"/>
              <a:gd name="connsiteX9" fmla="*/ 1049827 w 2380476"/>
              <a:gd name="connsiteY9" fmla="*/ 656327 h 658004"/>
              <a:gd name="connsiteX10" fmla="*/ 246746 w 2380476"/>
              <a:gd name="connsiteY10" fmla="*/ 632473 h 658004"/>
              <a:gd name="connsiteX11" fmla="*/ 32061 w 2380476"/>
              <a:gd name="connsiteY11" fmla="*/ 497301 h 658004"/>
              <a:gd name="connsiteX0" fmla="*/ 37272 w 2385687"/>
              <a:gd name="connsiteY0" fmla="*/ 492981 h 653684"/>
              <a:gd name="connsiteX1" fmla="*/ 13417 w 2385687"/>
              <a:gd name="connsiteY1" fmla="*/ 230588 h 653684"/>
              <a:gd name="connsiteX2" fmla="*/ 180395 w 2385687"/>
              <a:gd name="connsiteY2" fmla="*/ 87464 h 653684"/>
              <a:gd name="connsiteX3" fmla="*/ 474593 w 2385687"/>
              <a:gd name="connsiteY3" fmla="*/ 0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5687"/>
              <a:gd name="connsiteY0" fmla="*/ 492981 h 653684"/>
              <a:gd name="connsiteX1" fmla="*/ 13417 w 2385687"/>
              <a:gd name="connsiteY1" fmla="*/ 230588 h 653684"/>
              <a:gd name="connsiteX2" fmla="*/ 180395 w 2385687"/>
              <a:gd name="connsiteY2" fmla="*/ 87464 h 653684"/>
              <a:gd name="connsiteX3" fmla="*/ 538204 w 2385687"/>
              <a:gd name="connsiteY3" fmla="*/ 31805 h 653684"/>
              <a:gd name="connsiteX4" fmla="*/ 1158405 w 2385687"/>
              <a:gd name="connsiteY4" fmla="*/ 0 h 653684"/>
              <a:gd name="connsiteX5" fmla="*/ 2160270 w 2385687"/>
              <a:gd name="connsiteY5" fmla="*/ 47708 h 653684"/>
              <a:gd name="connsiteX6" fmla="*/ 2382906 w 2385687"/>
              <a:gd name="connsiteY6" fmla="*/ 365760 h 653684"/>
              <a:gd name="connsiteX7" fmla="*/ 2279539 w 2385687"/>
              <a:gd name="connsiteY7" fmla="*/ 572494 h 653684"/>
              <a:gd name="connsiteX8" fmla="*/ 1969438 w 2385687"/>
              <a:gd name="connsiteY8" fmla="*/ 604299 h 653684"/>
              <a:gd name="connsiteX9" fmla="*/ 1055038 w 2385687"/>
              <a:gd name="connsiteY9" fmla="*/ 652007 h 653684"/>
              <a:gd name="connsiteX10" fmla="*/ 251957 w 2385687"/>
              <a:gd name="connsiteY10" fmla="*/ 628153 h 653684"/>
              <a:gd name="connsiteX11" fmla="*/ 37272 w 2385687"/>
              <a:gd name="connsiteY11" fmla="*/ 492981 h 653684"/>
              <a:gd name="connsiteX0" fmla="*/ 37272 w 2384876"/>
              <a:gd name="connsiteY0" fmla="*/ 477079 h 637782"/>
              <a:gd name="connsiteX1" fmla="*/ 13417 w 2384876"/>
              <a:gd name="connsiteY1" fmla="*/ 214686 h 637782"/>
              <a:gd name="connsiteX2" fmla="*/ 180395 w 2384876"/>
              <a:gd name="connsiteY2" fmla="*/ 71562 h 637782"/>
              <a:gd name="connsiteX3" fmla="*/ 538204 w 2384876"/>
              <a:gd name="connsiteY3" fmla="*/ 15903 h 637782"/>
              <a:gd name="connsiteX4" fmla="*/ 1309479 w 2384876"/>
              <a:gd name="connsiteY4" fmla="*/ 0 h 637782"/>
              <a:gd name="connsiteX5" fmla="*/ 2160270 w 2384876"/>
              <a:gd name="connsiteY5" fmla="*/ 31806 h 637782"/>
              <a:gd name="connsiteX6" fmla="*/ 2382906 w 2384876"/>
              <a:gd name="connsiteY6" fmla="*/ 349858 h 637782"/>
              <a:gd name="connsiteX7" fmla="*/ 2279539 w 2384876"/>
              <a:gd name="connsiteY7" fmla="*/ 556592 h 637782"/>
              <a:gd name="connsiteX8" fmla="*/ 1969438 w 2384876"/>
              <a:gd name="connsiteY8" fmla="*/ 588397 h 637782"/>
              <a:gd name="connsiteX9" fmla="*/ 1055038 w 2384876"/>
              <a:gd name="connsiteY9" fmla="*/ 636105 h 637782"/>
              <a:gd name="connsiteX10" fmla="*/ 251957 w 2384876"/>
              <a:gd name="connsiteY10" fmla="*/ 612251 h 637782"/>
              <a:gd name="connsiteX11" fmla="*/ 37272 w 238487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77079 h 637782"/>
              <a:gd name="connsiteX1" fmla="*/ 13417 w 2391106"/>
              <a:gd name="connsiteY1" fmla="*/ 214686 h 637782"/>
              <a:gd name="connsiteX2" fmla="*/ 180395 w 2391106"/>
              <a:gd name="connsiteY2" fmla="*/ 71562 h 637782"/>
              <a:gd name="connsiteX3" fmla="*/ 538204 w 2391106"/>
              <a:gd name="connsiteY3" fmla="*/ 15903 h 637782"/>
              <a:gd name="connsiteX4" fmla="*/ 1309479 w 2391106"/>
              <a:gd name="connsiteY4" fmla="*/ 0 h 637782"/>
              <a:gd name="connsiteX5" fmla="*/ 2088708 w 2391106"/>
              <a:gd name="connsiteY5" fmla="*/ 47709 h 637782"/>
              <a:gd name="connsiteX6" fmla="*/ 2382906 w 2391106"/>
              <a:gd name="connsiteY6" fmla="*/ 349858 h 637782"/>
              <a:gd name="connsiteX7" fmla="*/ 2279539 w 2391106"/>
              <a:gd name="connsiteY7" fmla="*/ 556592 h 637782"/>
              <a:gd name="connsiteX8" fmla="*/ 1969438 w 2391106"/>
              <a:gd name="connsiteY8" fmla="*/ 588397 h 637782"/>
              <a:gd name="connsiteX9" fmla="*/ 1055038 w 2391106"/>
              <a:gd name="connsiteY9" fmla="*/ 636105 h 637782"/>
              <a:gd name="connsiteX10" fmla="*/ 251957 w 2391106"/>
              <a:gd name="connsiteY10" fmla="*/ 612251 h 637782"/>
              <a:gd name="connsiteX11" fmla="*/ 37272 w 2391106"/>
              <a:gd name="connsiteY11" fmla="*/ 477079 h 637782"/>
              <a:gd name="connsiteX0" fmla="*/ 37272 w 2391106"/>
              <a:gd name="connsiteY0" fmla="*/ 481150 h 641853"/>
              <a:gd name="connsiteX1" fmla="*/ 13417 w 2391106"/>
              <a:gd name="connsiteY1" fmla="*/ 218757 h 641853"/>
              <a:gd name="connsiteX2" fmla="*/ 180395 w 2391106"/>
              <a:gd name="connsiteY2" fmla="*/ 75633 h 641853"/>
              <a:gd name="connsiteX3" fmla="*/ 538204 w 2391106"/>
              <a:gd name="connsiteY3" fmla="*/ 19974 h 641853"/>
              <a:gd name="connsiteX4" fmla="*/ 1309479 w 2391106"/>
              <a:gd name="connsiteY4" fmla="*/ 4071 h 641853"/>
              <a:gd name="connsiteX5" fmla="*/ 2088708 w 2391106"/>
              <a:gd name="connsiteY5" fmla="*/ 51780 h 641853"/>
              <a:gd name="connsiteX6" fmla="*/ 2382906 w 2391106"/>
              <a:gd name="connsiteY6" fmla="*/ 353929 h 641853"/>
              <a:gd name="connsiteX7" fmla="*/ 2279539 w 2391106"/>
              <a:gd name="connsiteY7" fmla="*/ 560663 h 641853"/>
              <a:gd name="connsiteX8" fmla="*/ 1969438 w 2391106"/>
              <a:gd name="connsiteY8" fmla="*/ 592468 h 641853"/>
              <a:gd name="connsiteX9" fmla="*/ 1055038 w 2391106"/>
              <a:gd name="connsiteY9" fmla="*/ 640176 h 641853"/>
              <a:gd name="connsiteX10" fmla="*/ 251957 w 2391106"/>
              <a:gd name="connsiteY10" fmla="*/ 616322 h 641853"/>
              <a:gd name="connsiteX11" fmla="*/ 37272 w 2391106"/>
              <a:gd name="connsiteY11" fmla="*/ 481150 h 641853"/>
              <a:gd name="connsiteX0" fmla="*/ 37272 w 2388270"/>
              <a:gd name="connsiteY0" fmla="*/ 481150 h 641853"/>
              <a:gd name="connsiteX1" fmla="*/ 13417 w 2388270"/>
              <a:gd name="connsiteY1" fmla="*/ 218757 h 641853"/>
              <a:gd name="connsiteX2" fmla="*/ 180395 w 2388270"/>
              <a:gd name="connsiteY2" fmla="*/ 75633 h 641853"/>
              <a:gd name="connsiteX3" fmla="*/ 538204 w 2388270"/>
              <a:gd name="connsiteY3" fmla="*/ 19974 h 641853"/>
              <a:gd name="connsiteX4" fmla="*/ 1309479 w 2388270"/>
              <a:gd name="connsiteY4" fmla="*/ 4071 h 641853"/>
              <a:gd name="connsiteX5" fmla="*/ 2088708 w 2388270"/>
              <a:gd name="connsiteY5" fmla="*/ 51780 h 641853"/>
              <a:gd name="connsiteX6" fmla="*/ 2382906 w 2388270"/>
              <a:gd name="connsiteY6" fmla="*/ 353929 h 641853"/>
              <a:gd name="connsiteX7" fmla="*/ 2255685 w 2388270"/>
              <a:gd name="connsiteY7" fmla="*/ 512955 h 641853"/>
              <a:gd name="connsiteX8" fmla="*/ 1969438 w 2388270"/>
              <a:gd name="connsiteY8" fmla="*/ 592468 h 641853"/>
              <a:gd name="connsiteX9" fmla="*/ 1055038 w 2388270"/>
              <a:gd name="connsiteY9" fmla="*/ 640176 h 641853"/>
              <a:gd name="connsiteX10" fmla="*/ 251957 w 2388270"/>
              <a:gd name="connsiteY10" fmla="*/ 616322 h 641853"/>
              <a:gd name="connsiteX11" fmla="*/ 37272 w 2388270"/>
              <a:gd name="connsiteY11" fmla="*/ 481150 h 641853"/>
              <a:gd name="connsiteX0" fmla="*/ 37272 w 2358122"/>
              <a:gd name="connsiteY0" fmla="*/ 477079 h 637782"/>
              <a:gd name="connsiteX1" fmla="*/ 13417 w 2358122"/>
              <a:gd name="connsiteY1" fmla="*/ 214686 h 637782"/>
              <a:gd name="connsiteX2" fmla="*/ 180395 w 2358122"/>
              <a:gd name="connsiteY2" fmla="*/ 71562 h 637782"/>
              <a:gd name="connsiteX3" fmla="*/ 538204 w 2358122"/>
              <a:gd name="connsiteY3" fmla="*/ 15903 h 637782"/>
              <a:gd name="connsiteX4" fmla="*/ 1309479 w 2358122"/>
              <a:gd name="connsiteY4" fmla="*/ 0 h 637782"/>
              <a:gd name="connsiteX5" fmla="*/ 2088708 w 2358122"/>
              <a:gd name="connsiteY5" fmla="*/ 47709 h 637782"/>
              <a:gd name="connsiteX6" fmla="*/ 2351100 w 2358122"/>
              <a:gd name="connsiteY6" fmla="*/ 270345 h 637782"/>
              <a:gd name="connsiteX7" fmla="*/ 2255685 w 2358122"/>
              <a:gd name="connsiteY7" fmla="*/ 508884 h 637782"/>
              <a:gd name="connsiteX8" fmla="*/ 1969438 w 2358122"/>
              <a:gd name="connsiteY8" fmla="*/ 588397 h 637782"/>
              <a:gd name="connsiteX9" fmla="*/ 1055038 w 2358122"/>
              <a:gd name="connsiteY9" fmla="*/ 636105 h 637782"/>
              <a:gd name="connsiteX10" fmla="*/ 251957 w 2358122"/>
              <a:gd name="connsiteY10" fmla="*/ 612251 h 637782"/>
              <a:gd name="connsiteX11" fmla="*/ 37272 w 2358122"/>
              <a:gd name="connsiteY11" fmla="*/ 477079 h 637782"/>
              <a:gd name="connsiteX0" fmla="*/ 37272 w 2359914"/>
              <a:gd name="connsiteY0" fmla="*/ 477079 h 659959"/>
              <a:gd name="connsiteX1" fmla="*/ 13417 w 2359914"/>
              <a:gd name="connsiteY1" fmla="*/ 214686 h 659959"/>
              <a:gd name="connsiteX2" fmla="*/ 180395 w 2359914"/>
              <a:gd name="connsiteY2" fmla="*/ 71562 h 659959"/>
              <a:gd name="connsiteX3" fmla="*/ 538204 w 2359914"/>
              <a:gd name="connsiteY3" fmla="*/ 15903 h 659959"/>
              <a:gd name="connsiteX4" fmla="*/ 1309479 w 2359914"/>
              <a:gd name="connsiteY4" fmla="*/ 0 h 659959"/>
              <a:gd name="connsiteX5" fmla="*/ 2088708 w 2359914"/>
              <a:gd name="connsiteY5" fmla="*/ 47709 h 659959"/>
              <a:gd name="connsiteX6" fmla="*/ 2351100 w 2359914"/>
              <a:gd name="connsiteY6" fmla="*/ 270345 h 659959"/>
              <a:gd name="connsiteX7" fmla="*/ 2255685 w 2359914"/>
              <a:gd name="connsiteY7" fmla="*/ 508884 h 659959"/>
              <a:gd name="connsiteX8" fmla="*/ 1850169 w 2359914"/>
              <a:gd name="connsiteY8" fmla="*/ 659959 h 659959"/>
              <a:gd name="connsiteX9" fmla="*/ 1055038 w 2359914"/>
              <a:gd name="connsiteY9" fmla="*/ 636105 h 659959"/>
              <a:gd name="connsiteX10" fmla="*/ 251957 w 2359914"/>
              <a:gd name="connsiteY10" fmla="*/ 612251 h 659959"/>
              <a:gd name="connsiteX11" fmla="*/ 37272 w 2359914"/>
              <a:gd name="connsiteY11" fmla="*/ 477079 h 659959"/>
              <a:gd name="connsiteX0" fmla="*/ 37272 w 2360208"/>
              <a:gd name="connsiteY0" fmla="*/ 477079 h 637782"/>
              <a:gd name="connsiteX1" fmla="*/ 13417 w 2360208"/>
              <a:gd name="connsiteY1" fmla="*/ 214686 h 637782"/>
              <a:gd name="connsiteX2" fmla="*/ 180395 w 2360208"/>
              <a:gd name="connsiteY2" fmla="*/ 71562 h 637782"/>
              <a:gd name="connsiteX3" fmla="*/ 538204 w 2360208"/>
              <a:gd name="connsiteY3" fmla="*/ 15903 h 637782"/>
              <a:gd name="connsiteX4" fmla="*/ 1309479 w 2360208"/>
              <a:gd name="connsiteY4" fmla="*/ 0 h 637782"/>
              <a:gd name="connsiteX5" fmla="*/ 2088708 w 2360208"/>
              <a:gd name="connsiteY5" fmla="*/ 47709 h 637782"/>
              <a:gd name="connsiteX6" fmla="*/ 2351100 w 2360208"/>
              <a:gd name="connsiteY6" fmla="*/ 270345 h 637782"/>
              <a:gd name="connsiteX7" fmla="*/ 2255685 w 2360208"/>
              <a:gd name="connsiteY7" fmla="*/ 508884 h 637782"/>
              <a:gd name="connsiteX8" fmla="*/ 1834266 w 2360208"/>
              <a:gd name="connsiteY8" fmla="*/ 612251 h 637782"/>
              <a:gd name="connsiteX9" fmla="*/ 1055038 w 2360208"/>
              <a:gd name="connsiteY9" fmla="*/ 636105 h 637782"/>
              <a:gd name="connsiteX10" fmla="*/ 251957 w 2360208"/>
              <a:gd name="connsiteY10" fmla="*/ 612251 h 637782"/>
              <a:gd name="connsiteX11" fmla="*/ 37272 w 2360208"/>
              <a:gd name="connsiteY11" fmla="*/ 477079 h 637782"/>
              <a:gd name="connsiteX0" fmla="*/ 37272 w 2360840"/>
              <a:gd name="connsiteY0" fmla="*/ 477079 h 644057"/>
              <a:gd name="connsiteX1" fmla="*/ 13417 w 2360840"/>
              <a:gd name="connsiteY1" fmla="*/ 214686 h 644057"/>
              <a:gd name="connsiteX2" fmla="*/ 180395 w 2360840"/>
              <a:gd name="connsiteY2" fmla="*/ 71562 h 644057"/>
              <a:gd name="connsiteX3" fmla="*/ 538204 w 2360840"/>
              <a:gd name="connsiteY3" fmla="*/ 15903 h 644057"/>
              <a:gd name="connsiteX4" fmla="*/ 1309479 w 2360840"/>
              <a:gd name="connsiteY4" fmla="*/ 0 h 644057"/>
              <a:gd name="connsiteX5" fmla="*/ 2088708 w 2360840"/>
              <a:gd name="connsiteY5" fmla="*/ 47709 h 644057"/>
              <a:gd name="connsiteX6" fmla="*/ 2351100 w 2360840"/>
              <a:gd name="connsiteY6" fmla="*/ 270345 h 644057"/>
              <a:gd name="connsiteX7" fmla="*/ 2255685 w 2360840"/>
              <a:gd name="connsiteY7" fmla="*/ 508884 h 644057"/>
              <a:gd name="connsiteX8" fmla="*/ 1802461 w 2360840"/>
              <a:gd name="connsiteY8" fmla="*/ 644057 h 644057"/>
              <a:gd name="connsiteX9" fmla="*/ 1055038 w 2360840"/>
              <a:gd name="connsiteY9" fmla="*/ 636105 h 644057"/>
              <a:gd name="connsiteX10" fmla="*/ 251957 w 2360840"/>
              <a:gd name="connsiteY10" fmla="*/ 612251 h 644057"/>
              <a:gd name="connsiteX11" fmla="*/ 37272 w 2360840"/>
              <a:gd name="connsiteY11" fmla="*/ 477079 h 644057"/>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628155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37782"/>
              <a:gd name="connsiteX1" fmla="*/ 13417 w 2361356"/>
              <a:gd name="connsiteY1" fmla="*/ 214686 h 637782"/>
              <a:gd name="connsiteX2" fmla="*/ 180395 w 2361356"/>
              <a:gd name="connsiteY2" fmla="*/ 71562 h 637782"/>
              <a:gd name="connsiteX3" fmla="*/ 538204 w 2361356"/>
              <a:gd name="connsiteY3" fmla="*/ 15903 h 637782"/>
              <a:gd name="connsiteX4" fmla="*/ 1309479 w 2361356"/>
              <a:gd name="connsiteY4" fmla="*/ 0 h 637782"/>
              <a:gd name="connsiteX5" fmla="*/ 2088708 w 2361356"/>
              <a:gd name="connsiteY5" fmla="*/ 47709 h 637782"/>
              <a:gd name="connsiteX6" fmla="*/ 2351100 w 2361356"/>
              <a:gd name="connsiteY6" fmla="*/ 270345 h 637782"/>
              <a:gd name="connsiteX7" fmla="*/ 2255685 w 2361356"/>
              <a:gd name="connsiteY7" fmla="*/ 508884 h 637782"/>
              <a:gd name="connsiteX8" fmla="*/ 1778607 w 2361356"/>
              <a:gd name="connsiteY8" fmla="*/ 575363 h 637782"/>
              <a:gd name="connsiteX9" fmla="*/ 1055038 w 2361356"/>
              <a:gd name="connsiteY9" fmla="*/ 636105 h 637782"/>
              <a:gd name="connsiteX10" fmla="*/ 251957 w 2361356"/>
              <a:gd name="connsiteY10" fmla="*/ 612251 h 637782"/>
              <a:gd name="connsiteX11" fmla="*/ 37272 w 2361356"/>
              <a:gd name="connsiteY11" fmla="*/ 477079 h 637782"/>
              <a:gd name="connsiteX0" fmla="*/ 37272 w 2361356"/>
              <a:gd name="connsiteY0" fmla="*/ 477079 h 620679"/>
              <a:gd name="connsiteX1" fmla="*/ 13417 w 2361356"/>
              <a:gd name="connsiteY1" fmla="*/ 214686 h 620679"/>
              <a:gd name="connsiteX2" fmla="*/ 180395 w 2361356"/>
              <a:gd name="connsiteY2" fmla="*/ 71562 h 620679"/>
              <a:gd name="connsiteX3" fmla="*/ 538204 w 2361356"/>
              <a:gd name="connsiteY3" fmla="*/ 15903 h 620679"/>
              <a:gd name="connsiteX4" fmla="*/ 1309479 w 2361356"/>
              <a:gd name="connsiteY4" fmla="*/ 0 h 620679"/>
              <a:gd name="connsiteX5" fmla="*/ 2088708 w 2361356"/>
              <a:gd name="connsiteY5" fmla="*/ 47709 h 620679"/>
              <a:gd name="connsiteX6" fmla="*/ 2351100 w 2361356"/>
              <a:gd name="connsiteY6" fmla="*/ 270345 h 620679"/>
              <a:gd name="connsiteX7" fmla="*/ 2255685 w 2361356"/>
              <a:gd name="connsiteY7" fmla="*/ 508884 h 620679"/>
              <a:gd name="connsiteX8" fmla="*/ 1778607 w 2361356"/>
              <a:gd name="connsiteY8" fmla="*/ 575363 h 620679"/>
              <a:gd name="connsiteX9" fmla="*/ 1055038 w 2361356"/>
              <a:gd name="connsiteY9" fmla="*/ 604429 h 620679"/>
              <a:gd name="connsiteX10" fmla="*/ 251957 w 2361356"/>
              <a:gd name="connsiteY10" fmla="*/ 612251 h 620679"/>
              <a:gd name="connsiteX11" fmla="*/ 37272 w 2361356"/>
              <a:gd name="connsiteY11" fmla="*/ 477079 h 620679"/>
              <a:gd name="connsiteX0" fmla="*/ 38717 w 2362801"/>
              <a:gd name="connsiteY0" fmla="*/ 477079 h 605524"/>
              <a:gd name="connsiteX1" fmla="*/ 14862 w 2362801"/>
              <a:gd name="connsiteY1" fmla="*/ 214686 h 605524"/>
              <a:gd name="connsiteX2" fmla="*/ 181840 w 2362801"/>
              <a:gd name="connsiteY2" fmla="*/ 71562 h 605524"/>
              <a:gd name="connsiteX3" fmla="*/ 539649 w 2362801"/>
              <a:gd name="connsiteY3" fmla="*/ 15903 h 605524"/>
              <a:gd name="connsiteX4" fmla="*/ 1310924 w 2362801"/>
              <a:gd name="connsiteY4" fmla="*/ 0 h 605524"/>
              <a:gd name="connsiteX5" fmla="*/ 2090153 w 2362801"/>
              <a:gd name="connsiteY5" fmla="*/ 47709 h 605524"/>
              <a:gd name="connsiteX6" fmla="*/ 2352545 w 2362801"/>
              <a:gd name="connsiteY6" fmla="*/ 270345 h 605524"/>
              <a:gd name="connsiteX7" fmla="*/ 2257130 w 2362801"/>
              <a:gd name="connsiteY7" fmla="*/ 508884 h 605524"/>
              <a:gd name="connsiteX8" fmla="*/ 1780052 w 2362801"/>
              <a:gd name="connsiteY8" fmla="*/ 575363 h 605524"/>
              <a:gd name="connsiteX9" fmla="*/ 1056483 w 2362801"/>
              <a:gd name="connsiteY9" fmla="*/ 604429 h 605524"/>
              <a:gd name="connsiteX10" fmla="*/ 284748 w 2362801"/>
              <a:gd name="connsiteY10" fmla="*/ 580575 h 605524"/>
              <a:gd name="connsiteX11" fmla="*/ 38717 w 2362801"/>
              <a:gd name="connsiteY11" fmla="*/ 477079 h 605524"/>
              <a:gd name="connsiteX0" fmla="*/ 38717 w 2310011"/>
              <a:gd name="connsiteY0" fmla="*/ 477079 h 605524"/>
              <a:gd name="connsiteX1" fmla="*/ 14862 w 2310011"/>
              <a:gd name="connsiteY1" fmla="*/ 214686 h 605524"/>
              <a:gd name="connsiteX2" fmla="*/ 181840 w 2310011"/>
              <a:gd name="connsiteY2" fmla="*/ 71562 h 605524"/>
              <a:gd name="connsiteX3" fmla="*/ 539649 w 2310011"/>
              <a:gd name="connsiteY3" fmla="*/ 15903 h 605524"/>
              <a:gd name="connsiteX4" fmla="*/ 1310924 w 2310011"/>
              <a:gd name="connsiteY4" fmla="*/ 0 h 605524"/>
              <a:gd name="connsiteX5" fmla="*/ 2090153 w 2310011"/>
              <a:gd name="connsiteY5" fmla="*/ 47709 h 605524"/>
              <a:gd name="connsiteX6" fmla="*/ 2279406 w 2310011"/>
              <a:gd name="connsiteY6" fmla="*/ 270346 h 605524"/>
              <a:gd name="connsiteX7" fmla="*/ 2257130 w 2310011"/>
              <a:gd name="connsiteY7" fmla="*/ 508884 h 605524"/>
              <a:gd name="connsiteX8" fmla="*/ 1780052 w 2310011"/>
              <a:gd name="connsiteY8" fmla="*/ 575363 h 605524"/>
              <a:gd name="connsiteX9" fmla="*/ 1056483 w 2310011"/>
              <a:gd name="connsiteY9" fmla="*/ 604429 h 605524"/>
              <a:gd name="connsiteX10" fmla="*/ 284748 w 2310011"/>
              <a:gd name="connsiteY10" fmla="*/ 580575 h 605524"/>
              <a:gd name="connsiteX11" fmla="*/ 38717 w 2310011"/>
              <a:gd name="connsiteY11" fmla="*/ 477079 h 605524"/>
              <a:gd name="connsiteX0" fmla="*/ 38717 w 2298842"/>
              <a:gd name="connsiteY0" fmla="*/ 477079 h 605524"/>
              <a:gd name="connsiteX1" fmla="*/ 14862 w 2298842"/>
              <a:gd name="connsiteY1" fmla="*/ 214686 h 605524"/>
              <a:gd name="connsiteX2" fmla="*/ 181840 w 2298842"/>
              <a:gd name="connsiteY2" fmla="*/ 71562 h 605524"/>
              <a:gd name="connsiteX3" fmla="*/ 539649 w 2298842"/>
              <a:gd name="connsiteY3" fmla="*/ 15903 h 605524"/>
              <a:gd name="connsiteX4" fmla="*/ 1310924 w 2298842"/>
              <a:gd name="connsiteY4" fmla="*/ 0 h 605524"/>
              <a:gd name="connsiteX5" fmla="*/ 2090153 w 2298842"/>
              <a:gd name="connsiteY5" fmla="*/ 47709 h 605524"/>
              <a:gd name="connsiteX6" fmla="*/ 2279406 w 2298842"/>
              <a:gd name="connsiteY6" fmla="*/ 270346 h 605524"/>
              <a:gd name="connsiteX7" fmla="*/ 2236233 w 2298842"/>
              <a:gd name="connsiteY7" fmla="*/ 477208 h 605524"/>
              <a:gd name="connsiteX8" fmla="*/ 1780052 w 2298842"/>
              <a:gd name="connsiteY8" fmla="*/ 575363 h 605524"/>
              <a:gd name="connsiteX9" fmla="*/ 1056483 w 2298842"/>
              <a:gd name="connsiteY9" fmla="*/ 604429 h 605524"/>
              <a:gd name="connsiteX10" fmla="*/ 284748 w 2298842"/>
              <a:gd name="connsiteY10" fmla="*/ 580575 h 605524"/>
              <a:gd name="connsiteX11" fmla="*/ 38717 w 2298842"/>
              <a:gd name="connsiteY11" fmla="*/ 477079 h 605524"/>
              <a:gd name="connsiteX0" fmla="*/ 38717 w 2281305"/>
              <a:gd name="connsiteY0" fmla="*/ 477079 h 605524"/>
              <a:gd name="connsiteX1" fmla="*/ 14862 w 2281305"/>
              <a:gd name="connsiteY1" fmla="*/ 214686 h 605524"/>
              <a:gd name="connsiteX2" fmla="*/ 181840 w 2281305"/>
              <a:gd name="connsiteY2" fmla="*/ 71562 h 605524"/>
              <a:gd name="connsiteX3" fmla="*/ 539649 w 2281305"/>
              <a:gd name="connsiteY3" fmla="*/ 15903 h 605524"/>
              <a:gd name="connsiteX4" fmla="*/ 1310924 w 2281305"/>
              <a:gd name="connsiteY4" fmla="*/ 0 h 605524"/>
              <a:gd name="connsiteX5" fmla="*/ 2090153 w 2281305"/>
              <a:gd name="connsiteY5" fmla="*/ 47709 h 605524"/>
              <a:gd name="connsiteX6" fmla="*/ 2248060 w 2281305"/>
              <a:gd name="connsiteY6" fmla="*/ 217553 h 605524"/>
              <a:gd name="connsiteX7" fmla="*/ 2236233 w 2281305"/>
              <a:gd name="connsiteY7" fmla="*/ 477208 h 605524"/>
              <a:gd name="connsiteX8" fmla="*/ 1780052 w 2281305"/>
              <a:gd name="connsiteY8" fmla="*/ 575363 h 605524"/>
              <a:gd name="connsiteX9" fmla="*/ 1056483 w 2281305"/>
              <a:gd name="connsiteY9" fmla="*/ 604429 h 605524"/>
              <a:gd name="connsiteX10" fmla="*/ 284748 w 2281305"/>
              <a:gd name="connsiteY10" fmla="*/ 580575 h 605524"/>
              <a:gd name="connsiteX11" fmla="*/ 38717 w 2281305"/>
              <a:gd name="connsiteY11" fmla="*/ 477079 h 605524"/>
              <a:gd name="connsiteX0" fmla="*/ 38717 w 2287179"/>
              <a:gd name="connsiteY0" fmla="*/ 477868 h 606313"/>
              <a:gd name="connsiteX1" fmla="*/ 14862 w 2287179"/>
              <a:gd name="connsiteY1" fmla="*/ 215475 h 606313"/>
              <a:gd name="connsiteX2" fmla="*/ 181840 w 2287179"/>
              <a:gd name="connsiteY2" fmla="*/ 72351 h 606313"/>
              <a:gd name="connsiteX3" fmla="*/ 539649 w 2287179"/>
              <a:gd name="connsiteY3" fmla="*/ 16692 h 606313"/>
              <a:gd name="connsiteX4" fmla="*/ 1310924 w 2287179"/>
              <a:gd name="connsiteY4" fmla="*/ 789 h 606313"/>
              <a:gd name="connsiteX5" fmla="*/ 1985668 w 2287179"/>
              <a:gd name="connsiteY5" fmla="*/ 16822 h 606313"/>
              <a:gd name="connsiteX6" fmla="*/ 2248060 w 2287179"/>
              <a:gd name="connsiteY6" fmla="*/ 218342 h 606313"/>
              <a:gd name="connsiteX7" fmla="*/ 2236233 w 2287179"/>
              <a:gd name="connsiteY7" fmla="*/ 477997 h 606313"/>
              <a:gd name="connsiteX8" fmla="*/ 1780052 w 2287179"/>
              <a:gd name="connsiteY8" fmla="*/ 576152 h 606313"/>
              <a:gd name="connsiteX9" fmla="*/ 1056483 w 2287179"/>
              <a:gd name="connsiteY9" fmla="*/ 605218 h 606313"/>
              <a:gd name="connsiteX10" fmla="*/ 284748 w 2287179"/>
              <a:gd name="connsiteY10" fmla="*/ 581364 h 606313"/>
              <a:gd name="connsiteX11" fmla="*/ 38717 w 2287179"/>
              <a:gd name="connsiteY11" fmla="*/ 477868 h 606313"/>
              <a:gd name="connsiteX0" fmla="*/ 38717 w 2286713"/>
              <a:gd name="connsiteY0" fmla="*/ 477868 h 606313"/>
              <a:gd name="connsiteX1" fmla="*/ 14862 w 2286713"/>
              <a:gd name="connsiteY1" fmla="*/ 215475 h 606313"/>
              <a:gd name="connsiteX2" fmla="*/ 181840 w 2286713"/>
              <a:gd name="connsiteY2" fmla="*/ 72351 h 606313"/>
              <a:gd name="connsiteX3" fmla="*/ 539649 w 2286713"/>
              <a:gd name="connsiteY3" fmla="*/ 16692 h 606313"/>
              <a:gd name="connsiteX4" fmla="*/ 1310924 w 2286713"/>
              <a:gd name="connsiteY4" fmla="*/ 789 h 606313"/>
              <a:gd name="connsiteX5" fmla="*/ 1985668 w 2286713"/>
              <a:gd name="connsiteY5" fmla="*/ 16822 h 606313"/>
              <a:gd name="connsiteX6" fmla="*/ 2248060 w 2286713"/>
              <a:gd name="connsiteY6" fmla="*/ 218342 h 606313"/>
              <a:gd name="connsiteX7" fmla="*/ 2236233 w 2286713"/>
              <a:gd name="connsiteY7" fmla="*/ 477997 h 606313"/>
              <a:gd name="connsiteX8" fmla="*/ 1780052 w 2286713"/>
              <a:gd name="connsiteY8" fmla="*/ 576152 h 606313"/>
              <a:gd name="connsiteX9" fmla="*/ 1056483 w 2286713"/>
              <a:gd name="connsiteY9" fmla="*/ 605218 h 606313"/>
              <a:gd name="connsiteX10" fmla="*/ 284748 w 2286713"/>
              <a:gd name="connsiteY10" fmla="*/ 581364 h 606313"/>
              <a:gd name="connsiteX11" fmla="*/ 38717 w 2286713"/>
              <a:gd name="connsiteY11" fmla="*/ 477868 h 606313"/>
              <a:gd name="connsiteX0" fmla="*/ 38717 w 2253385"/>
              <a:gd name="connsiteY0" fmla="*/ 477868 h 606313"/>
              <a:gd name="connsiteX1" fmla="*/ 14862 w 2253385"/>
              <a:gd name="connsiteY1" fmla="*/ 215475 h 606313"/>
              <a:gd name="connsiteX2" fmla="*/ 181840 w 2253385"/>
              <a:gd name="connsiteY2" fmla="*/ 72351 h 606313"/>
              <a:gd name="connsiteX3" fmla="*/ 539649 w 2253385"/>
              <a:gd name="connsiteY3" fmla="*/ 16692 h 606313"/>
              <a:gd name="connsiteX4" fmla="*/ 1310924 w 2253385"/>
              <a:gd name="connsiteY4" fmla="*/ 789 h 606313"/>
              <a:gd name="connsiteX5" fmla="*/ 1985668 w 2253385"/>
              <a:gd name="connsiteY5" fmla="*/ 16822 h 606313"/>
              <a:gd name="connsiteX6" fmla="*/ 2248060 w 2253385"/>
              <a:gd name="connsiteY6" fmla="*/ 218342 h 606313"/>
              <a:gd name="connsiteX7" fmla="*/ 2131749 w 2253385"/>
              <a:gd name="connsiteY7" fmla="*/ 467439 h 606313"/>
              <a:gd name="connsiteX8" fmla="*/ 1780052 w 2253385"/>
              <a:gd name="connsiteY8" fmla="*/ 576152 h 606313"/>
              <a:gd name="connsiteX9" fmla="*/ 1056483 w 2253385"/>
              <a:gd name="connsiteY9" fmla="*/ 605218 h 606313"/>
              <a:gd name="connsiteX10" fmla="*/ 284748 w 2253385"/>
              <a:gd name="connsiteY10" fmla="*/ 581364 h 606313"/>
              <a:gd name="connsiteX11" fmla="*/ 38717 w 2253385"/>
              <a:gd name="connsiteY11" fmla="*/ 477868 h 606313"/>
              <a:gd name="connsiteX0" fmla="*/ 38717 w 2169683"/>
              <a:gd name="connsiteY0" fmla="*/ 477093 h 605538"/>
              <a:gd name="connsiteX1" fmla="*/ 14862 w 2169683"/>
              <a:gd name="connsiteY1" fmla="*/ 214700 h 605538"/>
              <a:gd name="connsiteX2" fmla="*/ 181840 w 2169683"/>
              <a:gd name="connsiteY2" fmla="*/ 71576 h 605538"/>
              <a:gd name="connsiteX3" fmla="*/ 539649 w 2169683"/>
              <a:gd name="connsiteY3" fmla="*/ 15917 h 605538"/>
              <a:gd name="connsiteX4" fmla="*/ 1310924 w 2169683"/>
              <a:gd name="connsiteY4" fmla="*/ 14 h 605538"/>
              <a:gd name="connsiteX5" fmla="*/ 1985668 w 2169683"/>
              <a:gd name="connsiteY5" fmla="*/ 16047 h 605538"/>
              <a:gd name="connsiteX6" fmla="*/ 2143576 w 2169683"/>
              <a:gd name="connsiteY6" fmla="*/ 207008 h 605538"/>
              <a:gd name="connsiteX7" fmla="*/ 2131749 w 2169683"/>
              <a:gd name="connsiteY7" fmla="*/ 466664 h 605538"/>
              <a:gd name="connsiteX8" fmla="*/ 1780052 w 2169683"/>
              <a:gd name="connsiteY8" fmla="*/ 575377 h 605538"/>
              <a:gd name="connsiteX9" fmla="*/ 1056483 w 2169683"/>
              <a:gd name="connsiteY9" fmla="*/ 604443 h 605538"/>
              <a:gd name="connsiteX10" fmla="*/ 284748 w 2169683"/>
              <a:gd name="connsiteY10" fmla="*/ 580589 h 605538"/>
              <a:gd name="connsiteX11" fmla="*/ 38717 w 2169683"/>
              <a:gd name="connsiteY11" fmla="*/ 477093 h 605538"/>
              <a:gd name="connsiteX0" fmla="*/ 38717 w 2172792"/>
              <a:gd name="connsiteY0" fmla="*/ 477078 h 605523"/>
              <a:gd name="connsiteX1" fmla="*/ 14862 w 2172792"/>
              <a:gd name="connsiteY1" fmla="*/ 214685 h 605523"/>
              <a:gd name="connsiteX2" fmla="*/ 181840 w 2172792"/>
              <a:gd name="connsiteY2" fmla="*/ 71561 h 605523"/>
              <a:gd name="connsiteX3" fmla="*/ 539649 w 2172792"/>
              <a:gd name="connsiteY3" fmla="*/ 15902 h 605523"/>
              <a:gd name="connsiteX4" fmla="*/ 1310924 w 2172792"/>
              <a:gd name="connsiteY4" fmla="*/ -1 h 605523"/>
              <a:gd name="connsiteX5" fmla="*/ 1933424 w 2172792"/>
              <a:gd name="connsiteY5" fmla="*/ 37150 h 605523"/>
              <a:gd name="connsiteX6" fmla="*/ 2143576 w 2172792"/>
              <a:gd name="connsiteY6" fmla="*/ 206993 h 605523"/>
              <a:gd name="connsiteX7" fmla="*/ 2131749 w 2172792"/>
              <a:gd name="connsiteY7" fmla="*/ 466649 h 605523"/>
              <a:gd name="connsiteX8" fmla="*/ 1780052 w 2172792"/>
              <a:gd name="connsiteY8" fmla="*/ 575362 h 605523"/>
              <a:gd name="connsiteX9" fmla="*/ 1056483 w 2172792"/>
              <a:gd name="connsiteY9" fmla="*/ 604428 h 605523"/>
              <a:gd name="connsiteX10" fmla="*/ 284748 w 2172792"/>
              <a:gd name="connsiteY10" fmla="*/ 580574 h 605523"/>
              <a:gd name="connsiteX11" fmla="*/ 38717 w 2172792"/>
              <a:gd name="connsiteY11" fmla="*/ 477078 h 6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2792" h="605523">
                <a:moveTo>
                  <a:pt x="38717" y="477078"/>
                </a:moveTo>
                <a:cubicBezTo>
                  <a:pt x="-6264" y="416097"/>
                  <a:pt x="-8992" y="282271"/>
                  <a:pt x="14862" y="214685"/>
                </a:cubicBezTo>
                <a:cubicBezTo>
                  <a:pt x="38716" y="147099"/>
                  <a:pt x="94376" y="104692"/>
                  <a:pt x="181840" y="71561"/>
                </a:cubicBezTo>
                <a:cubicBezTo>
                  <a:pt x="269305" y="38431"/>
                  <a:pt x="351468" y="27829"/>
                  <a:pt x="539649" y="15902"/>
                </a:cubicBezTo>
                <a:cubicBezTo>
                  <a:pt x="727830" y="3975"/>
                  <a:pt x="1053832" y="5300"/>
                  <a:pt x="1310924" y="-1"/>
                </a:cubicBezTo>
                <a:cubicBezTo>
                  <a:pt x="1570667" y="15902"/>
                  <a:pt x="1794649" y="2651"/>
                  <a:pt x="1933424" y="37150"/>
                </a:cubicBezTo>
                <a:cubicBezTo>
                  <a:pt x="2072199" y="71649"/>
                  <a:pt x="2110522" y="135410"/>
                  <a:pt x="2143576" y="206993"/>
                </a:cubicBezTo>
                <a:cubicBezTo>
                  <a:pt x="2176630" y="278576"/>
                  <a:pt x="2192336" y="405254"/>
                  <a:pt x="2131749" y="466649"/>
                </a:cubicBezTo>
                <a:cubicBezTo>
                  <a:pt x="2071162" y="528044"/>
                  <a:pt x="1959263" y="552399"/>
                  <a:pt x="1780052" y="575362"/>
                </a:cubicBezTo>
                <a:cubicBezTo>
                  <a:pt x="1600841" y="598325"/>
                  <a:pt x="1297673" y="594739"/>
                  <a:pt x="1056483" y="604428"/>
                </a:cubicBezTo>
                <a:cubicBezTo>
                  <a:pt x="770236" y="608404"/>
                  <a:pt x="454376" y="601799"/>
                  <a:pt x="284748" y="580574"/>
                </a:cubicBezTo>
                <a:cubicBezTo>
                  <a:pt x="115120" y="559349"/>
                  <a:pt x="83698" y="538059"/>
                  <a:pt x="38717" y="477078"/>
                </a:cubicBezTo>
                <a:close/>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baseline="-25000"/>
          </a:p>
        </p:txBody>
      </p:sp>
      <p:sp>
        <p:nvSpPr>
          <p:cNvPr id="11" name="TekstSylinder 10">
            <a:extLst>
              <a:ext uri="{FF2B5EF4-FFF2-40B4-BE49-F238E27FC236}">
                <a16:creationId xmlns:a16="http://schemas.microsoft.com/office/drawing/2014/main" id="{8F819DC3-6C1D-43C4-BB9D-67C8A8670EE5}"/>
              </a:ext>
            </a:extLst>
          </p:cNvPr>
          <p:cNvSpPr txBox="1"/>
          <p:nvPr/>
        </p:nvSpPr>
        <p:spPr>
          <a:xfrm>
            <a:off x="1514475" y="4175999"/>
            <a:ext cx="3073312" cy="461665"/>
          </a:xfrm>
          <a:prstGeom prst="rect">
            <a:avLst/>
          </a:prstGeom>
          <a:noFill/>
        </p:spPr>
        <p:txBody>
          <a:bodyPr wrap="square" rtlCol="0">
            <a:spAutoFit/>
          </a:bodyPr>
          <a:lstStyle/>
          <a:p>
            <a:r>
              <a:rPr lang="nb-NO" sz="2400" dirty="0">
                <a:solidFill>
                  <a:srgbClr val="FF0000"/>
                </a:solidFill>
                <a:latin typeface="Bebas Neue" panose="020B0606020202050201" pitchFamily="34" charset="0"/>
              </a:rPr>
              <a:t>REPORT VIEWING PROGRESS</a:t>
            </a:r>
          </a:p>
        </p:txBody>
      </p:sp>
    </p:spTree>
    <p:extLst>
      <p:ext uri="{BB962C8B-B14F-4D97-AF65-F5344CB8AC3E}">
        <p14:creationId xmlns:p14="http://schemas.microsoft.com/office/powerpoint/2010/main" val="25480679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2021</a:t>
            </a:r>
          </a:p>
        </p:txBody>
      </p:sp>
    </p:spTree>
    <p:extLst>
      <p:ext uri="{BB962C8B-B14F-4D97-AF65-F5344CB8AC3E}">
        <p14:creationId xmlns:p14="http://schemas.microsoft.com/office/powerpoint/2010/main" val="32676753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225</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THE MONOLITH IS </a:t>
            </a:r>
            <a:r>
              <a:rPr lang="nb-NO" sz="8000" dirty="0">
                <a:solidFill>
                  <a:srgbClr val="3DFF06"/>
                </a:solidFill>
                <a:latin typeface="Montserrat Black"/>
                <a:cs typeface="Montserrat Black"/>
              </a:rPr>
              <a:t>SHRINKING</a:t>
            </a:r>
          </a:p>
        </p:txBody>
      </p:sp>
    </p:spTree>
    <p:extLst>
      <p:ext uri="{BB962C8B-B14F-4D97-AF65-F5344CB8AC3E}">
        <p14:creationId xmlns:p14="http://schemas.microsoft.com/office/powerpoint/2010/main" val="10523520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226</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NO </a:t>
            </a:r>
            <a:r>
              <a:rPr lang="nb-NO" sz="8000" dirty="0">
                <a:solidFill>
                  <a:schemeClr val="bg1"/>
                </a:solidFill>
                <a:latin typeface="Montserrat Black"/>
                <a:cs typeface="Montserrat Black"/>
              </a:rPr>
              <a:t>RELEASE MANAGER</a:t>
            </a:r>
          </a:p>
        </p:txBody>
      </p:sp>
    </p:spTree>
    <p:extLst>
      <p:ext uri="{BB962C8B-B14F-4D97-AF65-F5344CB8AC3E}">
        <p14:creationId xmlns:p14="http://schemas.microsoft.com/office/powerpoint/2010/main" val="1810140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227</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INDEPENDENT </a:t>
            </a:r>
            <a:r>
              <a:rPr lang="nb-NO" sz="8000" dirty="0">
                <a:solidFill>
                  <a:schemeClr val="bg1"/>
                </a:solidFill>
                <a:latin typeface="Montserrat Black"/>
                <a:cs typeface="Montserrat Black"/>
              </a:rPr>
              <a:t>DEPLOYS</a:t>
            </a:r>
          </a:p>
        </p:txBody>
      </p:sp>
    </p:spTree>
    <p:extLst>
      <p:ext uri="{BB962C8B-B14F-4D97-AF65-F5344CB8AC3E}">
        <p14:creationId xmlns:p14="http://schemas.microsoft.com/office/powerpoint/2010/main" val="377182300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228</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PLAIN OLD </a:t>
            </a:r>
            <a:r>
              <a:rPr lang="nb-NO" sz="8000" dirty="0">
                <a:solidFill>
                  <a:srgbClr val="3DFF06"/>
                </a:solidFill>
                <a:latin typeface="Montserrat Black"/>
                <a:cs typeface="Montserrat Black"/>
              </a:rPr>
              <a:t>HTTP CACHING</a:t>
            </a:r>
          </a:p>
        </p:txBody>
      </p:sp>
    </p:spTree>
    <p:extLst>
      <p:ext uri="{BB962C8B-B14F-4D97-AF65-F5344CB8AC3E}">
        <p14:creationId xmlns:p14="http://schemas.microsoft.com/office/powerpoint/2010/main" val="413672711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229</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ALL NEW RESOURCES USE LINKS</a:t>
            </a:r>
            <a:endParaRPr lang="nb-NO" sz="8000" dirty="0">
              <a:solidFill>
                <a:srgbClr val="3DFF06"/>
              </a:solidFill>
              <a:latin typeface="Montserrat Black"/>
              <a:cs typeface="Montserrat Black"/>
            </a:endParaRPr>
          </a:p>
        </p:txBody>
      </p:sp>
    </p:spTree>
    <p:extLst>
      <p:ext uri="{BB962C8B-B14F-4D97-AF65-F5344CB8AC3E}">
        <p14:creationId xmlns:p14="http://schemas.microsoft.com/office/powerpoint/2010/main" val="303110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WE MUST </a:t>
            </a:r>
            <a:r>
              <a:rPr lang="nb-NO" sz="8000" dirty="0">
                <a:solidFill>
                  <a:srgbClr val="3DFF06"/>
                </a:solidFill>
                <a:latin typeface="Montserrat Black"/>
                <a:cs typeface="Montserrat Black"/>
              </a:rPr>
              <a:t>SUPPORT</a:t>
            </a:r>
            <a:r>
              <a:rPr lang="nb-NO" sz="8000" dirty="0">
                <a:solidFill>
                  <a:schemeClr val="bg1"/>
                </a:solidFill>
                <a:latin typeface="Montserrat Black"/>
                <a:cs typeface="Montserrat Black"/>
              </a:rPr>
              <a:t> </a:t>
            </a:r>
            <a:r>
              <a:rPr lang="nb-NO" sz="8000" dirty="0">
                <a:solidFill>
                  <a:srgbClr val="3DFF06"/>
                </a:solidFill>
                <a:latin typeface="Montserrat Black"/>
                <a:cs typeface="Montserrat Black"/>
              </a:rPr>
              <a:t>AUTONOMY</a:t>
            </a:r>
          </a:p>
        </p:txBody>
      </p:sp>
    </p:spTree>
    <p:extLst>
      <p:ext uri="{BB962C8B-B14F-4D97-AF65-F5344CB8AC3E}">
        <p14:creationId xmlns:p14="http://schemas.microsoft.com/office/powerpoint/2010/main" val="24808079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230</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MANY OLD RESOURCES HAVE LINKS</a:t>
            </a:r>
            <a:endParaRPr lang="nb-NO" sz="8000" dirty="0">
              <a:solidFill>
                <a:srgbClr val="3DFF06"/>
              </a:solidFill>
              <a:latin typeface="Montserrat Black"/>
              <a:cs typeface="Montserrat Black"/>
            </a:endParaRPr>
          </a:p>
        </p:txBody>
      </p:sp>
    </p:spTree>
    <p:extLst>
      <p:ext uri="{BB962C8B-B14F-4D97-AF65-F5344CB8AC3E}">
        <p14:creationId xmlns:p14="http://schemas.microsoft.com/office/powerpoint/2010/main" val="36549619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231</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PHASED IN </a:t>
            </a:r>
            <a:r>
              <a:rPr lang="nb-NO" sz="8000" dirty="0">
                <a:solidFill>
                  <a:srgbClr val="3DFF06"/>
                </a:solidFill>
                <a:latin typeface="Montserrat Black"/>
                <a:cs typeface="Montserrat Black"/>
              </a:rPr>
              <a:t>NEW SERVICES</a:t>
            </a:r>
          </a:p>
        </p:txBody>
      </p:sp>
    </p:spTree>
    <p:extLst>
      <p:ext uri="{BB962C8B-B14F-4D97-AF65-F5344CB8AC3E}">
        <p14:creationId xmlns:p14="http://schemas.microsoft.com/office/powerpoint/2010/main" val="11802826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PLAYBACK</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4174224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233</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TV SHOW PAGES</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24430550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234</a:t>
            </a:fld>
            <a:endParaRPr lang="nb-NO"/>
          </a:p>
        </p:txBody>
      </p:sp>
      <p:sp>
        <p:nvSpPr>
          <p:cNvPr id="7" name="Content Placeholder 2"/>
          <p:cNvSpPr txBox="1">
            <a:spLocks/>
          </p:cNvSpPr>
          <p:nvPr/>
        </p:nvSpPr>
        <p:spPr>
          <a:xfrm>
            <a:off x="0" y="29114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600" dirty="0">
                <a:solidFill>
                  <a:srgbClr val="3DFF06"/>
                </a:solidFill>
                <a:latin typeface="Montserrat Black"/>
                <a:cs typeface="Montserrat Black"/>
              </a:rPr>
              <a:t>PERSONALIZATION</a:t>
            </a:r>
            <a:endParaRPr lang="nb-NO" sz="6600" dirty="0">
              <a:solidFill>
                <a:srgbClr val="FFFF00"/>
              </a:solidFill>
              <a:latin typeface="Montserrat Black"/>
              <a:cs typeface="Montserrat Black"/>
            </a:endParaRPr>
          </a:p>
        </p:txBody>
      </p:sp>
    </p:spTree>
    <p:extLst>
      <p:ext uri="{BB962C8B-B14F-4D97-AF65-F5344CB8AC3E}">
        <p14:creationId xmlns:p14="http://schemas.microsoft.com/office/powerpoint/2010/main" val="34134271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235</a:t>
            </a:fld>
            <a:endParaRPr lang="nb-NO"/>
          </a:p>
        </p:txBody>
      </p:sp>
    </p:spTree>
    <p:extLst>
      <p:ext uri="{BB962C8B-B14F-4D97-AF65-F5344CB8AC3E}">
        <p14:creationId xmlns:p14="http://schemas.microsoft.com/office/powerpoint/2010/main" val="217229817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236</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SUMMARY</a:t>
            </a:r>
            <a:endParaRPr lang="nb-NO" sz="8000" dirty="0">
              <a:solidFill>
                <a:srgbClr val="3DFF06"/>
              </a:solidFill>
              <a:latin typeface="Montserrat Black"/>
              <a:cs typeface="Montserrat Black"/>
            </a:endParaRPr>
          </a:p>
        </p:txBody>
      </p:sp>
    </p:spTree>
    <p:extLst>
      <p:ext uri="{BB962C8B-B14F-4D97-AF65-F5344CB8AC3E}">
        <p14:creationId xmlns:p14="http://schemas.microsoft.com/office/powerpoint/2010/main" val="107338970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237</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DDD</a:t>
            </a:r>
            <a:br>
              <a:rPr lang="nb-NO" sz="8000" dirty="0">
                <a:solidFill>
                  <a:schemeClr val="bg1"/>
                </a:solidFill>
                <a:latin typeface="Montserrat Black"/>
                <a:cs typeface="Montserrat Black"/>
              </a:rPr>
            </a:br>
            <a:r>
              <a:rPr lang="nb-NO" sz="8000" dirty="0">
                <a:solidFill>
                  <a:srgbClr val="3DFF06"/>
                </a:solidFill>
                <a:latin typeface="Montserrat Black"/>
                <a:cs typeface="Montserrat Black"/>
              </a:rPr>
              <a:t>+</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HYPERMEDIA</a:t>
            </a:r>
          </a:p>
        </p:txBody>
      </p:sp>
    </p:spTree>
    <p:extLst>
      <p:ext uri="{BB962C8B-B14F-4D97-AF65-F5344CB8AC3E}">
        <p14:creationId xmlns:p14="http://schemas.microsoft.com/office/powerpoint/2010/main" val="2919904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238</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USE </a:t>
            </a:r>
            <a:r>
              <a:rPr lang="nb-NO" sz="8000" dirty="0">
                <a:solidFill>
                  <a:srgbClr val="3DFF06"/>
                </a:solidFill>
                <a:latin typeface="Montserrat Black"/>
                <a:cs typeface="Montserrat Black"/>
              </a:rPr>
              <a:t>BOUNDED CONTEXTS</a:t>
            </a:r>
            <a:r>
              <a:rPr lang="nb-NO" sz="8000" dirty="0">
                <a:solidFill>
                  <a:schemeClr val="bg1"/>
                </a:solidFill>
                <a:latin typeface="Montserrat Black"/>
                <a:cs typeface="Montserrat Black"/>
              </a:rPr>
              <a:t> TO CONQUER COMPLEXITY</a:t>
            </a:r>
          </a:p>
        </p:txBody>
      </p:sp>
    </p:spTree>
    <p:extLst>
      <p:ext uri="{BB962C8B-B14F-4D97-AF65-F5344CB8AC3E}">
        <p14:creationId xmlns:p14="http://schemas.microsoft.com/office/powerpoint/2010/main" val="64976350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239</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USE </a:t>
            </a:r>
            <a:r>
              <a:rPr lang="nb-NO" sz="8000" dirty="0">
                <a:solidFill>
                  <a:srgbClr val="3DFF06"/>
                </a:solidFill>
                <a:latin typeface="Montserrat Black"/>
                <a:cs typeface="Montserrat Black"/>
              </a:rPr>
              <a:t>LINKS </a:t>
            </a:r>
            <a:br>
              <a:rPr lang="nb-NO" sz="8000" dirty="0">
                <a:solidFill>
                  <a:srgbClr val="3DFF06"/>
                </a:solidFill>
                <a:latin typeface="Montserrat Black"/>
                <a:cs typeface="Montserrat Black"/>
              </a:rPr>
            </a:br>
            <a:r>
              <a:rPr lang="nb-NO" sz="8000" dirty="0">
                <a:solidFill>
                  <a:schemeClr val="bg1"/>
                </a:solidFill>
                <a:latin typeface="Montserrat Black"/>
                <a:cs typeface="Montserrat Black"/>
              </a:rPr>
              <a:t>TO </a:t>
            </a:r>
            <a:r>
              <a:rPr lang="nb-NO" sz="8000" dirty="0">
                <a:solidFill>
                  <a:srgbClr val="3DFF06"/>
                </a:solidFill>
                <a:latin typeface="Montserrat Black"/>
                <a:cs typeface="Montserrat Black"/>
              </a:rPr>
              <a:t>EVOLVE</a:t>
            </a:r>
            <a:r>
              <a:rPr lang="nb-NO" sz="8000" dirty="0">
                <a:solidFill>
                  <a:schemeClr val="bg1"/>
                </a:solidFill>
                <a:latin typeface="Montserrat Black"/>
                <a:cs typeface="Montserrat Black"/>
              </a:rPr>
              <a:t> AND TO FORM </a:t>
            </a:r>
            <a:r>
              <a:rPr lang="nb-NO" sz="8000" dirty="0">
                <a:solidFill>
                  <a:srgbClr val="3DFF06"/>
                </a:solidFill>
                <a:latin typeface="Montserrat Black"/>
                <a:cs typeface="Montserrat Black"/>
              </a:rPr>
              <a:t>NARRATIVES</a:t>
            </a:r>
          </a:p>
        </p:txBody>
      </p:sp>
    </p:spTree>
    <p:extLst>
      <p:ext uri="{BB962C8B-B14F-4D97-AF65-F5344CB8AC3E}">
        <p14:creationId xmlns:p14="http://schemas.microsoft.com/office/powerpoint/2010/main" val="2367388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8000" dirty="0">
                <a:solidFill>
                  <a:schemeClr val="bg1"/>
                </a:solidFill>
                <a:latin typeface="Montserrat Black"/>
                <a:cs typeface="Montserrat Black"/>
              </a:rPr>
              <a:t>WE MUST </a:t>
            </a:r>
            <a:r>
              <a:rPr lang="nb-NO" sz="8000" dirty="0">
                <a:solidFill>
                  <a:srgbClr val="3DFF06"/>
                </a:solidFill>
                <a:latin typeface="Montserrat Black"/>
                <a:cs typeface="Montserrat Black"/>
              </a:rPr>
              <a:t>SUPPORT EXPERIMENTS</a:t>
            </a:r>
          </a:p>
        </p:txBody>
      </p:sp>
    </p:spTree>
    <p:extLst>
      <p:ext uri="{BB962C8B-B14F-4D97-AF65-F5344CB8AC3E}">
        <p14:creationId xmlns:p14="http://schemas.microsoft.com/office/powerpoint/2010/main" val="32446228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240</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WE CONTINUE </a:t>
            </a:r>
            <a:r>
              <a:rPr lang="nb-NO" sz="8000" dirty="0">
                <a:solidFill>
                  <a:schemeClr val="bg1"/>
                </a:solidFill>
                <a:latin typeface="Montserrat Black"/>
                <a:cs typeface="Montserrat Black"/>
              </a:rPr>
              <a:t>TO EVOLVE</a:t>
            </a:r>
            <a:endParaRPr lang="nb-NO" sz="8000" dirty="0">
              <a:solidFill>
                <a:srgbClr val="3DFF06"/>
              </a:solidFill>
              <a:latin typeface="Montserrat Black"/>
              <a:cs typeface="Montserrat Black"/>
            </a:endParaRPr>
          </a:p>
        </p:txBody>
      </p:sp>
    </p:spTree>
    <p:extLst>
      <p:ext uri="{BB962C8B-B14F-4D97-AF65-F5344CB8AC3E}">
        <p14:creationId xmlns:p14="http://schemas.microsoft.com/office/powerpoint/2010/main" val="33382614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241</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ARCHITECTURE IS NEVER </a:t>
            </a:r>
            <a:r>
              <a:rPr lang="nb-NO" sz="8000" dirty="0">
                <a:solidFill>
                  <a:srgbClr val="3DFF06"/>
                </a:solidFill>
                <a:latin typeface="Montserrat Black"/>
                <a:cs typeface="Montserrat Black"/>
              </a:rPr>
              <a:t>DONE</a:t>
            </a:r>
          </a:p>
        </p:txBody>
      </p:sp>
    </p:spTree>
    <p:extLst>
      <p:ext uri="{BB962C8B-B14F-4D97-AF65-F5344CB8AC3E}">
        <p14:creationId xmlns:p14="http://schemas.microsoft.com/office/powerpoint/2010/main" val="3592677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WE MUST </a:t>
            </a:r>
            <a:r>
              <a:rPr lang="nb-NO" sz="8000" dirty="0">
                <a:solidFill>
                  <a:srgbClr val="3DFF06"/>
                </a:solidFill>
                <a:latin typeface="Montserrat Black"/>
                <a:cs typeface="Montserrat Black"/>
              </a:rPr>
              <a:t>SUPPORT CHANGE</a:t>
            </a:r>
          </a:p>
        </p:txBody>
      </p:sp>
    </p:spTree>
    <p:extLst>
      <p:ext uri="{BB962C8B-B14F-4D97-AF65-F5344CB8AC3E}">
        <p14:creationId xmlns:p14="http://schemas.microsoft.com/office/powerpoint/2010/main" val="2521135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WE MUST </a:t>
            </a:r>
            <a:r>
              <a:rPr lang="nb-NO" sz="8000" dirty="0">
                <a:solidFill>
                  <a:srgbClr val="3DFF06"/>
                </a:solidFill>
                <a:latin typeface="Montserrat Black"/>
                <a:cs typeface="Montserrat Black"/>
              </a:rPr>
              <a:t>PROVIDE STABILITY</a:t>
            </a:r>
          </a:p>
        </p:txBody>
      </p:sp>
    </p:spTree>
    <p:extLst>
      <p:ext uri="{BB962C8B-B14F-4D97-AF65-F5344CB8AC3E}">
        <p14:creationId xmlns:p14="http://schemas.microsoft.com/office/powerpoint/2010/main" val="4071558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WE MUST </a:t>
            </a:r>
            <a:r>
              <a:rPr lang="nb-NO" sz="8000" dirty="0">
                <a:solidFill>
                  <a:srgbClr val="3DFF06"/>
                </a:solidFill>
                <a:latin typeface="Montserrat Black"/>
                <a:cs typeface="Montserrat Black"/>
              </a:rPr>
              <a:t>IMPROVE STABILITY</a:t>
            </a:r>
          </a:p>
        </p:txBody>
      </p:sp>
    </p:spTree>
    <p:extLst>
      <p:ext uri="{BB962C8B-B14F-4D97-AF65-F5344CB8AC3E}">
        <p14:creationId xmlns:p14="http://schemas.microsoft.com/office/powerpoint/2010/main" val="2251793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TECHNICAL</a:t>
            </a:r>
            <a:r>
              <a:rPr lang="nb-NO" sz="8000" dirty="0">
                <a:solidFill>
                  <a:schemeClr val="bg1"/>
                </a:solidFill>
                <a:latin typeface="Montserrat Black"/>
                <a:cs typeface="Montserrat Black"/>
              </a:rPr>
              <a:t> PERSPECTIVE</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2082595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29</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THE NRK TV </a:t>
            </a:r>
            <a:r>
              <a:rPr lang="nb-NO" sz="8000" dirty="0">
                <a:solidFill>
                  <a:srgbClr val="3DFF06"/>
                </a:solidFill>
                <a:latin typeface="Montserrat Black"/>
                <a:cs typeface="Montserrat Black"/>
              </a:rPr>
              <a:t>PLAYER API</a:t>
            </a:r>
          </a:p>
        </p:txBody>
      </p:sp>
    </p:spTree>
    <p:extLst>
      <p:ext uri="{BB962C8B-B14F-4D97-AF65-F5344CB8AC3E}">
        <p14:creationId xmlns:p14="http://schemas.microsoft.com/office/powerpoint/2010/main" val="153870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5" name="Footer Placeholder 4"/>
          <p:cNvSpPr>
            <a:spLocks noGrp="1"/>
          </p:cNvSpPr>
          <p:nvPr>
            <p:ph type="ftr" sz="quarter" idx="11"/>
          </p:nvPr>
        </p:nvSpPr>
        <p:spPr/>
        <p:txBody>
          <a:bodyPr/>
          <a:lstStyle/>
          <a:p>
            <a:endParaRPr lang="nb-NO" dirty="0"/>
          </a:p>
        </p:txBody>
      </p:sp>
      <p:sp>
        <p:nvSpPr>
          <p:cNvPr id="6" name="Slide Number Placeholder 5"/>
          <p:cNvSpPr>
            <a:spLocks noGrp="1"/>
          </p:cNvSpPr>
          <p:nvPr>
            <p:ph type="sldNum" sz="quarter" idx="12"/>
          </p:nvPr>
        </p:nvSpPr>
        <p:spPr/>
        <p:txBody>
          <a:bodyPr/>
          <a:lstStyle/>
          <a:p>
            <a:fld id="{386C1B66-DFC1-9944-B08C-571264751923}" type="slidenum">
              <a:rPr lang="nb-NO" smtClean="0"/>
              <a:pPr/>
              <a:t>3</a:t>
            </a:fld>
            <a:endParaRPr lang="nb-NO"/>
          </a:p>
        </p:txBody>
      </p:sp>
      <p:pic>
        <p:nvPicPr>
          <p:cNvPr id="8" name="Shape 699"/>
          <p:cNvPicPr preferRelativeResize="0"/>
          <p:nvPr/>
        </p:nvPicPr>
        <p:blipFill>
          <a:blip r:embed="rId3">
            <a:alphaModFix/>
          </a:blip>
          <a:stretch>
            <a:fillRect/>
          </a:stretch>
        </p:blipFill>
        <p:spPr>
          <a:xfrm>
            <a:off x="-522453" y="-26202"/>
            <a:ext cx="9823582" cy="6884201"/>
          </a:xfrm>
          <a:prstGeom prst="rect">
            <a:avLst/>
          </a:prstGeom>
          <a:noFill/>
          <a:ln>
            <a:noFill/>
          </a:ln>
        </p:spPr>
      </p:pic>
    </p:spTree>
    <p:extLst>
      <p:ext uri="{BB962C8B-B14F-4D97-AF65-F5344CB8AC3E}">
        <p14:creationId xmlns:p14="http://schemas.microsoft.com/office/powerpoint/2010/main" val="3975035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30</a:t>
            </a:fld>
            <a:endParaRPr lang="nb-NO"/>
          </a:p>
        </p:txBody>
      </p:sp>
      <p:sp>
        <p:nvSpPr>
          <p:cNvPr id="7" name="Content Placeholder 2"/>
          <p:cNvSpPr txBox="1">
            <a:spLocks/>
          </p:cNvSpPr>
          <p:nvPr/>
        </p:nvSpPr>
        <p:spPr>
          <a:xfrm>
            <a:off x="0" y="2125711"/>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MANY </a:t>
            </a:r>
            <a:br>
              <a:rPr lang="nb-NO" sz="8000" dirty="0">
                <a:solidFill>
                  <a:schemeClr val="bg1"/>
                </a:solidFill>
                <a:latin typeface="Montserrat Black"/>
                <a:cs typeface="Montserrat Black"/>
              </a:rPr>
            </a:br>
            <a:r>
              <a:rPr lang="nb-NO" sz="8000" dirty="0">
                <a:solidFill>
                  <a:srgbClr val="3DFF06"/>
                </a:solidFill>
                <a:latin typeface="Montserrat Black"/>
                <a:cs typeface="Montserrat Black"/>
              </a:rPr>
              <a:t>CLIENTS</a:t>
            </a:r>
          </a:p>
        </p:txBody>
      </p:sp>
    </p:spTree>
    <p:extLst>
      <p:ext uri="{BB962C8B-B14F-4D97-AF65-F5344CB8AC3E}">
        <p14:creationId xmlns:p14="http://schemas.microsoft.com/office/powerpoint/2010/main" val="396735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31</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PROGRESSIVE</a:t>
            </a:r>
            <a:r>
              <a:rPr lang="nb-NO" sz="8000" dirty="0">
                <a:solidFill>
                  <a:schemeClr val="bg1"/>
                </a:solidFill>
                <a:latin typeface="Montserrat Black"/>
                <a:cs typeface="Montserrat Black"/>
              </a:rPr>
              <a:t> CLIENTS</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79660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32</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C000"/>
                </a:solidFill>
                <a:latin typeface="Montserrat Black"/>
                <a:cs typeface="Montserrat Black"/>
              </a:rPr>
              <a:t>LEGACY</a:t>
            </a:r>
            <a:r>
              <a:rPr lang="nb-NO" sz="8000" dirty="0">
                <a:solidFill>
                  <a:schemeClr val="bg1"/>
                </a:solidFill>
                <a:latin typeface="Montserrat Black"/>
                <a:cs typeface="Montserrat Black"/>
              </a:rPr>
              <a:t> CLIENTS</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54704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33</a:t>
            </a:fld>
            <a:endParaRPr lang="nb-NO"/>
          </a:p>
        </p:txBody>
      </p:sp>
      <p:sp>
        <p:nvSpPr>
          <p:cNvPr id="7" name="Content Placeholder 2"/>
          <p:cNvSpPr txBox="1">
            <a:spLocks/>
          </p:cNvSpPr>
          <p:nvPr/>
        </p:nvSpPr>
        <p:spPr>
          <a:xfrm>
            <a:off x="79513"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IMPACT ON </a:t>
            </a:r>
            <a:r>
              <a:rPr lang="nb-NO" sz="8000" dirty="0">
                <a:solidFill>
                  <a:srgbClr val="3DFF06"/>
                </a:solidFill>
                <a:latin typeface="Montserrat Black"/>
                <a:cs typeface="Montserrat Black"/>
              </a:rPr>
              <a:t>ARCHITECTURE</a:t>
            </a:r>
          </a:p>
        </p:txBody>
      </p:sp>
    </p:spTree>
    <p:extLst>
      <p:ext uri="{BB962C8B-B14F-4D97-AF65-F5344CB8AC3E}">
        <p14:creationId xmlns:p14="http://schemas.microsoft.com/office/powerpoint/2010/main" val="3125793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34</a:t>
            </a:fld>
            <a:endParaRPr lang="nb-NO"/>
          </a:p>
        </p:txBody>
      </p:sp>
    </p:spTree>
    <p:extLst>
      <p:ext uri="{BB962C8B-B14F-4D97-AF65-F5344CB8AC3E}">
        <p14:creationId xmlns:p14="http://schemas.microsoft.com/office/powerpoint/2010/main" val="7360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CA </a:t>
            </a:r>
            <a:r>
              <a:rPr lang="nb-NO" sz="8000" dirty="0">
                <a:solidFill>
                  <a:srgbClr val="3DFF06"/>
                </a:solidFill>
                <a:latin typeface="Montserrat Black"/>
                <a:cs typeface="Montserrat Black"/>
              </a:rPr>
              <a:t>2016</a:t>
            </a:r>
          </a:p>
        </p:txBody>
      </p:sp>
    </p:spTree>
    <p:extLst>
      <p:ext uri="{BB962C8B-B14F-4D97-AF65-F5344CB8AC3E}">
        <p14:creationId xmlns:p14="http://schemas.microsoft.com/office/powerpoint/2010/main" val="1576319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36</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MONOLITHIC WEB API </a:t>
            </a:r>
            <a:r>
              <a:rPr lang="nb-NO" sz="8000" dirty="0">
                <a:solidFill>
                  <a:schemeClr val="bg1"/>
                </a:solidFill>
                <a:latin typeface="Montserrat Black"/>
                <a:cs typeface="Montserrat Black"/>
              </a:rPr>
              <a:t>SERVING MANY CLIENTS</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205946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37</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RUNS IN AZURE</a:t>
            </a:r>
            <a:br>
              <a:rPr lang="nb-NO" sz="8000" dirty="0">
                <a:solidFill>
                  <a:srgbClr val="FFFF00"/>
                </a:solidFill>
                <a:latin typeface="Montserrat Black"/>
                <a:cs typeface="Montserrat Black"/>
              </a:rPr>
            </a:br>
            <a:r>
              <a:rPr lang="nb-NO" sz="8000" dirty="0">
                <a:solidFill>
                  <a:srgbClr val="3DFF06"/>
                </a:solidFill>
                <a:latin typeface="Montserrat Black"/>
                <a:cs typeface="Montserrat Black"/>
              </a:rPr>
              <a:t>TWO DATA CENTERS</a:t>
            </a:r>
          </a:p>
        </p:txBody>
      </p:sp>
    </p:spTree>
    <p:extLst>
      <p:ext uri="{BB962C8B-B14F-4D97-AF65-F5344CB8AC3E}">
        <p14:creationId xmlns:p14="http://schemas.microsoft.com/office/powerpoint/2010/main" val="2739800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38</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BACKED BY </a:t>
            </a:r>
            <a:r>
              <a:rPr lang="nb-NO" sz="8000" dirty="0">
                <a:solidFill>
                  <a:srgbClr val="3DFF06"/>
                </a:solidFill>
                <a:latin typeface="Montserrat Black"/>
                <a:cs typeface="Montserrat Black"/>
              </a:rPr>
              <a:t>RELATIONAL DATABASE</a:t>
            </a:r>
          </a:p>
        </p:txBody>
      </p:sp>
    </p:spTree>
    <p:extLst>
      <p:ext uri="{BB962C8B-B14F-4D97-AF65-F5344CB8AC3E}">
        <p14:creationId xmlns:p14="http://schemas.microsoft.com/office/powerpoint/2010/main" val="3017967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39</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VARIOUS SUPPORTING </a:t>
            </a:r>
            <a:r>
              <a:rPr lang="nb-NO" sz="8000" dirty="0">
                <a:solidFill>
                  <a:srgbClr val="3DFF06"/>
                </a:solidFill>
                <a:latin typeface="Montserrat Black"/>
                <a:cs typeface="Montserrat Black"/>
              </a:rPr>
              <a:t>WORKER JOBS</a:t>
            </a:r>
          </a:p>
        </p:txBody>
      </p:sp>
    </p:spTree>
    <p:extLst>
      <p:ext uri="{BB962C8B-B14F-4D97-AF65-F5344CB8AC3E}">
        <p14:creationId xmlns:p14="http://schemas.microsoft.com/office/powerpoint/2010/main" val="3566934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a:t>
            </a:fld>
            <a:endParaRPr lang="nb-NO"/>
          </a:p>
        </p:txBody>
      </p:sp>
    </p:spTree>
    <p:extLst>
      <p:ext uri="{BB962C8B-B14F-4D97-AF65-F5344CB8AC3E}">
        <p14:creationId xmlns:p14="http://schemas.microsoft.com/office/powerpoint/2010/main" val="3710725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40</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CUNNING </a:t>
            </a:r>
            <a:r>
              <a:rPr lang="nb-NO" sz="8000" dirty="0">
                <a:solidFill>
                  <a:srgbClr val="3DFF06"/>
                </a:solidFill>
                <a:latin typeface="Montserrat Black"/>
                <a:cs typeface="Montserrat Black"/>
              </a:rPr>
              <a:t>CACHING SCHEMES</a:t>
            </a:r>
          </a:p>
        </p:txBody>
      </p:sp>
    </p:spTree>
    <p:extLst>
      <p:ext uri="{BB962C8B-B14F-4D97-AF65-F5344CB8AC3E}">
        <p14:creationId xmlns:p14="http://schemas.microsoft.com/office/powerpoint/2010/main" val="3127813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41</a:t>
            </a:fld>
            <a:endParaRPr lang="nb-NO"/>
          </a:p>
        </p:txBody>
      </p:sp>
      <p:sp>
        <p:nvSpPr>
          <p:cNvPr id="7" name="Content Placeholder 2"/>
          <p:cNvSpPr txBox="1">
            <a:spLocks/>
          </p:cNvSpPr>
          <p:nvPr/>
        </p:nvSpPr>
        <p:spPr>
          <a:xfrm>
            <a:off x="0" y="223000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7200" dirty="0">
                <a:solidFill>
                  <a:schemeClr val="bg1"/>
                </a:solidFill>
                <a:latin typeface="Montserrat Black"/>
                <a:cs typeface="Montserrat Black"/>
              </a:rPr>
              <a:t>OVERWHELMING</a:t>
            </a:r>
            <a:r>
              <a:rPr lang="nb-NO" sz="7200" dirty="0">
                <a:solidFill>
                  <a:srgbClr val="88FF08"/>
                </a:solidFill>
                <a:latin typeface="Montserrat Black"/>
                <a:cs typeface="Montserrat Black"/>
              </a:rPr>
              <a:t> </a:t>
            </a:r>
            <a:r>
              <a:rPr lang="nb-NO" sz="7200" dirty="0">
                <a:solidFill>
                  <a:srgbClr val="3DFF06"/>
                </a:solidFill>
                <a:latin typeface="Montserrat Black"/>
                <a:cs typeface="Montserrat Black"/>
              </a:rPr>
              <a:t>COMPLEXITY</a:t>
            </a:r>
          </a:p>
        </p:txBody>
      </p:sp>
    </p:spTree>
    <p:extLst>
      <p:ext uri="{BB962C8B-B14F-4D97-AF65-F5344CB8AC3E}">
        <p14:creationId xmlns:p14="http://schemas.microsoft.com/office/powerpoint/2010/main" val="4051328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223498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7200" dirty="0">
                <a:solidFill>
                  <a:schemeClr val="bg1"/>
                </a:solidFill>
                <a:latin typeface="Montserrat Black"/>
                <a:cs typeface="Montserrat Black"/>
              </a:rPr>
              <a:t>LARGELY </a:t>
            </a:r>
            <a:r>
              <a:rPr lang="nb-NO" sz="7200" dirty="0">
                <a:solidFill>
                  <a:srgbClr val="3DFF06"/>
                </a:solidFill>
                <a:latin typeface="Montserrat Black"/>
                <a:cs typeface="Montserrat Black"/>
              </a:rPr>
              <a:t>UNREASONABLE</a:t>
            </a:r>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42</a:t>
            </a:fld>
            <a:endParaRPr lang="nb-NO"/>
          </a:p>
        </p:txBody>
      </p:sp>
    </p:spTree>
    <p:extLst>
      <p:ext uri="{BB962C8B-B14F-4D97-AF65-F5344CB8AC3E}">
        <p14:creationId xmlns:p14="http://schemas.microsoft.com/office/powerpoint/2010/main" val="3821645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43</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COMPLEX </a:t>
            </a:r>
            <a:r>
              <a:rPr lang="nb-NO" sz="8000" dirty="0">
                <a:solidFill>
                  <a:srgbClr val="3DFF06"/>
                </a:solidFill>
                <a:latin typeface="Montserrat Black"/>
                <a:cs typeface="Montserrat Black"/>
              </a:rPr>
              <a:t>FAILURE MODES</a:t>
            </a:r>
          </a:p>
        </p:txBody>
      </p:sp>
    </p:spTree>
    <p:extLst>
      <p:ext uri="{BB962C8B-B14F-4D97-AF65-F5344CB8AC3E}">
        <p14:creationId xmlns:p14="http://schemas.microsoft.com/office/powerpoint/2010/main" val="4010716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44</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UNFORESEEN</a:t>
            </a:r>
            <a:r>
              <a:rPr lang="nb-NO" sz="8000" dirty="0">
                <a:solidFill>
                  <a:schemeClr val="bg1"/>
                </a:solidFill>
                <a:latin typeface="Montserrat Black"/>
                <a:cs typeface="Montserrat Black"/>
              </a:rPr>
              <a:t> EFFECTS OF CHANGE</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472088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BUGS</a:t>
            </a:r>
          </a:p>
        </p:txBody>
      </p:sp>
    </p:spTree>
    <p:extLst>
      <p:ext uri="{BB962C8B-B14F-4D97-AF65-F5344CB8AC3E}">
        <p14:creationId xmlns:p14="http://schemas.microsoft.com/office/powerpoint/2010/main" val="2628841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46</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FEAR OF </a:t>
            </a:r>
            <a:r>
              <a:rPr lang="nb-NO" sz="8000" dirty="0">
                <a:solidFill>
                  <a:schemeClr val="bg1"/>
                </a:solidFill>
                <a:latin typeface="Montserrat Black"/>
                <a:cs typeface="Montserrat Black"/>
              </a:rPr>
              <a:t>CHANGE</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4138341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STAGNATION</a:t>
            </a:r>
          </a:p>
        </p:txBody>
      </p:sp>
    </p:spTree>
    <p:extLst>
      <p:ext uri="{BB962C8B-B14F-4D97-AF65-F5344CB8AC3E}">
        <p14:creationId xmlns:p14="http://schemas.microsoft.com/office/powerpoint/2010/main" val="157493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48</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RELIANCE ON </a:t>
            </a:r>
            <a:br>
              <a:rPr lang="nb-NO" sz="8000" dirty="0">
                <a:solidFill>
                  <a:schemeClr val="bg1"/>
                </a:solidFill>
                <a:latin typeface="Montserrat Black"/>
                <a:cs typeface="Montserrat Black"/>
              </a:rPr>
            </a:br>
            <a:r>
              <a:rPr lang="nb-NO" sz="8000" dirty="0">
                <a:solidFill>
                  <a:srgbClr val="3DFF06"/>
                </a:solidFill>
                <a:latin typeface="Montserrat Black"/>
                <a:cs typeface="Montserrat Black"/>
              </a:rPr>
              <a:t>RELEASE MANAGER </a:t>
            </a:r>
            <a:r>
              <a:rPr lang="nb-NO" sz="8000" dirty="0">
                <a:solidFill>
                  <a:schemeClr val="bg1"/>
                </a:solidFill>
                <a:latin typeface="Montserrat Black"/>
                <a:cs typeface="Montserrat Black"/>
              </a:rPr>
              <a:t>GENIUS</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2825318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WHAT TO DO?</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556644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AGENDA</a:t>
            </a:r>
            <a:endParaRPr lang="nb-NO" sz="8000" dirty="0">
              <a:solidFill>
                <a:srgbClr val="3DFF06"/>
              </a:solidFill>
              <a:latin typeface="Montserrat Black"/>
              <a:cs typeface="Montserrat Black"/>
            </a:endParaRPr>
          </a:p>
        </p:txBody>
      </p:sp>
    </p:spTree>
    <p:extLst>
      <p:ext uri="{BB962C8B-B14F-4D97-AF65-F5344CB8AC3E}">
        <p14:creationId xmlns:p14="http://schemas.microsoft.com/office/powerpoint/2010/main" val="3479236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REWRITE</a:t>
            </a:r>
            <a:r>
              <a:rPr lang="nb-NO" sz="8000" dirty="0">
                <a:solidFill>
                  <a:schemeClr val="bg1"/>
                </a:solidFill>
                <a:latin typeface="Montserrat Black"/>
                <a:cs typeface="Montserrat Black"/>
              </a:rPr>
              <a:t>?</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065372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51</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WHAT DO YOU MEAN </a:t>
            </a:r>
            <a:r>
              <a:rPr lang="nb-NO" sz="8000" dirty="0">
                <a:solidFill>
                  <a:srgbClr val="3DFF06"/>
                </a:solidFill>
                <a:latin typeface="Montserrat Black"/>
                <a:cs typeface="Montserrat Black"/>
              </a:rPr>
              <a:t>REWRITE</a:t>
            </a:r>
            <a:r>
              <a:rPr lang="nb-NO" sz="8000" dirty="0">
                <a:solidFill>
                  <a:schemeClr val="bg1"/>
                </a:solidFill>
                <a:latin typeface="Montserrat Black"/>
                <a:cs typeface="Montserrat Black"/>
              </a:rPr>
              <a:t>?</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1626316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52</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WE CAN’T </a:t>
            </a:r>
            <a:r>
              <a:rPr lang="nb-NO" sz="8000" dirty="0">
                <a:solidFill>
                  <a:srgbClr val="3DFF06"/>
                </a:solidFill>
                <a:latin typeface="Montserrat Black"/>
                <a:cs typeface="Montserrat Black"/>
              </a:rPr>
              <a:t>REWRITE</a:t>
            </a:r>
            <a:r>
              <a:rPr lang="nb-NO" sz="8000" dirty="0">
                <a:solidFill>
                  <a:schemeClr val="bg1"/>
                </a:solidFill>
                <a:latin typeface="Montserrat Black"/>
                <a:cs typeface="Montserrat Black"/>
              </a:rPr>
              <a:t>!</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722455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53</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SO HOW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DO WE </a:t>
            </a:r>
            <a:r>
              <a:rPr lang="nb-NO" sz="8000" dirty="0">
                <a:solidFill>
                  <a:srgbClr val="3DFF06"/>
                </a:solidFill>
                <a:latin typeface="Montserrat Black"/>
                <a:cs typeface="Montserrat Black"/>
              </a:rPr>
              <a:t>REWRITE</a:t>
            </a:r>
            <a:r>
              <a:rPr lang="nb-NO" sz="8000" dirty="0">
                <a:solidFill>
                  <a:schemeClr val="bg1"/>
                </a:solidFill>
                <a:latin typeface="Montserrat Black"/>
                <a:cs typeface="Montserrat Black"/>
              </a:rPr>
              <a:t>?</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79973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54</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nb-NO" sz="8000" dirty="0">
                <a:solidFill>
                  <a:schemeClr val="bg1"/>
                </a:solidFill>
                <a:latin typeface="Montserrat Black"/>
                <a:cs typeface="Montserrat Black"/>
              </a:rPr>
              <a:t>WE MUST </a:t>
            </a:r>
            <a:r>
              <a:rPr lang="nb-NO" sz="8000" dirty="0">
                <a:solidFill>
                  <a:srgbClr val="3DFF06"/>
                </a:solidFill>
                <a:latin typeface="Montserrat Black"/>
                <a:cs typeface="Montserrat Black"/>
              </a:rPr>
              <a:t>EVOLVE</a:t>
            </a:r>
            <a:r>
              <a:rPr lang="nb-NO" sz="8000" dirty="0">
                <a:solidFill>
                  <a:schemeClr val="bg1"/>
                </a:solidFill>
                <a:latin typeface="Montserrat Black"/>
                <a:cs typeface="Montserrat Black"/>
              </a:rPr>
              <a:t>!</a:t>
            </a:r>
            <a:endParaRPr lang="nb-NO" sz="8000" dirty="0">
              <a:solidFill>
                <a:srgbClr val="88FF08"/>
              </a:solidFill>
              <a:latin typeface="Montserrat Black"/>
              <a:cs typeface="Montserrat Black"/>
            </a:endParaRPr>
          </a:p>
        </p:txBody>
      </p:sp>
    </p:spTree>
    <p:extLst>
      <p:ext uri="{BB962C8B-B14F-4D97-AF65-F5344CB8AC3E}">
        <p14:creationId xmlns:p14="http://schemas.microsoft.com/office/powerpoint/2010/main" val="790384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55</a:t>
            </a:fld>
            <a:endParaRPr lang="nb-NO"/>
          </a:p>
        </p:txBody>
      </p:sp>
    </p:spTree>
    <p:extLst>
      <p:ext uri="{BB962C8B-B14F-4D97-AF65-F5344CB8AC3E}">
        <p14:creationId xmlns:p14="http://schemas.microsoft.com/office/powerpoint/2010/main" val="3499309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56</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WHERE DID </a:t>
            </a:r>
            <a:r>
              <a:rPr lang="nb-NO" sz="8000" dirty="0">
                <a:solidFill>
                  <a:srgbClr val="3DFF06"/>
                </a:solidFill>
                <a:latin typeface="Montserrat Black"/>
                <a:cs typeface="Montserrat Black"/>
              </a:rPr>
              <a:t>THE MONOLITH </a:t>
            </a:r>
            <a:r>
              <a:rPr lang="nb-NO" sz="8000" dirty="0">
                <a:solidFill>
                  <a:schemeClr val="bg1"/>
                </a:solidFill>
                <a:latin typeface="Montserrat Black"/>
                <a:cs typeface="Montserrat Black"/>
              </a:rPr>
              <a:t>COME FROM?</a:t>
            </a:r>
            <a:endParaRPr lang="nb-NO" sz="8000" dirty="0">
              <a:solidFill>
                <a:srgbClr val="FFFF00"/>
              </a:solidFill>
              <a:latin typeface="Montserrat Black"/>
              <a:cs typeface="Montserrat Black"/>
            </a:endParaRPr>
          </a:p>
        </p:txBody>
      </p:sp>
    </p:spTree>
    <p:extLst>
      <p:ext uri="{BB962C8B-B14F-4D97-AF65-F5344CB8AC3E}">
        <p14:creationId xmlns:p14="http://schemas.microsoft.com/office/powerpoint/2010/main" val="30765397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 THE ENTITY</a:t>
            </a:r>
          </a:p>
        </p:txBody>
      </p:sp>
    </p:spTree>
    <p:extLst>
      <p:ext uri="{BB962C8B-B14F-4D97-AF65-F5344CB8AC3E}">
        <p14:creationId xmlns:p14="http://schemas.microsoft.com/office/powerpoint/2010/main" val="3555067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58</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THE ENTITY IS </a:t>
            </a:r>
            <a:r>
              <a:rPr lang="nb-NO" sz="8000" dirty="0">
                <a:solidFill>
                  <a:schemeClr val="bg1"/>
                </a:solidFill>
                <a:latin typeface="Montserrat Black"/>
                <a:cs typeface="Montserrat Black"/>
              </a:rPr>
              <a:t>THE MONOLITH</a:t>
            </a:r>
          </a:p>
        </p:txBody>
      </p:sp>
    </p:spTree>
    <p:extLst>
      <p:ext uri="{BB962C8B-B14F-4D97-AF65-F5344CB8AC3E}">
        <p14:creationId xmlns:p14="http://schemas.microsoft.com/office/powerpoint/2010/main" val="3395028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59</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THE ENTITY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SNOWBALLS COMPLEXITY</a:t>
            </a:r>
          </a:p>
        </p:txBody>
      </p:sp>
    </p:spTree>
    <p:extLst>
      <p:ext uri="{BB962C8B-B14F-4D97-AF65-F5344CB8AC3E}">
        <p14:creationId xmlns:p14="http://schemas.microsoft.com/office/powerpoint/2010/main" val="2462855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ARCHITECTURE</a:t>
            </a:r>
            <a:r>
              <a:rPr lang="nb-NO" sz="8000" dirty="0">
                <a:solidFill>
                  <a:schemeClr val="bg1"/>
                </a:solidFill>
                <a:latin typeface="Montserrat Black"/>
                <a:cs typeface="Montserrat Black"/>
              </a:rPr>
              <a:t> </a:t>
            </a:r>
            <a:r>
              <a:rPr lang="nb-NO" sz="8000" dirty="0">
                <a:solidFill>
                  <a:srgbClr val="3DFF06"/>
                </a:solidFill>
                <a:latin typeface="Montserrat Black"/>
                <a:cs typeface="Montserrat Black"/>
              </a:rPr>
              <a:t>CHALLENGES</a:t>
            </a:r>
            <a:r>
              <a:rPr lang="nb-NO" sz="8000" dirty="0">
                <a:solidFill>
                  <a:schemeClr val="bg1"/>
                </a:solidFill>
                <a:latin typeface="Montserrat Black"/>
                <a:cs typeface="Montserrat Black"/>
              </a:rPr>
              <a:t> AT NRK TV</a:t>
            </a:r>
          </a:p>
        </p:txBody>
      </p:sp>
    </p:spTree>
    <p:extLst>
      <p:ext uri="{BB962C8B-B14F-4D97-AF65-F5344CB8AC3E}">
        <p14:creationId xmlns:p14="http://schemas.microsoft.com/office/powerpoint/2010/main" val="4009431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60</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THE ENTITY IS </a:t>
            </a:r>
            <a:r>
              <a:rPr lang="nb-NO" sz="8000" dirty="0">
                <a:solidFill>
                  <a:schemeClr val="bg1"/>
                </a:solidFill>
                <a:latin typeface="Montserrat Black"/>
                <a:cs typeface="Montserrat Black"/>
              </a:rPr>
              <a:t>THE BIG BALL OF MUD</a:t>
            </a:r>
          </a:p>
        </p:txBody>
      </p:sp>
    </p:spTree>
    <p:extLst>
      <p:ext uri="{BB962C8B-B14F-4D97-AF65-F5344CB8AC3E}">
        <p14:creationId xmlns:p14="http://schemas.microsoft.com/office/powerpoint/2010/main" val="3502378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61</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FOR NRK TV </a:t>
            </a:r>
            <a:br>
              <a:rPr lang="nb-NO" sz="8000" dirty="0">
                <a:solidFill>
                  <a:schemeClr val="bg1"/>
                </a:solidFill>
                <a:latin typeface="Montserrat Black"/>
                <a:cs typeface="Montserrat Black"/>
              </a:rPr>
            </a:br>
            <a:r>
              <a:rPr lang="nb-NO" sz="8000" dirty="0">
                <a:solidFill>
                  <a:srgbClr val="3DFF06"/>
                </a:solidFill>
                <a:latin typeface="Montserrat Black"/>
                <a:cs typeface="Montserrat Black"/>
              </a:rPr>
              <a:t>THE TV SHOW </a:t>
            </a:r>
            <a:r>
              <a:rPr lang="nb-NO" sz="8000" dirty="0">
                <a:solidFill>
                  <a:schemeClr val="bg1"/>
                </a:solidFill>
                <a:latin typeface="Montserrat Black"/>
                <a:cs typeface="Montserrat Black"/>
              </a:rPr>
              <a:t>IS THE ENTITY</a:t>
            </a:r>
          </a:p>
        </p:txBody>
      </p:sp>
    </p:spTree>
    <p:extLst>
      <p:ext uri="{BB962C8B-B14F-4D97-AF65-F5344CB8AC3E}">
        <p14:creationId xmlns:p14="http://schemas.microsoft.com/office/powerpoint/2010/main" val="41574042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Ellipse 45">
            <a:extLst>
              <a:ext uri="{FF2B5EF4-FFF2-40B4-BE49-F238E27FC236}">
                <a16:creationId xmlns:a16="http://schemas.microsoft.com/office/drawing/2014/main" id="{314159E1-1AB8-4C7A-9C4A-3CA4A90ABC0D}"/>
              </a:ext>
            </a:extLst>
          </p:cNvPr>
          <p:cNvSpPr/>
          <p:nvPr/>
        </p:nvSpPr>
        <p:spPr>
          <a:xfrm>
            <a:off x="1790010" y="582948"/>
            <a:ext cx="5558843" cy="5558843"/>
          </a:xfrm>
          <a:prstGeom prst="ellipse">
            <a:avLst/>
          </a:prstGeom>
          <a:solidFill>
            <a:srgbClr val="3DFF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62</a:t>
            </a:fld>
            <a:endParaRPr lang="nb-NO"/>
          </a:p>
        </p:txBody>
      </p:sp>
      <p:sp>
        <p:nvSpPr>
          <p:cNvPr id="5" name="TextBox 4"/>
          <p:cNvSpPr txBox="1"/>
          <p:nvPr/>
        </p:nvSpPr>
        <p:spPr>
          <a:xfrm>
            <a:off x="5720444" y="2032777"/>
            <a:ext cx="1051891"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SERIES</a:t>
            </a:r>
          </a:p>
        </p:txBody>
      </p:sp>
      <p:sp>
        <p:nvSpPr>
          <p:cNvPr id="22" name="TextBox 21"/>
          <p:cNvSpPr txBox="1"/>
          <p:nvPr/>
        </p:nvSpPr>
        <p:spPr>
          <a:xfrm>
            <a:off x="5576108" y="2504226"/>
            <a:ext cx="1606530"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FAVORITES</a:t>
            </a:r>
          </a:p>
        </p:txBody>
      </p:sp>
      <p:sp>
        <p:nvSpPr>
          <p:cNvPr id="23" name="TextBox 22"/>
          <p:cNvSpPr txBox="1"/>
          <p:nvPr/>
        </p:nvSpPr>
        <p:spPr>
          <a:xfrm>
            <a:off x="6049984" y="3695368"/>
            <a:ext cx="1205928" cy="369332"/>
          </a:xfrm>
          <a:prstGeom prst="rect">
            <a:avLst/>
          </a:prstGeom>
          <a:noFill/>
        </p:spPr>
        <p:txBody>
          <a:bodyPr wrap="none" lIns="90000" rtlCol="0">
            <a:spAutoFit/>
          </a:bodyPr>
          <a:lstStyle/>
          <a:p>
            <a:pPr algn="ctr"/>
            <a:r>
              <a:rPr lang="en-US" dirty="0">
                <a:solidFill>
                  <a:schemeClr val="bg1"/>
                </a:solidFill>
                <a:highlight>
                  <a:srgbClr val="000000"/>
                </a:highlight>
                <a:latin typeface="Montserrat Black"/>
                <a:cs typeface="Montserrat Black"/>
              </a:rPr>
              <a:t>SEARCH</a:t>
            </a:r>
          </a:p>
        </p:txBody>
      </p:sp>
      <p:sp>
        <p:nvSpPr>
          <p:cNvPr id="24" name="TextBox 23"/>
          <p:cNvSpPr txBox="1"/>
          <p:nvPr/>
        </p:nvSpPr>
        <p:spPr>
          <a:xfrm>
            <a:off x="5476952" y="4061179"/>
            <a:ext cx="1527983" cy="369332"/>
          </a:xfrm>
          <a:prstGeom prst="rect">
            <a:avLst/>
          </a:prstGeom>
          <a:noFill/>
        </p:spPr>
        <p:txBody>
          <a:bodyPr wrap="none" rtlCol="0">
            <a:spAutoFit/>
          </a:bodyPr>
          <a:lstStyle/>
          <a:p>
            <a:pPr algn="r"/>
            <a:r>
              <a:rPr lang="en-US" dirty="0">
                <a:solidFill>
                  <a:schemeClr val="bg1"/>
                </a:solidFill>
                <a:highlight>
                  <a:srgbClr val="000000"/>
                </a:highlight>
                <a:latin typeface="Montserrat Black"/>
                <a:cs typeface="Montserrat Black"/>
              </a:rPr>
              <a:t>SUBTITLES</a:t>
            </a:r>
          </a:p>
        </p:txBody>
      </p:sp>
      <p:sp>
        <p:nvSpPr>
          <p:cNvPr id="25" name="TextBox 24"/>
          <p:cNvSpPr txBox="1"/>
          <p:nvPr/>
        </p:nvSpPr>
        <p:spPr>
          <a:xfrm>
            <a:off x="1746326" y="2853575"/>
            <a:ext cx="1903085" cy="369332"/>
          </a:xfrm>
          <a:prstGeom prst="rect">
            <a:avLst/>
          </a:prstGeom>
          <a:noFill/>
        </p:spPr>
        <p:txBody>
          <a:bodyPr wrap="none" rtlCol="0">
            <a:spAutoFit/>
          </a:bodyPr>
          <a:lstStyle/>
          <a:p>
            <a:r>
              <a:rPr lang="en-US" dirty="0">
                <a:solidFill>
                  <a:schemeClr val="bg1"/>
                </a:solidFill>
                <a:highlight>
                  <a:srgbClr val="000000"/>
                </a:highlight>
                <a:latin typeface="Montserrat Black"/>
                <a:cs typeface="Montserrat Black"/>
              </a:rPr>
              <a:t>PROMOTIONS</a:t>
            </a:r>
          </a:p>
        </p:txBody>
      </p:sp>
      <p:sp>
        <p:nvSpPr>
          <p:cNvPr id="26" name="TextBox 25"/>
          <p:cNvSpPr txBox="1"/>
          <p:nvPr/>
        </p:nvSpPr>
        <p:spPr>
          <a:xfrm>
            <a:off x="2846675" y="1537216"/>
            <a:ext cx="2448106"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BINGE WATCHING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
        <p:nvSpPr>
          <p:cNvPr id="28" name="TextBox 24">
            <a:extLst>
              <a:ext uri="{FF2B5EF4-FFF2-40B4-BE49-F238E27FC236}">
                <a16:creationId xmlns:a16="http://schemas.microsoft.com/office/drawing/2014/main" id="{8D66FD24-0619-4D80-9E68-9CEEC9CA0684}"/>
              </a:ext>
            </a:extLst>
          </p:cNvPr>
          <p:cNvSpPr txBox="1"/>
          <p:nvPr/>
        </p:nvSpPr>
        <p:spPr>
          <a:xfrm>
            <a:off x="1980888" y="3713667"/>
            <a:ext cx="1502334" cy="369332"/>
          </a:xfrm>
          <a:prstGeom prst="rect">
            <a:avLst/>
          </a:prstGeom>
          <a:noFill/>
        </p:spPr>
        <p:txBody>
          <a:bodyPr wrap="none" rtlCol="0">
            <a:spAutoFit/>
          </a:bodyPr>
          <a:lstStyle/>
          <a:p>
            <a:r>
              <a:rPr lang="en-US" dirty="0">
                <a:solidFill>
                  <a:schemeClr val="bg1"/>
                </a:solidFill>
                <a:highlight>
                  <a:srgbClr val="000000"/>
                </a:highlight>
                <a:latin typeface="Montserrat Black"/>
                <a:cs typeface="Montserrat Black"/>
              </a:rPr>
              <a:t>HIT TITLES</a:t>
            </a:r>
          </a:p>
        </p:txBody>
      </p:sp>
      <p:sp>
        <p:nvSpPr>
          <p:cNvPr id="29" name="TextBox 24">
            <a:extLst>
              <a:ext uri="{FF2B5EF4-FFF2-40B4-BE49-F238E27FC236}">
                <a16:creationId xmlns:a16="http://schemas.microsoft.com/office/drawing/2014/main" id="{DDA7CC12-7FC9-48B4-A152-2E3365DD0EF5}"/>
              </a:ext>
            </a:extLst>
          </p:cNvPr>
          <p:cNvSpPr txBox="1"/>
          <p:nvPr/>
        </p:nvSpPr>
        <p:spPr>
          <a:xfrm>
            <a:off x="3767322" y="4503354"/>
            <a:ext cx="2800767" cy="369332"/>
          </a:xfrm>
          <a:prstGeom prst="rect">
            <a:avLst/>
          </a:prstGeom>
          <a:noFill/>
        </p:spPr>
        <p:txBody>
          <a:bodyPr wrap="none" rtlCol="0">
            <a:spAutoFit/>
          </a:bodyPr>
          <a:lstStyle/>
          <a:p>
            <a:r>
              <a:rPr lang="en-US" dirty="0">
                <a:solidFill>
                  <a:schemeClr val="bg1"/>
                </a:solidFill>
                <a:highlight>
                  <a:srgbClr val="000000"/>
                </a:highlight>
                <a:latin typeface="Montserrat Black"/>
                <a:cs typeface="Montserrat Black"/>
              </a:rPr>
              <a:t>RECOMMENDATIONS</a:t>
            </a:r>
          </a:p>
        </p:txBody>
      </p:sp>
      <p:sp>
        <p:nvSpPr>
          <p:cNvPr id="3" name="Rektangel 2">
            <a:extLst>
              <a:ext uri="{FF2B5EF4-FFF2-40B4-BE49-F238E27FC236}">
                <a16:creationId xmlns:a16="http://schemas.microsoft.com/office/drawing/2014/main" id="{02485B4B-5769-43C9-839B-400EE27D01FA}"/>
              </a:ext>
            </a:extLst>
          </p:cNvPr>
          <p:cNvSpPr/>
          <p:nvPr/>
        </p:nvSpPr>
        <p:spPr>
          <a:xfrm>
            <a:off x="2919774" y="5079798"/>
            <a:ext cx="1284326" cy="369332"/>
          </a:xfrm>
          <a:prstGeom prst="rect">
            <a:avLst/>
          </a:prstGeom>
        </p:spPr>
        <p:txBody>
          <a:bodyPr wrap="none">
            <a:spAutoFit/>
          </a:bodyPr>
          <a:lstStyle/>
          <a:p>
            <a:r>
              <a:rPr lang="en-US" dirty="0">
                <a:solidFill>
                  <a:schemeClr val="bg1"/>
                </a:solidFill>
                <a:highlight>
                  <a:srgbClr val="000000"/>
                </a:highlight>
                <a:latin typeface="Montserrat Black"/>
                <a:cs typeface="Montserrat Black"/>
              </a:rPr>
              <a:t>HISTORY</a:t>
            </a:r>
            <a:endParaRPr lang="nb-NO" dirty="0"/>
          </a:p>
        </p:txBody>
      </p:sp>
      <p:sp>
        <p:nvSpPr>
          <p:cNvPr id="30" name="TextBox 4">
            <a:extLst>
              <a:ext uri="{FF2B5EF4-FFF2-40B4-BE49-F238E27FC236}">
                <a16:creationId xmlns:a16="http://schemas.microsoft.com/office/drawing/2014/main" id="{A53D19C1-0ABA-44AB-AAD7-5A36F9360B10}"/>
              </a:ext>
            </a:extLst>
          </p:cNvPr>
          <p:cNvSpPr txBox="1"/>
          <p:nvPr/>
        </p:nvSpPr>
        <p:spPr>
          <a:xfrm>
            <a:off x="2343898" y="2424352"/>
            <a:ext cx="1438214"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EPISODES</a:t>
            </a:r>
          </a:p>
        </p:txBody>
      </p:sp>
      <p:sp>
        <p:nvSpPr>
          <p:cNvPr id="31" name="TextBox 21">
            <a:extLst>
              <a:ext uri="{FF2B5EF4-FFF2-40B4-BE49-F238E27FC236}">
                <a16:creationId xmlns:a16="http://schemas.microsoft.com/office/drawing/2014/main" id="{5529CF42-20F4-4C3C-AAE9-2A66AD0DCB31}"/>
              </a:ext>
            </a:extLst>
          </p:cNvPr>
          <p:cNvSpPr txBox="1"/>
          <p:nvPr/>
        </p:nvSpPr>
        <p:spPr>
          <a:xfrm>
            <a:off x="3630229" y="774638"/>
            <a:ext cx="2048959"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ACCESSIBILITY</a:t>
            </a:r>
          </a:p>
        </p:txBody>
      </p:sp>
      <p:sp>
        <p:nvSpPr>
          <p:cNvPr id="32" name="TextBox 21">
            <a:extLst>
              <a:ext uri="{FF2B5EF4-FFF2-40B4-BE49-F238E27FC236}">
                <a16:creationId xmlns:a16="http://schemas.microsoft.com/office/drawing/2014/main" id="{ED93DD09-AC58-4414-B112-87A48FC12112}"/>
              </a:ext>
            </a:extLst>
          </p:cNvPr>
          <p:cNvSpPr txBox="1"/>
          <p:nvPr/>
        </p:nvSpPr>
        <p:spPr>
          <a:xfrm>
            <a:off x="5651456" y="3334012"/>
            <a:ext cx="1645002"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REPORTING</a:t>
            </a:r>
          </a:p>
        </p:txBody>
      </p:sp>
      <p:sp>
        <p:nvSpPr>
          <p:cNvPr id="33" name="TextBox 21">
            <a:extLst>
              <a:ext uri="{FF2B5EF4-FFF2-40B4-BE49-F238E27FC236}">
                <a16:creationId xmlns:a16="http://schemas.microsoft.com/office/drawing/2014/main" id="{16846341-BA29-4A10-B869-AD9B4D0F02ED}"/>
              </a:ext>
            </a:extLst>
          </p:cNvPr>
          <p:cNvSpPr txBox="1"/>
          <p:nvPr/>
        </p:nvSpPr>
        <p:spPr>
          <a:xfrm>
            <a:off x="3425241" y="5499100"/>
            <a:ext cx="1798890"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POPULARITY</a:t>
            </a:r>
          </a:p>
        </p:txBody>
      </p:sp>
      <p:sp>
        <p:nvSpPr>
          <p:cNvPr id="34" name="TextBox 21">
            <a:extLst>
              <a:ext uri="{FF2B5EF4-FFF2-40B4-BE49-F238E27FC236}">
                <a16:creationId xmlns:a16="http://schemas.microsoft.com/office/drawing/2014/main" id="{0A127F72-3EB5-4749-9918-33B7F2925B85}"/>
              </a:ext>
            </a:extLst>
          </p:cNvPr>
          <p:cNvSpPr txBox="1"/>
          <p:nvPr/>
        </p:nvSpPr>
        <p:spPr>
          <a:xfrm>
            <a:off x="5516097" y="1579726"/>
            <a:ext cx="1136851"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RATING</a:t>
            </a:r>
          </a:p>
        </p:txBody>
      </p:sp>
      <p:sp>
        <p:nvSpPr>
          <p:cNvPr id="35" name="TextBox 21">
            <a:extLst>
              <a:ext uri="{FF2B5EF4-FFF2-40B4-BE49-F238E27FC236}">
                <a16:creationId xmlns:a16="http://schemas.microsoft.com/office/drawing/2014/main" id="{436BA6EE-DEF9-4E4F-A65B-967BE707F0E0}"/>
              </a:ext>
            </a:extLst>
          </p:cNvPr>
          <p:cNvSpPr txBox="1"/>
          <p:nvPr/>
        </p:nvSpPr>
        <p:spPr>
          <a:xfrm>
            <a:off x="3523314" y="1926300"/>
            <a:ext cx="2024913"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USAGE RIGHTS</a:t>
            </a:r>
          </a:p>
        </p:txBody>
      </p:sp>
      <p:sp>
        <p:nvSpPr>
          <p:cNvPr id="36" name="TextBox 21">
            <a:extLst>
              <a:ext uri="{FF2B5EF4-FFF2-40B4-BE49-F238E27FC236}">
                <a16:creationId xmlns:a16="http://schemas.microsoft.com/office/drawing/2014/main" id="{C77BD373-5BB2-4EC5-AD7B-AB9F09BA7524}"/>
              </a:ext>
            </a:extLst>
          </p:cNvPr>
          <p:cNvSpPr txBox="1"/>
          <p:nvPr/>
        </p:nvSpPr>
        <p:spPr>
          <a:xfrm>
            <a:off x="4210188" y="4957883"/>
            <a:ext cx="2169185"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CONTRIBUTORS</a:t>
            </a:r>
          </a:p>
        </p:txBody>
      </p:sp>
      <p:sp>
        <p:nvSpPr>
          <p:cNvPr id="37" name="TextBox 21">
            <a:extLst>
              <a:ext uri="{FF2B5EF4-FFF2-40B4-BE49-F238E27FC236}">
                <a16:creationId xmlns:a16="http://schemas.microsoft.com/office/drawing/2014/main" id="{42246694-22F0-4C88-90E7-E02D934A9C15}"/>
              </a:ext>
            </a:extLst>
          </p:cNvPr>
          <p:cNvSpPr txBox="1"/>
          <p:nvPr/>
        </p:nvSpPr>
        <p:spPr>
          <a:xfrm>
            <a:off x="1904167" y="4104129"/>
            <a:ext cx="1986442"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AGE CONTROL</a:t>
            </a:r>
          </a:p>
        </p:txBody>
      </p:sp>
      <p:sp>
        <p:nvSpPr>
          <p:cNvPr id="38" name="TextBox 21">
            <a:extLst>
              <a:ext uri="{FF2B5EF4-FFF2-40B4-BE49-F238E27FC236}">
                <a16:creationId xmlns:a16="http://schemas.microsoft.com/office/drawing/2014/main" id="{0793DBC5-5656-431E-A787-2BC22B52D384}"/>
              </a:ext>
            </a:extLst>
          </p:cNvPr>
          <p:cNvSpPr txBox="1"/>
          <p:nvPr/>
        </p:nvSpPr>
        <p:spPr>
          <a:xfrm>
            <a:off x="1980888" y="3351199"/>
            <a:ext cx="1366080"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IP CHECK</a:t>
            </a:r>
          </a:p>
        </p:txBody>
      </p:sp>
      <p:sp>
        <p:nvSpPr>
          <p:cNvPr id="39" name="TextBox 21">
            <a:extLst>
              <a:ext uri="{FF2B5EF4-FFF2-40B4-BE49-F238E27FC236}">
                <a16:creationId xmlns:a16="http://schemas.microsoft.com/office/drawing/2014/main" id="{3B3A2356-4968-464E-88B8-22E99BF83DD2}"/>
              </a:ext>
            </a:extLst>
          </p:cNvPr>
          <p:cNvSpPr txBox="1"/>
          <p:nvPr/>
        </p:nvSpPr>
        <p:spPr>
          <a:xfrm>
            <a:off x="2268780" y="4576535"/>
            <a:ext cx="1556837"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CATEGORY</a:t>
            </a:r>
          </a:p>
        </p:txBody>
      </p:sp>
      <p:sp>
        <p:nvSpPr>
          <p:cNvPr id="40" name="TextBox 21">
            <a:extLst>
              <a:ext uri="{FF2B5EF4-FFF2-40B4-BE49-F238E27FC236}">
                <a16:creationId xmlns:a16="http://schemas.microsoft.com/office/drawing/2014/main" id="{85C6EF50-0501-4DC0-A24E-838276EBCF7E}"/>
              </a:ext>
            </a:extLst>
          </p:cNvPr>
          <p:cNvSpPr txBox="1"/>
          <p:nvPr/>
        </p:nvSpPr>
        <p:spPr>
          <a:xfrm>
            <a:off x="2210756" y="1936441"/>
            <a:ext cx="1156086"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IMAGES</a:t>
            </a:r>
          </a:p>
        </p:txBody>
      </p:sp>
      <p:sp>
        <p:nvSpPr>
          <p:cNvPr id="41" name="TextBox 21">
            <a:extLst>
              <a:ext uri="{FF2B5EF4-FFF2-40B4-BE49-F238E27FC236}">
                <a16:creationId xmlns:a16="http://schemas.microsoft.com/office/drawing/2014/main" id="{03AE29A5-88FF-49E7-BB8A-16443996839E}"/>
              </a:ext>
            </a:extLst>
          </p:cNvPr>
          <p:cNvSpPr txBox="1"/>
          <p:nvPr/>
        </p:nvSpPr>
        <p:spPr>
          <a:xfrm>
            <a:off x="3685234" y="1157711"/>
            <a:ext cx="2364750"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MEDIA MANIFEST</a:t>
            </a:r>
          </a:p>
        </p:txBody>
      </p:sp>
      <p:sp>
        <p:nvSpPr>
          <p:cNvPr id="42" name="TextBox 21">
            <a:extLst>
              <a:ext uri="{FF2B5EF4-FFF2-40B4-BE49-F238E27FC236}">
                <a16:creationId xmlns:a16="http://schemas.microsoft.com/office/drawing/2014/main" id="{6473A25E-A0A7-4C1C-87CA-7C0088840645}"/>
              </a:ext>
            </a:extLst>
          </p:cNvPr>
          <p:cNvSpPr txBox="1"/>
          <p:nvPr/>
        </p:nvSpPr>
        <p:spPr>
          <a:xfrm>
            <a:off x="2862197" y="1113907"/>
            <a:ext cx="732893"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CDN</a:t>
            </a:r>
          </a:p>
        </p:txBody>
      </p:sp>
      <p:sp>
        <p:nvSpPr>
          <p:cNvPr id="43" name="TextBox 21">
            <a:extLst>
              <a:ext uri="{FF2B5EF4-FFF2-40B4-BE49-F238E27FC236}">
                <a16:creationId xmlns:a16="http://schemas.microsoft.com/office/drawing/2014/main" id="{0405BE13-E36E-4711-94E8-9105FCC1CEA9}"/>
              </a:ext>
            </a:extLst>
          </p:cNvPr>
          <p:cNvSpPr txBox="1"/>
          <p:nvPr/>
        </p:nvSpPr>
        <p:spPr>
          <a:xfrm>
            <a:off x="5224131" y="5388183"/>
            <a:ext cx="744114"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LIVE</a:t>
            </a:r>
          </a:p>
        </p:txBody>
      </p:sp>
      <p:sp>
        <p:nvSpPr>
          <p:cNvPr id="44" name="TextBox 21">
            <a:extLst>
              <a:ext uri="{FF2B5EF4-FFF2-40B4-BE49-F238E27FC236}">
                <a16:creationId xmlns:a16="http://schemas.microsoft.com/office/drawing/2014/main" id="{1201D560-F7BD-44ED-A417-7BB6E5F9637E}"/>
              </a:ext>
            </a:extLst>
          </p:cNvPr>
          <p:cNvSpPr txBox="1"/>
          <p:nvPr/>
        </p:nvSpPr>
        <p:spPr>
          <a:xfrm>
            <a:off x="5562849" y="2896004"/>
            <a:ext cx="1763624" cy="369332"/>
          </a:xfrm>
          <a:prstGeom prst="rect">
            <a:avLst/>
          </a:prstGeom>
          <a:noFill/>
        </p:spPr>
        <p:txBody>
          <a:bodyPr wrap="none" rtlCol="0">
            <a:spAutoFit/>
          </a:bodyPr>
          <a:lstStyle/>
          <a:p>
            <a:pPr algn="ctr"/>
            <a:r>
              <a:rPr lang="en-US" dirty="0">
                <a:solidFill>
                  <a:schemeClr val="bg1"/>
                </a:solidFill>
                <a:highlight>
                  <a:srgbClr val="000000"/>
                </a:highlight>
                <a:latin typeface="Montserrat Black"/>
                <a:cs typeface="Montserrat Black"/>
              </a:rPr>
              <a:t>ON DEMAND</a:t>
            </a:r>
          </a:p>
        </p:txBody>
      </p:sp>
      <p:sp>
        <p:nvSpPr>
          <p:cNvPr id="8" name="Ellipse 7">
            <a:extLst>
              <a:ext uri="{FF2B5EF4-FFF2-40B4-BE49-F238E27FC236}">
                <a16:creationId xmlns:a16="http://schemas.microsoft.com/office/drawing/2014/main" id="{C3E77845-CEBD-434F-A1E0-DFC4FC8D6DCE}"/>
              </a:ext>
            </a:extLst>
          </p:cNvPr>
          <p:cNvSpPr/>
          <p:nvPr/>
        </p:nvSpPr>
        <p:spPr>
          <a:xfrm>
            <a:off x="3538610" y="2322437"/>
            <a:ext cx="2070000" cy="207000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5" name="TextBox 26">
            <a:extLst>
              <a:ext uri="{FF2B5EF4-FFF2-40B4-BE49-F238E27FC236}">
                <a16:creationId xmlns:a16="http://schemas.microsoft.com/office/drawing/2014/main" id="{A71023B7-7C94-446D-B6D4-A9013BD8B916}"/>
              </a:ext>
            </a:extLst>
          </p:cNvPr>
          <p:cNvSpPr txBox="1"/>
          <p:nvPr/>
        </p:nvSpPr>
        <p:spPr>
          <a:xfrm>
            <a:off x="3841200" y="2880000"/>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Tree>
    <p:extLst>
      <p:ext uri="{BB962C8B-B14F-4D97-AF65-F5344CB8AC3E}">
        <p14:creationId xmlns:p14="http://schemas.microsoft.com/office/powerpoint/2010/main" val="2299906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63</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WHAT IS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A </a:t>
            </a:r>
            <a:r>
              <a:rPr lang="nb-NO" sz="8000" dirty="0">
                <a:solidFill>
                  <a:srgbClr val="3DFF06"/>
                </a:solidFill>
                <a:latin typeface="Montserrat Black"/>
                <a:cs typeface="Montserrat Black"/>
              </a:rPr>
              <a:t>TV SHOW</a:t>
            </a:r>
            <a:r>
              <a:rPr lang="nb-NO" sz="8000" dirty="0">
                <a:solidFill>
                  <a:schemeClr val="bg1"/>
                </a:solidFill>
                <a:latin typeface="Montserrat Black"/>
                <a:cs typeface="Montserrat Black"/>
              </a:rPr>
              <a:t>?</a:t>
            </a:r>
          </a:p>
        </p:txBody>
      </p:sp>
    </p:spTree>
    <p:extLst>
      <p:ext uri="{BB962C8B-B14F-4D97-AF65-F5344CB8AC3E}">
        <p14:creationId xmlns:p14="http://schemas.microsoft.com/office/powerpoint/2010/main" val="1592184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64</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WHO’S ASKING?</a:t>
            </a:r>
          </a:p>
        </p:txBody>
      </p:sp>
    </p:spTree>
    <p:extLst>
      <p:ext uri="{BB962C8B-B14F-4D97-AF65-F5344CB8AC3E}">
        <p14:creationId xmlns:p14="http://schemas.microsoft.com/office/powerpoint/2010/main" val="90905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65</a:t>
            </a:fld>
            <a:endParaRPr lang="nb-NO"/>
          </a:p>
        </p:txBody>
      </p:sp>
      <p:sp>
        <p:nvSpPr>
          <p:cNvPr id="7" name="Content Placeholder 2"/>
          <p:cNvSpPr txBox="1">
            <a:spLocks/>
          </p:cNvSpPr>
          <p:nvPr/>
        </p:nvSpPr>
        <p:spPr>
          <a:xfrm>
            <a:off x="0" y="2235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7200" dirty="0">
                <a:solidFill>
                  <a:schemeClr val="bg1"/>
                </a:solidFill>
                <a:latin typeface="Montserrat Black"/>
                <a:cs typeface="Montserrat Black"/>
              </a:rPr>
              <a:t>FUNCTIONAL </a:t>
            </a:r>
            <a:r>
              <a:rPr lang="nb-NO" sz="7200" dirty="0">
                <a:solidFill>
                  <a:srgbClr val="3DFF06"/>
                </a:solidFill>
                <a:latin typeface="Montserrat Black"/>
                <a:cs typeface="Montserrat Black"/>
              </a:rPr>
              <a:t>DECOMPOSITION</a:t>
            </a:r>
          </a:p>
        </p:txBody>
      </p:sp>
    </p:spTree>
    <p:extLst>
      <p:ext uri="{BB962C8B-B14F-4D97-AF65-F5344CB8AC3E}">
        <p14:creationId xmlns:p14="http://schemas.microsoft.com/office/powerpoint/2010/main" val="456193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66</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BOUNDED </a:t>
            </a:r>
            <a:r>
              <a:rPr lang="nb-NO" sz="8000" dirty="0">
                <a:solidFill>
                  <a:srgbClr val="3DFF06"/>
                </a:solidFill>
                <a:latin typeface="Montserrat Black"/>
                <a:cs typeface="Montserrat Black"/>
              </a:rPr>
              <a:t>CONTEXTS</a:t>
            </a:r>
          </a:p>
        </p:txBody>
      </p:sp>
    </p:spTree>
    <p:extLst>
      <p:ext uri="{BB962C8B-B14F-4D97-AF65-F5344CB8AC3E}">
        <p14:creationId xmlns:p14="http://schemas.microsoft.com/office/powerpoint/2010/main" val="2784777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67</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TV SHOW IN </a:t>
            </a:r>
            <a:r>
              <a:rPr lang="nb-NO" sz="8000" dirty="0">
                <a:solidFill>
                  <a:srgbClr val="3DFF06"/>
                </a:solidFill>
                <a:latin typeface="Montserrat Black"/>
                <a:cs typeface="Montserrat Black"/>
              </a:rPr>
              <a:t>THE CATALOG CONTEXT</a:t>
            </a:r>
          </a:p>
        </p:txBody>
      </p:sp>
    </p:spTree>
    <p:extLst>
      <p:ext uri="{BB962C8B-B14F-4D97-AF65-F5344CB8AC3E}">
        <p14:creationId xmlns:p14="http://schemas.microsoft.com/office/powerpoint/2010/main" val="3112766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68</a:t>
            </a:fld>
            <a:endParaRPr lang="nb-NO"/>
          </a:p>
        </p:txBody>
      </p:sp>
      <p:pic>
        <p:nvPicPr>
          <p:cNvPr id="8" name="Picture 7" descr="zombielars-katalo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3900"/>
            <a:ext cx="9144000" cy="5398113"/>
          </a:xfrm>
          <a:prstGeom prst="rect">
            <a:avLst/>
          </a:prstGeom>
        </p:spPr>
      </p:pic>
    </p:spTree>
    <p:extLst>
      <p:ext uri="{BB962C8B-B14F-4D97-AF65-F5344CB8AC3E}">
        <p14:creationId xmlns:p14="http://schemas.microsoft.com/office/powerpoint/2010/main" val="2919216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69</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COMPLEXITY</a:t>
            </a:r>
            <a:r>
              <a:rPr lang="nb-NO" sz="8000" dirty="0">
                <a:solidFill>
                  <a:schemeClr val="bg1"/>
                </a:solidFill>
                <a:latin typeface="Montserrat Black"/>
                <a:cs typeface="Montserrat Black"/>
              </a:rPr>
              <a:t> WITH RESPECT TO</a:t>
            </a:r>
          </a:p>
        </p:txBody>
      </p:sp>
    </p:spTree>
    <p:extLst>
      <p:ext uri="{BB962C8B-B14F-4D97-AF65-F5344CB8AC3E}">
        <p14:creationId xmlns:p14="http://schemas.microsoft.com/office/powerpoint/2010/main" val="341163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APPLICATION OF </a:t>
            </a:r>
            <a:r>
              <a:rPr lang="nb-NO" sz="8000" dirty="0">
                <a:solidFill>
                  <a:srgbClr val="3DFF06"/>
                </a:solidFill>
                <a:latin typeface="Montserrat Black"/>
                <a:cs typeface="Montserrat Black"/>
              </a:rPr>
              <a:t>DOMAIN-DRIVEN DESIGN</a:t>
            </a:r>
          </a:p>
        </p:txBody>
      </p:sp>
    </p:spTree>
    <p:extLst>
      <p:ext uri="{BB962C8B-B14F-4D97-AF65-F5344CB8AC3E}">
        <p14:creationId xmlns:p14="http://schemas.microsoft.com/office/powerpoint/2010/main" val="2026424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70</a:t>
            </a:fld>
            <a:endParaRPr lang="nb-NO"/>
          </a:p>
        </p:txBody>
      </p:sp>
      <p:sp>
        <p:nvSpPr>
          <p:cNvPr id="7" name="Content Placeholder 2"/>
          <p:cNvSpPr txBox="1">
            <a:spLocks/>
          </p:cNvSpPr>
          <p:nvPr/>
        </p:nvSpPr>
        <p:spPr>
          <a:xfrm>
            <a:off x="0" y="101278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METADATA </a:t>
            </a:r>
            <a:r>
              <a:rPr lang="nb-NO" sz="8000" dirty="0">
                <a:solidFill>
                  <a:srgbClr val="3DFF06"/>
                </a:solidFill>
                <a:latin typeface="Montserrat Black"/>
                <a:cs typeface="Montserrat Black"/>
              </a:rPr>
              <a:t>DESCRIBING</a:t>
            </a:r>
            <a:r>
              <a:rPr lang="nb-NO" sz="8000" dirty="0">
                <a:solidFill>
                  <a:schemeClr val="bg1"/>
                </a:solidFill>
                <a:latin typeface="Montserrat Black"/>
                <a:cs typeface="Montserrat Black"/>
              </a:rPr>
              <a:t> THE MEDIA CONTENT</a:t>
            </a:r>
            <a:endParaRPr lang="nb-NO" sz="8000" dirty="0">
              <a:solidFill>
                <a:srgbClr val="88FF08"/>
              </a:solidFill>
              <a:latin typeface="Montserrat Black"/>
              <a:cs typeface="Montserrat Black"/>
            </a:endParaRPr>
          </a:p>
        </p:txBody>
      </p:sp>
    </p:spTree>
    <p:extLst>
      <p:ext uri="{BB962C8B-B14F-4D97-AF65-F5344CB8AC3E}">
        <p14:creationId xmlns:p14="http://schemas.microsoft.com/office/powerpoint/2010/main" val="1332616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71</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WHAT KINDS OF TV SHOWS </a:t>
            </a:r>
            <a:r>
              <a:rPr lang="nb-NO" sz="8000" dirty="0">
                <a:solidFill>
                  <a:schemeClr val="bg1"/>
                </a:solidFill>
                <a:latin typeface="Montserrat Black"/>
                <a:cs typeface="Montserrat Black"/>
              </a:rPr>
              <a:t>ARE THERE?</a:t>
            </a:r>
          </a:p>
        </p:txBody>
      </p:sp>
    </p:spTree>
    <p:extLst>
      <p:ext uri="{BB962C8B-B14F-4D97-AF65-F5344CB8AC3E}">
        <p14:creationId xmlns:p14="http://schemas.microsoft.com/office/powerpoint/2010/main" val="3395700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72</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HOW SHOULD THEY BE </a:t>
            </a:r>
            <a:r>
              <a:rPr lang="nb-NO" sz="8000" dirty="0">
                <a:solidFill>
                  <a:srgbClr val="3DFF06"/>
                </a:solidFill>
                <a:latin typeface="Montserrat Black"/>
                <a:cs typeface="Montserrat Black"/>
              </a:rPr>
              <a:t>PRESENTED</a:t>
            </a:r>
            <a:r>
              <a:rPr lang="nb-NO" sz="8000" dirty="0">
                <a:solidFill>
                  <a:schemeClr val="bg1"/>
                </a:solidFill>
                <a:latin typeface="Montserrat Black"/>
                <a:cs typeface="Montserrat Black"/>
              </a:rPr>
              <a:t>?</a:t>
            </a:r>
          </a:p>
        </p:txBody>
      </p:sp>
    </p:spTree>
    <p:extLst>
      <p:ext uri="{BB962C8B-B14F-4D97-AF65-F5344CB8AC3E}">
        <p14:creationId xmlns:p14="http://schemas.microsoft.com/office/powerpoint/2010/main" val="743107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73</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WHAT’S THEIR </a:t>
            </a:r>
            <a:r>
              <a:rPr lang="nb-NO" sz="8000" dirty="0">
                <a:solidFill>
                  <a:srgbClr val="3DFF06"/>
                </a:solidFill>
                <a:latin typeface="Montserrat Black"/>
                <a:cs typeface="Montserrat Black"/>
              </a:rPr>
              <a:t>LOGIC</a:t>
            </a:r>
            <a:r>
              <a:rPr lang="nb-NO" sz="8000" dirty="0">
                <a:solidFill>
                  <a:schemeClr val="bg1"/>
                </a:solidFill>
                <a:latin typeface="Montserrat Black"/>
                <a:cs typeface="Montserrat Black"/>
              </a:rPr>
              <a:t>?</a:t>
            </a:r>
          </a:p>
        </p:txBody>
      </p:sp>
    </p:spTree>
    <p:extLst>
      <p:ext uri="{BB962C8B-B14F-4D97-AF65-F5344CB8AC3E}">
        <p14:creationId xmlns:p14="http://schemas.microsoft.com/office/powerpoint/2010/main" val="24410390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74</a:t>
            </a:fld>
            <a:endParaRPr lang="nb-NO"/>
          </a:p>
        </p:txBody>
      </p:sp>
      <p:sp>
        <p:nvSpPr>
          <p:cNvPr id="7" name="Content Placeholder 2"/>
          <p:cNvSpPr txBox="1">
            <a:spLocks/>
          </p:cNvSpPr>
          <p:nvPr/>
        </p:nvSpPr>
        <p:spPr>
          <a:xfrm>
            <a:off x="0" y="3201"/>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800" dirty="0">
                <a:solidFill>
                  <a:srgbClr val="3DFF06"/>
                </a:solidFill>
                <a:latin typeface="Montserrat Black"/>
                <a:cs typeface="Montserrat Black"/>
              </a:rPr>
              <a:t>A TV SERIES WITH EPISODES </a:t>
            </a:r>
            <a:r>
              <a:rPr lang="nb-NO" sz="4800" dirty="0">
                <a:solidFill>
                  <a:schemeClr val="bg1"/>
                </a:solidFill>
                <a:latin typeface="Montserrat Black"/>
                <a:cs typeface="Montserrat Black"/>
              </a:rPr>
              <a:t>IS DIFFERENT FROM </a:t>
            </a:r>
            <a:r>
              <a:rPr lang="nb-NO" sz="4800" dirty="0">
                <a:solidFill>
                  <a:srgbClr val="3DFF06"/>
                </a:solidFill>
                <a:latin typeface="Montserrat Black"/>
                <a:cs typeface="Montserrat Black"/>
              </a:rPr>
              <a:t>THE DAILY NEWS </a:t>
            </a:r>
            <a:r>
              <a:rPr lang="nb-NO" sz="4800" dirty="0">
                <a:solidFill>
                  <a:schemeClr val="bg1"/>
                </a:solidFill>
                <a:latin typeface="Montserrat Black"/>
                <a:cs typeface="Montserrat Black"/>
              </a:rPr>
              <a:t>IS DIFFERENT FROM </a:t>
            </a:r>
            <a:r>
              <a:rPr lang="nb-NO" sz="4800" dirty="0">
                <a:solidFill>
                  <a:srgbClr val="3DFF06"/>
                </a:solidFill>
                <a:latin typeface="Montserrat Black"/>
                <a:cs typeface="Montserrat Black"/>
              </a:rPr>
              <a:t>A SPORTS EVENT</a:t>
            </a:r>
            <a:r>
              <a:rPr lang="nb-NO" sz="4800" dirty="0">
                <a:solidFill>
                  <a:srgbClr val="88FF08"/>
                </a:solidFill>
                <a:latin typeface="Montserrat Black"/>
                <a:cs typeface="Montserrat Black"/>
              </a:rPr>
              <a:t> </a:t>
            </a:r>
            <a:r>
              <a:rPr lang="nb-NO" sz="4800" dirty="0">
                <a:solidFill>
                  <a:schemeClr val="bg1"/>
                </a:solidFill>
                <a:latin typeface="Montserrat Black"/>
                <a:cs typeface="Montserrat Black"/>
              </a:rPr>
              <a:t>IS DIFFERENT FROM </a:t>
            </a:r>
            <a:r>
              <a:rPr lang="nb-NO" sz="4800" dirty="0">
                <a:solidFill>
                  <a:srgbClr val="3DFF06"/>
                </a:solidFill>
                <a:latin typeface="Montserrat Black"/>
                <a:cs typeface="Montserrat Black"/>
              </a:rPr>
              <a:t>A TALK SHOW </a:t>
            </a:r>
            <a:r>
              <a:rPr lang="nb-NO" sz="4800" dirty="0">
                <a:solidFill>
                  <a:schemeClr val="bg1"/>
                </a:solidFill>
                <a:latin typeface="Montserrat Black"/>
                <a:cs typeface="Montserrat Black"/>
              </a:rPr>
              <a:t>IS DIFFERENT FROM </a:t>
            </a:r>
            <a:r>
              <a:rPr lang="nb-NO" sz="4800" dirty="0">
                <a:solidFill>
                  <a:srgbClr val="3DFF06"/>
                </a:solidFill>
                <a:latin typeface="Montserrat Black"/>
                <a:cs typeface="Montserrat Black"/>
              </a:rPr>
              <a:t>A DOCUMENTARY </a:t>
            </a:r>
            <a:r>
              <a:rPr lang="nb-NO" sz="4800" dirty="0">
                <a:solidFill>
                  <a:schemeClr val="bg1"/>
                </a:solidFill>
                <a:latin typeface="Montserrat Black"/>
                <a:cs typeface="Montserrat Black"/>
              </a:rPr>
              <a:t>IS DIFFERENT FROM </a:t>
            </a:r>
            <a:r>
              <a:rPr lang="nb-NO" sz="4800" dirty="0">
                <a:solidFill>
                  <a:srgbClr val="3DFF06"/>
                </a:solidFill>
                <a:latin typeface="Montserrat Black"/>
                <a:cs typeface="Montserrat Black"/>
              </a:rPr>
              <a:t>…</a:t>
            </a:r>
          </a:p>
        </p:txBody>
      </p:sp>
    </p:spTree>
    <p:extLst>
      <p:ext uri="{BB962C8B-B14F-4D97-AF65-F5344CB8AC3E}">
        <p14:creationId xmlns:p14="http://schemas.microsoft.com/office/powerpoint/2010/main" val="298626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75</a:t>
            </a:fld>
            <a:endParaRPr lang="nb-NO"/>
          </a:p>
        </p:txBody>
      </p:sp>
      <p:sp>
        <p:nvSpPr>
          <p:cNvPr id="7" name="Content Placeholder 2"/>
          <p:cNvSpPr txBox="1">
            <a:spLocks/>
          </p:cNvSpPr>
          <p:nvPr/>
        </p:nvSpPr>
        <p:spPr>
          <a:xfrm>
            <a:off x="0" y="94916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DIFFERENT </a:t>
            </a:r>
            <a:r>
              <a:rPr lang="nb-NO" sz="8000" dirty="0">
                <a:solidFill>
                  <a:srgbClr val="3DFF06"/>
                </a:solidFill>
                <a:latin typeface="Montserrat Black"/>
                <a:cs typeface="Montserrat Black"/>
              </a:rPr>
              <a:t>CONTENT IS CONSUMED </a:t>
            </a:r>
            <a:r>
              <a:rPr lang="nb-NO" sz="8000" dirty="0">
                <a:solidFill>
                  <a:schemeClr val="bg1"/>
                </a:solidFill>
                <a:latin typeface="Montserrat Black"/>
                <a:cs typeface="Montserrat Black"/>
              </a:rPr>
              <a:t>DIFFERENTLY</a:t>
            </a:r>
            <a:endParaRPr lang="nb-NO" sz="8000" dirty="0">
              <a:solidFill>
                <a:srgbClr val="88FF08"/>
              </a:solidFill>
              <a:latin typeface="Montserrat Black"/>
              <a:cs typeface="Montserrat Black"/>
            </a:endParaRPr>
          </a:p>
        </p:txBody>
      </p:sp>
    </p:spTree>
    <p:extLst>
      <p:ext uri="{BB962C8B-B14F-4D97-AF65-F5344CB8AC3E}">
        <p14:creationId xmlns:p14="http://schemas.microsoft.com/office/powerpoint/2010/main" val="35525680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76</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TV SHOW IN </a:t>
            </a:r>
            <a:r>
              <a:rPr lang="nb-NO" sz="8000" dirty="0">
                <a:solidFill>
                  <a:srgbClr val="3DFF06"/>
                </a:solidFill>
                <a:latin typeface="Montserrat Black"/>
                <a:cs typeface="Montserrat Black"/>
              </a:rPr>
              <a:t>THE PLAYBACK CONTEXT</a:t>
            </a:r>
          </a:p>
        </p:txBody>
      </p:sp>
    </p:spTree>
    <p:extLst>
      <p:ext uri="{BB962C8B-B14F-4D97-AF65-F5344CB8AC3E}">
        <p14:creationId xmlns:p14="http://schemas.microsoft.com/office/powerpoint/2010/main" val="1498084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77</a:t>
            </a:fld>
            <a:endParaRPr lang="nb-NO"/>
          </a:p>
        </p:txBody>
      </p:sp>
      <p:pic>
        <p:nvPicPr>
          <p:cNvPr id="2" name="Picture 1" descr="Screenshot 2019-06-10 at 17.04.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3982537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78</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COMPLEXITY</a:t>
            </a:r>
            <a:r>
              <a:rPr lang="nb-NO" sz="8000" dirty="0">
                <a:solidFill>
                  <a:schemeClr val="bg1"/>
                </a:solidFill>
                <a:latin typeface="Montserrat Black"/>
                <a:cs typeface="Montserrat Black"/>
              </a:rPr>
              <a:t> WITH RESPECT TO</a:t>
            </a:r>
          </a:p>
        </p:txBody>
      </p:sp>
    </p:spTree>
    <p:extLst>
      <p:ext uri="{BB962C8B-B14F-4D97-AF65-F5344CB8AC3E}">
        <p14:creationId xmlns:p14="http://schemas.microsoft.com/office/powerpoint/2010/main" val="26622495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79</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PLAYING THE </a:t>
            </a:r>
            <a:r>
              <a:rPr lang="nb-NO" sz="8000" dirty="0">
                <a:solidFill>
                  <a:srgbClr val="3DFF06"/>
                </a:solidFill>
                <a:latin typeface="Montserrat Black"/>
                <a:cs typeface="Montserrat Black"/>
              </a:rPr>
              <a:t>ACTUAL MEDIA </a:t>
            </a:r>
            <a:r>
              <a:rPr lang="nb-NO" sz="8000" dirty="0">
                <a:solidFill>
                  <a:schemeClr val="bg1"/>
                </a:solidFill>
                <a:latin typeface="Montserrat Black"/>
                <a:cs typeface="Montserrat Black"/>
              </a:rPr>
              <a:t>CONTENT</a:t>
            </a:r>
            <a:endParaRPr lang="nb-NO" sz="8000" dirty="0">
              <a:solidFill>
                <a:srgbClr val="88FF08"/>
              </a:solidFill>
              <a:latin typeface="Montserrat Black"/>
              <a:cs typeface="Montserrat Black"/>
            </a:endParaRPr>
          </a:p>
        </p:txBody>
      </p:sp>
    </p:spTree>
    <p:extLst>
      <p:ext uri="{BB962C8B-B14F-4D97-AF65-F5344CB8AC3E}">
        <p14:creationId xmlns:p14="http://schemas.microsoft.com/office/powerpoint/2010/main" val="1632489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INTRODUCTION TO </a:t>
            </a:r>
            <a:r>
              <a:rPr lang="nb-NO" sz="8000" dirty="0">
                <a:solidFill>
                  <a:srgbClr val="3DFF06"/>
                </a:solidFill>
                <a:latin typeface="Montserrat Black"/>
                <a:cs typeface="Montserrat Black"/>
              </a:rPr>
              <a:t>HYPERMEDIA</a:t>
            </a:r>
          </a:p>
        </p:txBody>
      </p:sp>
    </p:spTree>
    <p:extLst>
      <p:ext uri="{BB962C8B-B14F-4D97-AF65-F5344CB8AC3E}">
        <p14:creationId xmlns:p14="http://schemas.microsoft.com/office/powerpoint/2010/main" val="1894159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80</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SUPPORT FOR VARIOUS KINDS OF </a:t>
            </a:r>
            <a:r>
              <a:rPr lang="nb-NO" sz="8000" dirty="0">
                <a:solidFill>
                  <a:srgbClr val="3DFF06"/>
                </a:solidFill>
                <a:latin typeface="Montserrat Black"/>
                <a:cs typeface="Montserrat Black"/>
              </a:rPr>
              <a:t>MEDIA MANIFESTS</a:t>
            </a:r>
          </a:p>
        </p:txBody>
      </p:sp>
    </p:spTree>
    <p:extLst>
      <p:ext uri="{BB962C8B-B14F-4D97-AF65-F5344CB8AC3E}">
        <p14:creationId xmlns:p14="http://schemas.microsoft.com/office/powerpoint/2010/main" val="3778973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81</a:t>
            </a:fld>
            <a:endParaRPr lang="nb-NO"/>
          </a:p>
        </p:txBody>
      </p:sp>
      <p:sp>
        <p:nvSpPr>
          <p:cNvPr id="7" name="Content Placeholder 2"/>
          <p:cNvSpPr txBox="1">
            <a:spLocks/>
          </p:cNvSpPr>
          <p:nvPr/>
        </p:nvSpPr>
        <p:spPr>
          <a:xfrm>
            <a:off x="0" y="2127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STREAMING QUALITY</a:t>
            </a:r>
          </a:p>
        </p:txBody>
      </p:sp>
    </p:spTree>
    <p:extLst>
      <p:ext uri="{BB962C8B-B14F-4D97-AF65-F5344CB8AC3E}">
        <p14:creationId xmlns:p14="http://schemas.microsoft.com/office/powerpoint/2010/main" val="23414839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82</a:t>
            </a:fld>
            <a:endParaRPr lang="nb-NO"/>
          </a:p>
        </p:txBody>
      </p:sp>
      <p:sp>
        <p:nvSpPr>
          <p:cNvPr id="7" name="Content Placeholder 2"/>
          <p:cNvSpPr txBox="1">
            <a:spLocks/>
          </p:cNvSpPr>
          <p:nvPr/>
        </p:nvSpPr>
        <p:spPr>
          <a:xfrm>
            <a:off x="0" y="903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ADAPTING </a:t>
            </a:r>
            <a:r>
              <a:rPr lang="nb-NO" sz="8000" dirty="0">
                <a:solidFill>
                  <a:srgbClr val="3DFF06"/>
                </a:solidFill>
                <a:latin typeface="Montserrat Black"/>
                <a:cs typeface="Montserrat Black"/>
              </a:rPr>
              <a:t>BIT RATE </a:t>
            </a:r>
            <a:r>
              <a:rPr lang="nb-NO" sz="8000" dirty="0">
                <a:solidFill>
                  <a:schemeClr val="bg1"/>
                </a:solidFill>
                <a:latin typeface="Montserrat Black"/>
                <a:cs typeface="Montserrat Black"/>
              </a:rPr>
              <a:t>TO </a:t>
            </a:r>
            <a:r>
              <a:rPr lang="nb-NO" sz="8000" dirty="0">
                <a:solidFill>
                  <a:srgbClr val="3DFF06"/>
                </a:solidFill>
                <a:latin typeface="Montserrat Black"/>
                <a:cs typeface="Montserrat Black"/>
              </a:rPr>
              <a:t>DEVICE</a:t>
            </a:r>
            <a:r>
              <a:rPr lang="nb-NO" sz="8000" dirty="0">
                <a:solidFill>
                  <a:schemeClr val="bg1"/>
                </a:solidFill>
                <a:latin typeface="Montserrat Black"/>
                <a:cs typeface="Montserrat Black"/>
              </a:rPr>
              <a:t> AND </a:t>
            </a:r>
            <a:r>
              <a:rPr lang="nb-NO" sz="8000" dirty="0">
                <a:solidFill>
                  <a:srgbClr val="3DFF06"/>
                </a:solidFill>
                <a:latin typeface="Montserrat Black"/>
                <a:cs typeface="Montserrat Black"/>
              </a:rPr>
              <a:t>NETWORK</a:t>
            </a:r>
          </a:p>
        </p:txBody>
      </p:sp>
    </p:spTree>
    <p:extLst>
      <p:ext uri="{BB962C8B-B14F-4D97-AF65-F5344CB8AC3E}">
        <p14:creationId xmlns:p14="http://schemas.microsoft.com/office/powerpoint/2010/main" val="10290397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83</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SUPPORTING </a:t>
            </a:r>
            <a:r>
              <a:rPr lang="nb-NO" sz="8000" dirty="0">
                <a:solidFill>
                  <a:srgbClr val="3DFF06"/>
                </a:solidFill>
                <a:latin typeface="Montserrat Black"/>
                <a:cs typeface="Montserrat Black"/>
              </a:rPr>
              <a:t>ACCESSIBILITY</a:t>
            </a:r>
            <a:r>
              <a:rPr lang="nb-NO" sz="8000" dirty="0">
                <a:solidFill>
                  <a:schemeClr val="bg1"/>
                </a:solidFill>
                <a:latin typeface="Montserrat Black"/>
                <a:cs typeface="Montserrat Black"/>
              </a:rPr>
              <a:t> VERSIONS</a:t>
            </a:r>
          </a:p>
        </p:txBody>
      </p:sp>
    </p:spTree>
    <p:extLst>
      <p:ext uri="{BB962C8B-B14F-4D97-AF65-F5344CB8AC3E}">
        <p14:creationId xmlns:p14="http://schemas.microsoft.com/office/powerpoint/2010/main" val="38921942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84</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WHAT ABOUT </a:t>
            </a:r>
            <a:r>
              <a:rPr lang="nb-NO" sz="8000" dirty="0">
                <a:solidFill>
                  <a:srgbClr val="3DFF06"/>
                </a:solidFill>
                <a:latin typeface="Montserrat Black"/>
                <a:cs typeface="Montserrat Black"/>
              </a:rPr>
              <a:t>OTHER CONTEXTS</a:t>
            </a:r>
            <a:r>
              <a:rPr lang="nb-NO" sz="8000" dirty="0">
                <a:solidFill>
                  <a:schemeClr val="bg1"/>
                </a:solidFill>
                <a:latin typeface="Montserrat Black"/>
                <a:cs typeface="Montserrat Black"/>
              </a:rPr>
              <a:t>?</a:t>
            </a:r>
          </a:p>
        </p:txBody>
      </p:sp>
    </p:spTree>
    <p:extLst>
      <p:ext uri="{BB962C8B-B14F-4D97-AF65-F5344CB8AC3E}">
        <p14:creationId xmlns:p14="http://schemas.microsoft.com/office/powerpoint/2010/main" val="20507697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85</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Tree>
    <p:extLst>
      <p:ext uri="{BB962C8B-B14F-4D97-AF65-F5344CB8AC3E}">
        <p14:creationId xmlns:p14="http://schemas.microsoft.com/office/powerpoint/2010/main" val="6584075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86</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CONTAINMENT</a:t>
            </a:r>
            <a:r>
              <a:rPr lang="nb-NO" sz="8000" dirty="0">
                <a:solidFill>
                  <a:schemeClr val="bg1"/>
                </a:solidFill>
                <a:latin typeface="Montserrat Black"/>
                <a:cs typeface="Montserrat Black"/>
              </a:rPr>
              <a:t> OF </a:t>
            </a:r>
            <a:r>
              <a:rPr lang="nb-NO" sz="8000" dirty="0">
                <a:solidFill>
                  <a:srgbClr val="3DFF06"/>
                </a:solidFill>
                <a:latin typeface="Montserrat Black"/>
                <a:cs typeface="Montserrat Black"/>
              </a:rPr>
              <a:t>COMPLEXITY</a:t>
            </a:r>
          </a:p>
        </p:txBody>
      </p:sp>
    </p:spTree>
    <p:extLst>
      <p:ext uri="{BB962C8B-B14F-4D97-AF65-F5344CB8AC3E}">
        <p14:creationId xmlns:p14="http://schemas.microsoft.com/office/powerpoint/2010/main" val="8606317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87</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Montserrat Black"/>
                <a:cs typeface="Montserrat Black"/>
              </a:rPr>
              <a:t>DIFFERENT </a:t>
            </a:r>
            <a:r>
              <a:rPr lang="nb-NO" sz="8000" dirty="0">
                <a:solidFill>
                  <a:srgbClr val="3DFF06"/>
                </a:solidFill>
                <a:latin typeface="Montserrat Black"/>
                <a:cs typeface="Montserrat Black"/>
              </a:rPr>
              <a:t>GOALS</a:t>
            </a:r>
            <a:r>
              <a:rPr lang="nb-NO" sz="8000" dirty="0">
                <a:solidFill>
                  <a:schemeClr val="bg1"/>
                </a:solidFill>
                <a:latin typeface="Montserrat Black"/>
                <a:cs typeface="Montserrat Black"/>
              </a:rPr>
              <a:t> AND </a:t>
            </a:r>
            <a:r>
              <a:rPr lang="nb-NO" sz="8000" dirty="0">
                <a:solidFill>
                  <a:srgbClr val="3DFF06"/>
                </a:solidFill>
                <a:latin typeface="Montserrat Black"/>
                <a:cs typeface="Montserrat Black"/>
              </a:rPr>
              <a:t>REQUIREMENTS</a:t>
            </a:r>
          </a:p>
        </p:txBody>
      </p:sp>
    </p:spTree>
    <p:extLst>
      <p:ext uri="{BB962C8B-B14F-4D97-AF65-F5344CB8AC3E}">
        <p14:creationId xmlns:p14="http://schemas.microsoft.com/office/powerpoint/2010/main" val="2743081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88</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Tree>
    <p:extLst>
      <p:ext uri="{BB962C8B-B14F-4D97-AF65-F5344CB8AC3E}">
        <p14:creationId xmlns:p14="http://schemas.microsoft.com/office/powerpoint/2010/main" val="2664303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89</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
        <p:nvSpPr>
          <p:cNvPr id="3" name="TekstSylinder 2">
            <a:extLst>
              <a:ext uri="{FF2B5EF4-FFF2-40B4-BE49-F238E27FC236}">
                <a16:creationId xmlns:a16="http://schemas.microsoft.com/office/drawing/2014/main" id="{3BDF0AB9-0CFF-4B4B-8554-B1E34A30695E}"/>
              </a:ext>
            </a:extLst>
          </p:cNvPr>
          <p:cNvSpPr txBox="1"/>
          <p:nvPr/>
        </p:nvSpPr>
        <p:spPr>
          <a:xfrm>
            <a:off x="739549" y="2696010"/>
            <a:ext cx="7705956" cy="1323439"/>
          </a:xfrm>
          <a:prstGeom prst="rect">
            <a:avLst/>
          </a:prstGeom>
          <a:noFill/>
        </p:spPr>
        <p:txBody>
          <a:bodyPr wrap="none" rtlCol="0">
            <a:spAutoFit/>
          </a:bodyPr>
          <a:lstStyle/>
          <a:p>
            <a:r>
              <a:rPr lang="nb-NO" sz="8000" dirty="0">
                <a:solidFill>
                  <a:schemeClr val="bg1"/>
                </a:solidFill>
                <a:highlight>
                  <a:srgbClr val="000000"/>
                </a:highlight>
                <a:latin typeface="Montserrat Black" panose="00000A00000000000000" pitchFamily="2" charset="0"/>
              </a:rPr>
              <a:t>CRITICALITY?</a:t>
            </a:r>
          </a:p>
        </p:txBody>
      </p:sp>
    </p:spTree>
    <p:extLst>
      <p:ext uri="{BB962C8B-B14F-4D97-AF65-F5344CB8AC3E}">
        <p14:creationId xmlns:p14="http://schemas.microsoft.com/office/powerpoint/2010/main" val="1138707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a:t>
            </a:fld>
            <a:endParaRPr lang="nb-NO"/>
          </a:p>
        </p:txBody>
      </p:sp>
      <p:sp>
        <p:nvSpPr>
          <p:cNvPr id="7" name="Content Placeholder 2"/>
          <p:cNvSpPr txBox="1">
            <a:spLocks/>
          </p:cNvSpPr>
          <p:nvPr/>
        </p:nvSpPr>
        <p:spPr>
          <a:xfrm>
            <a:off x="0" y="15696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3DFF06"/>
                </a:solidFill>
                <a:latin typeface="Montserrat Black"/>
                <a:cs typeface="Montserrat Black"/>
              </a:rPr>
              <a:t>HYPERMEDIA </a:t>
            </a:r>
            <a:br>
              <a:rPr lang="nb-NO" sz="8000" dirty="0">
                <a:solidFill>
                  <a:srgbClr val="3DFF06"/>
                </a:solidFill>
                <a:latin typeface="Montserrat Black"/>
                <a:cs typeface="Montserrat Black"/>
              </a:rPr>
            </a:br>
            <a:r>
              <a:rPr lang="nb-NO" sz="8000" dirty="0">
                <a:solidFill>
                  <a:srgbClr val="3DFF06"/>
                </a:solidFill>
                <a:latin typeface="Montserrat Black"/>
                <a:cs typeface="Montserrat Black"/>
              </a:rPr>
              <a:t>IN PRACTICE </a:t>
            </a:r>
            <a:br>
              <a:rPr lang="nb-NO" sz="8000" dirty="0">
                <a:solidFill>
                  <a:schemeClr val="bg1"/>
                </a:solidFill>
                <a:latin typeface="Montserrat Black"/>
                <a:cs typeface="Montserrat Black"/>
              </a:rPr>
            </a:br>
            <a:r>
              <a:rPr lang="nb-NO" sz="8000" dirty="0">
                <a:solidFill>
                  <a:schemeClr val="bg1"/>
                </a:solidFill>
                <a:latin typeface="Montserrat Black"/>
                <a:cs typeface="Montserrat Black"/>
              </a:rPr>
              <a:t>AT NRK TV</a:t>
            </a:r>
          </a:p>
        </p:txBody>
      </p:sp>
    </p:spTree>
    <p:extLst>
      <p:ext uri="{BB962C8B-B14F-4D97-AF65-F5344CB8AC3E}">
        <p14:creationId xmlns:p14="http://schemas.microsoft.com/office/powerpoint/2010/main" val="23766719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90</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Tree>
    <p:extLst>
      <p:ext uri="{BB962C8B-B14F-4D97-AF65-F5344CB8AC3E}">
        <p14:creationId xmlns:p14="http://schemas.microsoft.com/office/powerpoint/2010/main" val="2804186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91</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FFFF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FFFF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FFFF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solidFill>
            <a:schemeClr val="tx1"/>
          </a:solidFill>
        </p:spPr>
        <p:txBody>
          <a:bodyPr wrap="none" rtlCol="0">
            <a:spAutoFit/>
          </a:bodyPr>
          <a:lstStyle/>
          <a:p>
            <a:pPr algn="ctr"/>
            <a:r>
              <a:rPr lang="en-US" sz="2800" dirty="0">
                <a:solidFill>
                  <a:schemeClr val="bg1"/>
                </a:solidFill>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Tree>
    <p:extLst>
      <p:ext uri="{BB962C8B-B14F-4D97-AF65-F5344CB8AC3E}">
        <p14:creationId xmlns:p14="http://schemas.microsoft.com/office/powerpoint/2010/main" val="9992508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92</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solidFill>
            <a:schemeClr val="tx1"/>
          </a:solidFill>
        </p:spPr>
        <p:txBody>
          <a:bodyPr wrap="none" rtlCol="0">
            <a:spAutoFit/>
          </a:bodyPr>
          <a:lstStyle/>
          <a:p>
            <a:pPr algn="ctr"/>
            <a:r>
              <a:rPr lang="en-US" sz="2800" dirty="0">
                <a:solidFill>
                  <a:schemeClr val="bg1"/>
                </a:solidFill>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Tree>
    <p:extLst>
      <p:ext uri="{BB962C8B-B14F-4D97-AF65-F5344CB8AC3E}">
        <p14:creationId xmlns:p14="http://schemas.microsoft.com/office/powerpoint/2010/main" val="3292401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93</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
        <p:nvSpPr>
          <p:cNvPr id="3" name="TekstSylinder 2">
            <a:extLst>
              <a:ext uri="{FF2B5EF4-FFF2-40B4-BE49-F238E27FC236}">
                <a16:creationId xmlns:a16="http://schemas.microsoft.com/office/drawing/2014/main" id="{3BDF0AB9-0CFF-4B4B-8554-B1E34A30695E}"/>
              </a:ext>
            </a:extLst>
          </p:cNvPr>
          <p:cNvSpPr txBox="1"/>
          <p:nvPr/>
        </p:nvSpPr>
        <p:spPr>
          <a:xfrm>
            <a:off x="1596263" y="2696010"/>
            <a:ext cx="5958682" cy="1323439"/>
          </a:xfrm>
          <a:prstGeom prst="rect">
            <a:avLst/>
          </a:prstGeom>
          <a:noFill/>
        </p:spPr>
        <p:txBody>
          <a:bodyPr wrap="none" rtlCol="0">
            <a:spAutoFit/>
          </a:bodyPr>
          <a:lstStyle/>
          <a:p>
            <a:r>
              <a:rPr lang="nb-NO" sz="8000" dirty="0">
                <a:solidFill>
                  <a:schemeClr val="bg1"/>
                </a:solidFill>
                <a:highlight>
                  <a:srgbClr val="000000"/>
                </a:highlight>
                <a:latin typeface="Montserrat Black" panose="00000A00000000000000" pitchFamily="2" charset="0"/>
              </a:rPr>
              <a:t>CACHING?</a:t>
            </a:r>
          </a:p>
        </p:txBody>
      </p:sp>
    </p:spTree>
    <p:extLst>
      <p:ext uri="{BB962C8B-B14F-4D97-AF65-F5344CB8AC3E}">
        <p14:creationId xmlns:p14="http://schemas.microsoft.com/office/powerpoint/2010/main" val="4155492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94</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Tree>
    <p:extLst>
      <p:ext uri="{BB962C8B-B14F-4D97-AF65-F5344CB8AC3E}">
        <p14:creationId xmlns:p14="http://schemas.microsoft.com/office/powerpoint/2010/main" val="2537706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95</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FFFF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Tree>
    <p:extLst>
      <p:ext uri="{BB962C8B-B14F-4D97-AF65-F5344CB8AC3E}">
        <p14:creationId xmlns:p14="http://schemas.microsoft.com/office/powerpoint/2010/main" val="2964943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96</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solidFill>
            <a:schemeClr val="tx1"/>
          </a:solidFill>
        </p:spPr>
        <p:txBody>
          <a:bodyPr wrap="none" rtlCol="0">
            <a:spAutoFit/>
          </a:bodyPr>
          <a:lstStyle/>
          <a:p>
            <a:pPr algn="ctr"/>
            <a:r>
              <a:rPr lang="en-US" sz="2800" dirty="0">
                <a:solidFill>
                  <a:schemeClr val="bg1"/>
                </a:solidFill>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Tree>
    <p:extLst>
      <p:ext uri="{BB962C8B-B14F-4D97-AF65-F5344CB8AC3E}">
        <p14:creationId xmlns:p14="http://schemas.microsoft.com/office/powerpoint/2010/main" val="36433514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97</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
        <p:nvSpPr>
          <p:cNvPr id="3" name="TekstSylinder 2">
            <a:extLst>
              <a:ext uri="{FF2B5EF4-FFF2-40B4-BE49-F238E27FC236}">
                <a16:creationId xmlns:a16="http://schemas.microsoft.com/office/drawing/2014/main" id="{3BDF0AB9-0CFF-4B4B-8554-B1E34A30695E}"/>
              </a:ext>
            </a:extLst>
          </p:cNvPr>
          <p:cNvSpPr txBox="1"/>
          <p:nvPr/>
        </p:nvSpPr>
        <p:spPr>
          <a:xfrm>
            <a:off x="1457672" y="2696010"/>
            <a:ext cx="6219972" cy="1323439"/>
          </a:xfrm>
          <a:prstGeom prst="rect">
            <a:avLst/>
          </a:prstGeom>
          <a:noFill/>
        </p:spPr>
        <p:txBody>
          <a:bodyPr wrap="none" rtlCol="0">
            <a:spAutoFit/>
          </a:bodyPr>
          <a:lstStyle/>
          <a:p>
            <a:r>
              <a:rPr lang="nb-NO" sz="8000" dirty="0">
                <a:solidFill>
                  <a:schemeClr val="bg1"/>
                </a:solidFill>
                <a:highlight>
                  <a:srgbClr val="000000"/>
                </a:highlight>
                <a:latin typeface="Montserrat Black" panose="00000A00000000000000" pitchFamily="2" charset="0"/>
              </a:rPr>
              <a:t>FAILURES?</a:t>
            </a:r>
          </a:p>
        </p:txBody>
      </p:sp>
    </p:spTree>
    <p:extLst>
      <p:ext uri="{BB962C8B-B14F-4D97-AF65-F5344CB8AC3E}">
        <p14:creationId xmlns:p14="http://schemas.microsoft.com/office/powerpoint/2010/main" val="16075586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98</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3DFF06"/>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Tree>
    <p:extLst>
      <p:ext uri="{BB962C8B-B14F-4D97-AF65-F5344CB8AC3E}">
        <p14:creationId xmlns:p14="http://schemas.microsoft.com/office/powerpoint/2010/main" val="19554498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14.04.2021</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99</a:t>
            </a:fld>
            <a:endParaRPr lang="nb-NO"/>
          </a:p>
        </p:txBody>
      </p:sp>
      <p:sp>
        <p:nvSpPr>
          <p:cNvPr id="2" name="Block Arc 1"/>
          <p:cNvSpPr/>
          <p:nvPr/>
        </p:nvSpPr>
        <p:spPr>
          <a:xfrm>
            <a:off x="1771200" y="559374"/>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3590282">
            <a:off x="1774804"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Block Arc 17"/>
          <p:cNvSpPr/>
          <p:nvPr/>
        </p:nvSpPr>
        <p:spPr>
          <a:xfrm rot="7195765">
            <a:off x="1766860"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Block Arc 18"/>
          <p:cNvSpPr/>
          <p:nvPr/>
        </p:nvSpPr>
        <p:spPr>
          <a:xfrm rot="14401538">
            <a:off x="1766859"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p:cNvSpPr/>
          <p:nvPr/>
        </p:nvSpPr>
        <p:spPr>
          <a:xfrm rot="18000129">
            <a:off x="1774809" y="559372"/>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Block Arc 20"/>
          <p:cNvSpPr/>
          <p:nvPr/>
        </p:nvSpPr>
        <p:spPr>
          <a:xfrm rot="10800000">
            <a:off x="1768419" y="559373"/>
            <a:ext cx="5601600" cy="5601600"/>
          </a:xfrm>
          <a:prstGeom prst="blockArc">
            <a:avLst>
              <a:gd name="adj1" fmla="val 10800000"/>
              <a:gd name="adj2" fmla="val 14400792"/>
              <a:gd name="adj3" fmla="val 31877"/>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533837" y="770044"/>
            <a:ext cx="2067643"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CATALOG</a:t>
            </a:r>
          </a:p>
        </p:txBody>
      </p:sp>
      <p:sp>
        <p:nvSpPr>
          <p:cNvPr id="22" name="TextBox 21"/>
          <p:cNvSpPr txBox="1"/>
          <p:nvPr/>
        </p:nvSpPr>
        <p:spPr>
          <a:xfrm>
            <a:off x="3391695" y="5345816"/>
            <a:ext cx="2351926" cy="523220"/>
          </a:xfrm>
          <a:prstGeom prst="rect">
            <a:avLst/>
          </a:prstGeom>
          <a:noFill/>
        </p:spPr>
        <p:txBody>
          <a:bodyPr wrap="none" rtlCol="0">
            <a:spAutoFit/>
          </a:bodyPr>
          <a:lstStyle/>
          <a:p>
            <a:pPr algn="ctr"/>
            <a:r>
              <a:rPr lang="en-US" sz="2800" dirty="0">
                <a:solidFill>
                  <a:schemeClr val="bg1"/>
                </a:solidFill>
                <a:highlight>
                  <a:srgbClr val="000000"/>
                </a:highlight>
                <a:latin typeface="Montserrat Black"/>
                <a:cs typeface="Montserrat Black"/>
              </a:rPr>
              <a:t>PLAYBACK</a:t>
            </a:r>
          </a:p>
        </p:txBody>
      </p:sp>
      <p:sp>
        <p:nvSpPr>
          <p:cNvPr id="23" name="TextBox 22"/>
          <p:cNvSpPr txBox="1"/>
          <p:nvPr/>
        </p:nvSpPr>
        <p:spPr>
          <a:xfrm>
            <a:off x="6132253" y="1871272"/>
            <a:ext cx="1793170" cy="523220"/>
          </a:xfrm>
          <a:prstGeom prst="rect">
            <a:avLst/>
          </a:prstGeom>
          <a:noFill/>
        </p:spPr>
        <p:txBody>
          <a:bodyPr wrap="none" lIns="90000" rtlCol="0">
            <a:spAutoFit/>
          </a:bodyPr>
          <a:lstStyle/>
          <a:p>
            <a:pPr algn="ctr"/>
            <a:r>
              <a:rPr lang="en-US" sz="2800" dirty="0">
                <a:solidFill>
                  <a:schemeClr val="bg1"/>
                </a:solidFill>
                <a:highlight>
                  <a:srgbClr val="000000"/>
                </a:highlight>
                <a:latin typeface="Montserrat Black"/>
                <a:cs typeface="Montserrat Black"/>
              </a:rPr>
              <a:t>SEARCH</a:t>
            </a:r>
          </a:p>
        </p:txBody>
      </p:sp>
      <p:sp>
        <p:nvSpPr>
          <p:cNvPr id="24" name="TextBox 23"/>
          <p:cNvSpPr txBox="1"/>
          <p:nvPr/>
        </p:nvSpPr>
        <p:spPr>
          <a:xfrm>
            <a:off x="5971158" y="3993701"/>
            <a:ext cx="2300630" cy="954107"/>
          </a:xfrm>
          <a:prstGeom prst="rect">
            <a:avLst/>
          </a:prstGeom>
          <a:noFill/>
        </p:spPr>
        <p:txBody>
          <a:bodyPr wrap="none" rtlCol="0">
            <a:spAutoFit/>
          </a:bodyPr>
          <a:lstStyle/>
          <a:p>
            <a:pPr algn="r"/>
            <a:r>
              <a:rPr lang="en-US" sz="2800" dirty="0">
                <a:solidFill>
                  <a:schemeClr val="bg1"/>
                </a:solidFill>
                <a:highlight>
                  <a:srgbClr val="000000"/>
                </a:highlight>
                <a:latin typeface="Montserrat Black"/>
                <a:cs typeface="Montserrat Black"/>
              </a:rPr>
              <a:t>PERSONAL</a:t>
            </a:r>
            <a:br>
              <a:rPr lang="en-US" sz="2800" dirty="0">
                <a:solidFill>
                  <a:schemeClr val="bg1"/>
                </a:solidFill>
                <a:highlight>
                  <a:srgbClr val="000000"/>
                </a:highlight>
                <a:latin typeface="Montserrat Black"/>
                <a:cs typeface="Montserrat Black"/>
              </a:rPr>
            </a:br>
            <a:r>
              <a:rPr lang="en-US" sz="2800" dirty="0">
                <a:solidFill>
                  <a:schemeClr val="bg1"/>
                </a:solidFill>
                <a:highlight>
                  <a:srgbClr val="000000"/>
                </a:highlight>
                <a:latin typeface="Montserrat Black"/>
                <a:cs typeface="Montserrat Black"/>
              </a:rPr>
              <a:t>IZATION</a:t>
            </a:r>
          </a:p>
        </p:txBody>
      </p:sp>
      <p:sp>
        <p:nvSpPr>
          <p:cNvPr id="25" name="TextBox 24"/>
          <p:cNvSpPr txBox="1"/>
          <p:nvPr/>
        </p:nvSpPr>
        <p:spPr>
          <a:xfrm>
            <a:off x="755254" y="3993701"/>
            <a:ext cx="2777529" cy="954107"/>
          </a:xfrm>
          <a:prstGeom prst="rect">
            <a:avLst/>
          </a:prstGeom>
          <a:noFill/>
        </p:spPr>
        <p:txBody>
          <a:bodyPr wrap="none" rtlCol="0">
            <a:spAutoFit/>
          </a:bodyPr>
          <a:lstStyle/>
          <a:p>
            <a:r>
              <a:rPr lang="en-US" sz="2800" dirty="0">
                <a:solidFill>
                  <a:schemeClr val="bg1"/>
                </a:solidFill>
                <a:highlight>
                  <a:srgbClr val="000000"/>
                </a:highlight>
                <a:latin typeface="Montserrat Black"/>
                <a:cs typeface="Montserrat Black"/>
              </a:rPr>
              <a:t>RECOMMEND</a:t>
            </a:r>
          </a:p>
          <a:p>
            <a:r>
              <a:rPr lang="en-US" sz="2800" dirty="0">
                <a:solidFill>
                  <a:schemeClr val="bg1"/>
                </a:solidFill>
                <a:highlight>
                  <a:srgbClr val="000000"/>
                </a:highlight>
                <a:latin typeface="Montserrat Black"/>
                <a:cs typeface="Montserrat Black"/>
              </a:rPr>
              <a:t>ATIONS</a:t>
            </a:r>
          </a:p>
        </p:txBody>
      </p:sp>
      <p:sp>
        <p:nvSpPr>
          <p:cNvPr id="26" name="TextBox 25"/>
          <p:cNvSpPr txBox="1"/>
          <p:nvPr/>
        </p:nvSpPr>
        <p:spPr>
          <a:xfrm>
            <a:off x="1389158" y="1871272"/>
            <a:ext cx="1924013" cy="523220"/>
          </a:xfrm>
          <a:prstGeom prst="rect">
            <a:avLst/>
          </a:prstGeom>
          <a:solidFill>
            <a:schemeClr val="tx1"/>
          </a:solidFill>
        </p:spPr>
        <p:txBody>
          <a:bodyPr wrap="none" rtlCol="0">
            <a:spAutoFit/>
          </a:bodyPr>
          <a:lstStyle/>
          <a:p>
            <a:pPr algn="ctr"/>
            <a:r>
              <a:rPr lang="en-US" sz="2800" dirty="0">
                <a:solidFill>
                  <a:schemeClr val="bg1"/>
                </a:solidFill>
                <a:latin typeface="Montserrat Black"/>
                <a:cs typeface="Montserrat Black"/>
              </a:rPr>
              <a:t>DESKING</a:t>
            </a:r>
          </a:p>
        </p:txBody>
      </p:sp>
      <p:sp>
        <p:nvSpPr>
          <p:cNvPr id="27" name="TextBox 26"/>
          <p:cNvSpPr txBox="1"/>
          <p:nvPr/>
        </p:nvSpPr>
        <p:spPr>
          <a:xfrm>
            <a:off x="3840537" y="2880677"/>
            <a:ext cx="1454244" cy="954107"/>
          </a:xfrm>
          <a:prstGeom prst="rect">
            <a:avLst/>
          </a:prstGeom>
          <a:noFill/>
        </p:spPr>
        <p:txBody>
          <a:bodyPr wrap="none" rtlCol="0">
            <a:spAutoFit/>
          </a:bodyPr>
          <a:lstStyle/>
          <a:p>
            <a:pPr algn="ctr"/>
            <a:r>
              <a:rPr lang="en-US" sz="2800" dirty="0">
                <a:solidFill>
                  <a:schemeClr val="bg1"/>
                </a:solidFill>
                <a:latin typeface="Montserrat Black"/>
                <a:cs typeface="Montserrat Black"/>
              </a:rPr>
              <a:t>TV</a:t>
            </a:r>
          </a:p>
          <a:p>
            <a:pPr algn="ctr"/>
            <a:r>
              <a:rPr lang="en-US" sz="2800" dirty="0">
                <a:solidFill>
                  <a:schemeClr val="bg1"/>
                </a:solidFill>
                <a:latin typeface="Montserrat Black"/>
                <a:cs typeface="Montserrat Black"/>
              </a:rPr>
              <a:t>SHOW</a:t>
            </a:r>
          </a:p>
        </p:txBody>
      </p:sp>
    </p:spTree>
    <p:extLst>
      <p:ext uri="{BB962C8B-B14F-4D97-AF65-F5344CB8AC3E}">
        <p14:creationId xmlns:p14="http://schemas.microsoft.com/office/powerpoint/2010/main" val="1992948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11291</TotalTime>
  <Words>9369</Words>
  <Application>Microsoft Office PowerPoint</Application>
  <PresentationFormat>Skjermfremvisning (4:3)</PresentationFormat>
  <Paragraphs>1634</Paragraphs>
  <Slides>241</Slides>
  <Notes>229</Notes>
  <HiddenSlides>0</HiddenSlides>
  <MMClips>0</MMClips>
  <ScaleCrop>false</ScaleCrop>
  <HeadingPairs>
    <vt:vector size="6" baseType="variant">
      <vt:variant>
        <vt:lpstr>Brukte skrifter</vt:lpstr>
      </vt:variant>
      <vt:variant>
        <vt:i4>5</vt:i4>
      </vt:variant>
      <vt:variant>
        <vt:lpstr>Tema</vt:lpstr>
      </vt:variant>
      <vt:variant>
        <vt:i4>1</vt:i4>
      </vt:variant>
      <vt:variant>
        <vt:lpstr>Lysbildetitler</vt:lpstr>
      </vt:variant>
      <vt:variant>
        <vt:i4>241</vt:i4>
      </vt:variant>
    </vt:vector>
  </HeadingPairs>
  <TitlesOfParts>
    <vt:vector size="247" baseType="lpstr">
      <vt:lpstr>Arial</vt:lpstr>
      <vt:lpstr>Bebas Neue</vt:lpstr>
      <vt:lpstr>Calibri</vt:lpstr>
      <vt:lpstr>Consolas</vt:lpstr>
      <vt:lpstr>Montserrat Black</vt:lpstr>
      <vt:lpstr>Office Theme</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TECHNICAL DEBT?</dc:title>
  <dc:creator>Einar Høst</dc:creator>
  <cp:lastModifiedBy>Einar Høst</cp:lastModifiedBy>
  <cp:revision>1999</cp:revision>
  <dcterms:created xsi:type="dcterms:W3CDTF">2018-06-05T15:34:19Z</dcterms:created>
  <dcterms:modified xsi:type="dcterms:W3CDTF">2021-04-14T17:21:22Z</dcterms:modified>
</cp:coreProperties>
</file>